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80" r:id="rId7"/>
    <p:sldId id="261" r:id="rId8"/>
    <p:sldId id="262" r:id="rId9"/>
    <p:sldId id="263" r:id="rId10"/>
    <p:sldId id="264" r:id="rId11"/>
    <p:sldId id="265" r:id="rId12"/>
    <p:sldId id="266" r:id="rId13"/>
    <p:sldId id="281" r:id="rId14"/>
    <p:sldId id="271" r:id="rId15"/>
    <p:sldId id="267" r:id="rId16"/>
    <p:sldId id="268" r:id="rId17"/>
    <p:sldId id="269" r:id="rId18"/>
    <p:sldId id="270" r:id="rId19"/>
    <p:sldId id="272" r:id="rId20"/>
    <p:sldId id="282" r:id="rId21"/>
    <p:sldId id="277" r:id="rId22"/>
    <p:sldId id="273" r:id="rId23"/>
    <p:sldId id="274" r:id="rId24"/>
    <p:sldId id="275" r:id="rId25"/>
    <p:sldId id="276" r:id="rId26"/>
    <p:sldId id="278" r:id="rId27"/>
    <p:sldId id="283" r:id="rId2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9C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234" y="-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3707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8521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1352550"/>
            <a:ext cx="7086600" cy="1323439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 6: LUYỆN TẬP CHUNG</a:t>
            </a:r>
          </a:p>
          <a:p>
            <a:pPr algn="ctr"/>
            <a:r>
              <a:rPr lang="en-US" sz="40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TIẾT 1</a:t>
            </a:r>
          </a:p>
        </p:txBody>
      </p:sp>
    </p:spTree>
    <p:extLst>
      <p:ext uri="{BB962C8B-B14F-4D97-AF65-F5344CB8AC3E}">
        <p14:creationId xmlns:p14="http://schemas.microsoft.com/office/powerpoint/2010/main" val="2648525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9" t="5926" r="9125" b="58095"/>
          <a:stretch/>
        </p:blipFill>
        <p:spPr>
          <a:xfrm>
            <a:off x="381000" y="-19050"/>
            <a:ext cx="8305800" cy="511589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971800" y="2419350"/>
            <a:ext cx="457200" cy="457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676400" y="2952750"/>
            <a:ext cx="457200" cy="457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374571" y="3943350"/>
            <a:ext cx="457200" cy="457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867400" y="2724150"/>
            <a:ext cx="457200" cy="457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834743" y="3638550"/>
            <a:ext cx="457200" cy="457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629400" y="3913414"/>
            <a:ext cx="457200" cy="457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934386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1" t="44868" r="13004" b="30004"/>
          <a:stretch/>
        </p:blipFill>
        <p:spPr>
          <a:xfrm>
            <a:off x="304800" y="438150"/>
            <a:ext cx="8641080" cy="40386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7772400" y="3714750"/>
            <a:ext cx="5334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250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4" t="69418" r="12705" b="9206"/>
          <a:stretch/>
        </p:blipFill>
        <p:spPr>
          <a:xfrm>
            <a:off x="337457" y="666750"/>
            <a:ext cx="8464993" cy="37338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505200" y="3714750"/>
            <a:ext cx="5334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268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14898" y="2110085"/>
            <a:ext cx="5314212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cap="none" spc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TẠM BIỆT CÁC EM</a:t>
            </a:r>
            <a:endParaRPr lang="en-US" sz="5400" b="1" cap="none" spc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6897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1352550"/>
            <a:ext cx="6781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 6: LUYỆN TẬP CHUNG</a:t>
            </a:r>
          </a:p>
          <a:p>
            <a:pPr algn="ctr"/>
            <a:r>
              <a:rPr lang="en-US" sz="40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TIẾT 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0" t="17990" r="62233" b="72487"/>
          <a:stretch/>
        </p:blipFill>
        <p:spPr>
          <a:xfrm>
            <a:off x="3431722" y="2675989"/>
            <a:ext cx="2509156" cy="11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177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6" t="12910" r="12108" b="74392"/>
          <a:stretch/>
        </p:blipFill>
        <p:spPr>
          <a:xfrm>
            <a:off x="228600" y="1200150"/>
            <a:ext cx="8534400" cy="2286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057400" y="1962150"/>
            <a:ext cx="4572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4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057400" y="2647950"/>
            <a:ext cx="4572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4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724400" y="2686050"/>
            <a:ext cx="4572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4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724400" y="1962150"/>
            <a:ext cx="4572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4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620000" y="2647950"/>
            <a:ext cx="4572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4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620000" y="1962150"/>
            <a:ext cx="4572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487508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9" t="25609" r="7038" b="39048"/>
          <a:stretch/>
        </p:blipFill>
        <p:spPr>
          <a:xfrm>
            <a:off x="457199" y="133350"/>
            <a:ext cx="8135141" cy="48006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191000" y="3714750"/>
            <a:ext cx="457200" cy="381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105400" y="3714750"/>
            <a:ext cx="457200" cy="381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677169" y="3714750"/>
            <a:ext cx="352031" cy="381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</a:rPr>
              <a:t>&gt;</a:t>
            </a:r>
            <a:endParaRPr lang="en-US" sz="40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346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0" t="59894" r="6441" b="8783"/>
          <a:stretch/>
        </p:blipFill>
        <p:spPr>
          <a:xfrm>
            <a:off x="457200" y="177844"/>
            <a:ext cx="8382000" cy="4527506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114800" y="1276350"/>
            <a:ext cx="457200" cy="381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962400" y="3409950"/>
            <a:ext cx="6096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105400" y="1276350"/>
            <a:ext cx="457200" cy="381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105400" y="3486150"/>
            <a:ext cx="457200" cy="381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4648200" y="3486150"/>
            <a:ext cx="352031" cy="381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</a:rPr>
              <a:t>&gt;</a:t>
            </a:r>
            <a:endParaRPr lang="en-US" sz="4000" b="1">
              <a:solidFill>
                <a:srgbClr val="FF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648200" y="1276350"/>
            <a:ext cx="352031" cy="381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</a:rPr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1319714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9" t="5926" r="8231" b="65925"/>
          <a:stretch/>
        </p:blipFill>
        <p:spPr>
          <a:xfrm>
            <a:off x="533400" y="209550"/>
            <a:ext cx="8490858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98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9" t="33861" r="8529" b="8360"/>
          <a:stretch/>
        </p:blipFill>
        <p:spPr>
          <a:xfrm>
            <a:off x="990600" y="2721"/>
            <a:ext cx="6934200" cy="507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12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0" t="17990" r="62233" b="72487"/>
          <a:stretch/>
        </p:blipFill>
        <p:spPr>
          <a:xfrm>
            <a:off x="3581400" y="0"/>
            <a:ext cx="2509156" cy="11405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4" t="27090" r="4949" b="41799"/>
          <a:stretch/>
        </p:blipFill>
        <p:spPr>
          <a:xfrm>
            <a:off x="838200" y="1123950"/>
            <a:ext cx="7467600" cy="401955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295400" y="1733550"/>
            <a:ext cx="1676400" cy="1676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286000" y="3257550"/>
            <a:ext cx="1676400" cy="1676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248400" y="1768929"/>
            <a:ext cx="1676400" cy="1676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657600" y="1733550"/>
            <a:ext cx="1676400" cy="1676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953000" y="3028950"/>
            <a:ext cx="1905000" cy="1752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911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14898" y="2110085"/>
            <a:ext cx="5314212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cap="none" spc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TẠM BIỆT CÁC EM</a:t>
            </a:r>
            <a:endParaRPr lang="en-US" sz="5400" b="1" cap="none" spc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6897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1352550"/>
            <a:ext cx="7239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 6: LUYỆN TẬP CHUNG</a:t>
            </a:r>
          </a:p>
          <a:p>
            <a:pPr algn="ctr"/>
            <a:r>
              <a:rPr lang="en-US" sz="40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TIẾT 4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0" t="17990" r="62233" b="72487"/>
          <a:stretch/>
        </p:blipFill>
        <p:spPr>
          <a:xfrm>
            <a:off x="3276600" y="2952750"/>
            <a:ext cx="2509156" cy="11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228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7" t="13122" r="7634" b="62328"/>
          <a:stretch/>
        </p:blipFill>
        <p:spPr>
          <a:xfrm>
            <a:off x="457200" y="666750"/>
            <a:ext cx="8460825" cy="35052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838200" y="1657350"/>
            <a:ext cx="5334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302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30" t="44901" r="10222" b="20721"/>
          <a:stretch/>
        </p:blipFill>
        <p:spPr>
          <a:xfrm>
            <a:off x="0" y="863674"/>
            <a:ext cx="5921829" cy="42825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7" t="37672" r="60915" b="57883"/>
          <a:stretch/>
        </p:blipFill>
        <p:spPr>
          <a:xfrm>
            <a:off x="1426029" y="133350"/>
            <a:ext cx="3526971" cy="7303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43600" y="1504950"/>
            <a:ext cx="3200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lphaUcPeriod"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Số ô tô ít hơn số máy bay.</a:t>
            </a:r>
          </a:p>
          <a:p>
            <a:pPr marL="342900" indent="-342900" algn="just">
              <a:buAutoNum type="alphaUcPeriod"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Số ô tô bằng số máy bay.</a:t>
            </a:r>
          </a:p>
          <a:p>
            <a:pPr marL="342900" indent="-342900" algn="just">
              <a:buAutoNum type="alphaUcPeriod"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Số ô tô nhiều hơn số máy bay.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867400" y="1581150"/>
            <a:ext cx="5334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052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9" t="6137" r="9424" b="63175"/>
          <a:stretch/>
        </p:blipFill>
        <p:spPr>
          <a:xfrm>
            <a:off x="533401" y="321772"/>
            <a:ext cx="8145516" cy="4294908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495800" y="1200150"/>
            <a:ext cx="685800" cy="609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467600" y="31813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467600" y="12763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572000" y="31813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676400" y="31813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245635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2" t="41981" r="7304" b="30077"/>
          <a:stretch/>
        </p:blipFill>
        <p:spPr>
          <a:xfrm>
            <a:off x="304800" y="514350"/>
            <a:ext cx="8659062" cy="3810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8001000" y="22669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8001000" y="33337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8001000" y="28003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713472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6" t="70476" r="9423" b="8148"/>
          <a:stretch/>
        </p:blipFill>
        <p:spPr>
          <a:xfrm>
            <a:off x="359048" y="767443"/>
            <a:ext cx="8403952" cy="3252107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8001000" y="19621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001000" y="3140529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8001000" y="25717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520523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14898" y="2110085"/>
            <a:ext cx="5314212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cap="none" spc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TẠM BIỆT CÁC EM</a:t>
            </a:r>
            <a:endParaRPr lang="en-US" sz="5400" b="1" cap="none" spc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6897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2" t="57143" r="13302" b="8148"/>
          <a:stretch/>
        </p:blipFill>
        <p:spPr>
          <a:xfrm>
            <a:off x="762001" y="209550"/>
            <a:ext cx="7772400" cy="45720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819400" y="2190750"/>
            <a:ext cx="457200" cy="457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858000" y="4210050"/>
            <a:ext cx="419100" cy="44359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838700" y="4196443"/>
            <a:ext cx="419100" cy="44359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819400" y="4171950"/>
            <a:ext cx="419100" cy="44359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858000" y="2190750"/>
            <a:ext cx="419100" cy="44359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838700" y="2190750"/>
            <a:ext cx="495300" cy="44359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222139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6" t="5714" r="7932" b="63175"/>
          <a:stretch/>
        </p:blipFill>
        <p:spPr>
          <a:xfrm>
            <a:off x="838200" y="125186"/>
            <a:ext cx="7772400" cy="4503964"/>
          </a:xfrm>
          <a:prstGeom prst="rect">
            <a:avLst/>
          </a:prstGeom>
        </p:spPr>
      </p:pic>
      <p:sp>
        <p:nvSpPr>
          <p:cNvPr id="4" name="Freeform 3"/>
          <p:cNvSpPr/>
          <p:nvPr/>
        </p:nvSpPr>
        <p:spPr>
          <a:xfrm>
            <a:off x="1992086" y="2688771"/>
            <a:ext cx="370435" cy="699433"/>
          </a:xfrm>
          <a:custGeom>
            <a:avLst/>
            <a:gdLst>
              <a:gd name="connsiteX0" fmla="*/ 0 w 370435"/>
              <a:gd name="connsiteY0" fmla="*/ 0 h 699433"/>
              <a:gd name="connsiteX1" fmla="*/ 370114 w 370435"/>
              <a:gd name="connsiteY1" fmla="*/ 304800 h 699433"/>
              <a:gd name="connsiteX2" fmla="*/ 65314 w 370435"/>
              <a:gd name="connsiteY2" fmla="*/ 653143 h 699433"/>
              <a:gd name="connsiteX3" fmla="*/ 87085 w 370435"/>
              <a:gd name="connsiteY3" fmla="*/ 685800 h 699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0435" h="699433">
                <a:moveTo>
                  <a:pt x="0" y="0"/>
                </a:moveTo>
                <a:cubicBezTo>
                  <a:pt x="179614" y="97971"/>
                  <a:pt x="359228" y="195943"/>
                  <a:pt x="370114" y="304800"/>
                </a:cubicBezTo>
                <a:cubicBezTo>
                  <a:pt x="381000" y="413657"/>
                  <a:pt x="112486" y="589643"/>
                  <a:pt x="65314" y="653143"/>
                </a:cubicBezTo>
                <a:cubicBezTo>
                  <a:pt x="18143" y="716643"/>
                  <a:pt x="52614" y="701221"/>
                  <a:pt x="87085" y="685800"/>
                </a:cubicBezTo>
              </a:path>
            </a:pathLst>
          </a:custGeom>
          <a:ln w="28575">
            <a:solidFill>
              <a:srgbClr val="2B9C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3450771" y="2688771"/>
            <a:ext cx="1382486" cy="729343"/>
          </a:xfrm>
          <a:custGeom>
            <a:avLst/>
            <a:gdLst>
              <a:gd name="connsiteX0" fmla="*/ 1382486 w 1382486"/>
              <a:gd name="connsiteY0" fmla="*/ 0 h 707571"/>
              <a:gd name="connsiteX1" fmla="*/ 631372 w 1382486"/>
              <a:gd name="connsiteY1" fmla="*/ 228600 h 707571"/>
              <a:gd name="connsiteX2" fmla="*/ 0 w 1382486"/>
              <a:gd name="connsiteY2" fmla="*/ 707571 h 707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82486" h="707571">
                <a:moveTo>
                  <a:pt x="1382486" y="0"/>
                </a:moveTo>
                <a:cubicBezTo>
                  <a:pt x="1122136" y="55336"/>
                  <a:pt x="861786" y="110672"/>
                  <a:pt x="631372" y="228600"/>
                </a:cubicBezTo>
                <a:cubicBezTo>
                  <a:pt x="400958" y="346529"/>
                  <a:pt x="200479" y="527050"/>
                  <a:pt x="0" y="707571"/>
                </a:cubicBezTo>
              </a:path>
            </a:pathLst>
          </a:cu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6284506" y="2653772"/>
            <a:ext cx="1546737" cy="773190"/>
          </a:xfrm>
          <a:custGeom>
            <a:avLst/>
            <a:gdLst>
              <a:gd name="connsiteX0" fmla="*/ 1520551 w 1546737"/>
              <a:gd name="connsiteY0" fmla="*/ 2342 h 773190"/>
              <a:gd name="connsiteX1" fmla="*/ 1520551 w 1546737"/>
              <a:gd name="connsiteY1" fmla="*/ 56771 h 773190"/>
              <a:gd name="connsiteX2" fmla="*/ 1248408 w 1546737"/>
              <a:gd name="connsiteY2" fmla="*/ 383342 h 773190"/>
              <a:gd name="connsiteX3" fmla="*/ 116294 w 1546737"/>
              <a:gd name="connsiteY3" fmla="*/ 731685 h 773190"/>
              <a:gd name="connsiteX4" fmla="*/ 94523 w 1546737"/>
              <a:gd name="connsiteY4" fmla="*/ 753457 h 773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6737" h="773190">
                <a:moveTo>
                  <a:pt x="1520551" y="2342"/>
                </a:moveTo>
                <a:cubicBezTo>
                  <a:pt x="1543229" y="-2194"/>
                  <a:pt x="1565908" y="-6729"/>
                  <a:pt x="1520551" y="56771"/>
                </a:cubicBezTo>
                <a:cubicBezTo>
                  <a:pt x="1475194" y="120271"/>
                  <a:pt x="1482451" y="270856"/>
                  <a:pt x="1248408" y="383342"/>
                </a:cubicBezTo>
                <a:cubicBezTo>
                  <a:pt x="1014365" y="495828"/>
                  <a:pt x="308608" y="669999"/>
                  <a:pt x="116294" y="731685"/>
                </a:cubicBezTo>
                <a:cubicBezTo>
                  <a:pt x="-76020" y="793371"/>
                  <a:pt x="9251" y="773414"/>
                  <a:pt x="94523" y="753457"/>
                </a:cubicBezTo>
              </a:path>
            </a:pathLst>
          </a:cu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6629400" y="2656114"/>
            <a:ext cx="1447800" cy="740229"/>
          </a:xfrm>
          <a:custGeom>
            <a:avLst/>
            <a:gdLst>
              <a:gd name="connsiteX0" fmla="*/ 0 w 1447800"/>
              <a:gd name="connsiteY0" fmla="*/ 0 h 740229"/>
              <a:gd name="connsiteX1" fmla="*/ 566057 w 1447800"/>
              <a:gd name="connsiteY1" fmla="*/ 391886 h 740229"/>
              <a:gd name="connsiteX2" fmla="*/ 1240971 w 1447800"/>
              <a:gd name="connsiteY2" fmla="*/ 261257 h 740229"/>
              <a:gd name="connsiteX3" fmla="*/ 1447800 w 1447800"/>
              <a:gd name="connsiteY3" fmla="*/ 740229 h 740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7800" h="740229">
                <a:moveTo>
                  <a:pt x="0" y="0"/>
                </a:moveTo>
                <a:cubicBezTo>
                  <a:pt x="179614" y="174171"/>
                  <a:pt x="359229" y="348343"/>
                  <a:pt x="566057" y="391886"/>
                </a:cubicBezTo>
                <a:cubicBezTo>
                  <a:pt x="772886" y="435429"/>
                  <a:pt x="1094014" y="203200"/>
                  <a:pt x="1240971" y="261257"/>
                </a:cubicBezTo>
                <a:cubicBezTo>
                  <a:pt x="1387928" y="319314"/>
                  <a:pt x="1417864" y="529771"/>
                  <a:pt x="1447800" y="740229"/>
                </a:cubicBezTo>
              </a:path>
            </a:pathLst>
          </a:cu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146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0" t="36826" r="9126" b="15132"/>
          <a:stretch/>
        </p:blipFill>
        <p:spPr>
          <a:xfrm>
            <a:off x="0" y="0"/>
            <a:ext cx="6477000" cy="51829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3" t="84021" r="59249" b="7990"/>
          <a:stretch/>
        </p:blipFill>
        <p:spPr>
          <a:xfrm>
            <a:off x="6477000" y="481048"/>
            <a:ext cx="2492829" cy="11763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54" t="84220" r="38961" b="7589"/>
          <a:stretch/>
        </p:blipFill>
        <p:spPr>
          <a:xfrm>
            <a:off x="6477001" y="1919851"/>
            <a:ext cx="2492828" cy="12614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18" t="84868" r="12109" b="7566"/>
          <a:stretch/>
        </p:blipFill>
        <p:spPr>
          <a:xfrm>
            <a:off x="6477001" y="3409950"/>
            <a:ext cx="2526327" cy="10668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6705600" y="895350"/>
            <a:ext cx="457200" cy="457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858000" y="2322000"/>
            <a:ext cx="566057" cy="457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836229" y="3714750"/>
            <a:ext cx="457200" cy="457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828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14898" y="2110085"/>
            <a:ext cx="5314212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cap="none" spc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TẠM BIỆT CÁC EM</a:t>
            </a:r>
            <a:endParaRPr lang="en-US" sz="5400" b="1" cap="none" spc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0676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352550"/>
            <a:ext cx="746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 6: LUYỆN TẬP CHUNG</a:t>
            </a:r>
          </a:p>
          <a:p>
            <a:pPr algn="ctr"/>
            <a:r>
              <a:rPr lang="en-US" sz="40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TIẾT 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0" t="17990" r="62233" b="72487"/>
          <a:stretch/>
        </p:blipFill>
        <p:spPr>
          <a:xfrm>
            <a:off x="3581400" y="2724150"/>
            <a:ext cx="2509156" cy="11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550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8" t="12910" r="8230" b="58307"/>
          <a:stretch/>
        </p:blipFill>
        <p:spPr>
          <a:xfrm>
            <a:off x="228599" y="250117"/>
            <a:ext cx="8639731" cy="4455233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048000" y="2020533"/>
            <a:ext cx="457200" cy="457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048000" y="3333750"/>
            <a:ext cx="457200" cy="457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239000" y="3409950"/>
            <a:ext cx="457200" cy="457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217229" y="2020533"/>
            <a:ext cx="457200" cy="457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239000" y="669471"/>
            <a:ext cx="457200" cy="457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835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9" t="42963" r="9125" b="14286"/>
          <a:stretch/>
        </p:blipFill>
        <p:spPr>
          <a:xfrm>
            <a:off x="76200" y="117337"/>
            <a:ext cx="6685230" cy="48928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7" t="85503" r="67006" b="8243"/>
          <a:stretch/>
        </p:blipFill>
        <p:spPr>
          <a:xfrm>
            <a:off x="6761430" y="361950"/>
            <a:ext cx="2230170" cy="1066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87" t="85559" r="47017" b="7461"/>
          <a:stretch/>
        </p:blipFill>
        <p:spPr>
          <a:xfrm>
            <a:off x="6837630" y="1861456"/>
            <a:ext cx="2230170" cy="11674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68" t="85926" r="7932" b="8572"/>
          <a:stretch/>
        </p:blipFill>
        <p:spPr>
          <a:xfrm>
            <a:off x="6761430" y="3409950"/>
            <a:ext cx="2306370" cy="10668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7010400" y="7429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162800" y="2178502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874329" y="37909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736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123</Words>
  <Application>Microsoft Office PowerPoint</Application>
  <PresentationFormat>On-screen Show (16:9)</PresentationFormat>
  <Paragraphs>64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KimAnh</dc:creator>
  <cp:lastModifiedBy>KimAnh</cp:lastModifiedBy>
  <cp:revision>23</cp:revision>
  <dcterms:created xsi:type="dcterms:W3CDTF">2020-08-18T08:22:14Z</dcterms:created>
  <dcterms:modified xsi:type="dcterms:W3CDTF">2020-08-18T09:54:41Z</dcterms:modified>
</cp:coreProperties>
</file>