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07" r:id="rId2"/>
    <p:sldId id="326" r:id="rId3"/>
    <p:sldId id="256" r:id="rId4"/>
    <p:sldId id="313" r:id="rId5"/>
    <p:sldId id="314" r:id="rId6"/>
    <p:sldId id="316" r:id="rId7"/>
    <p:sldId id="320" r:id="rId8"/>
    <p:sldId id="321" r:id="rId9"/>
    <p:sldId id="328" r:id="rId10"/>
    <p:sldId id="329" r:id="rId11"/>
    <p:sldId id="322" r:id="rId12"/>
    <p:sldId id="323" r:id="rId13"/>
    <p:sldId id="324" r:id="rId14"/>
  </p:sldIdLst>
  <p:sldSz cx="12161838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Rounded" panose="020B0500000000000000" charset="0"/>
      <p:regular r:id="rId17"/>
    </p:embeddedFont>
    <p:embeddedFont>
      <p:font typeface="Assistant" panose="020B0604020202020204" pitchFamily="2" charset="-79"/>
      <p:regular r:id="rId18"/>
      <p:bold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HP001 4H" panose="020B0604020202020204" charset="0"/>
      <p:regular r:id="rId22"/>
      <p:bold r:id="rId23"/>
    </p:embeddedFont>
    <p:embeddedFont>
      <p:font typeface="HP001 5 hàng" panose="020B0603050302020204" pitchFamily="34" charset="0"/>
      <p:regular r:id="rId24"/>
      <p:bold r:id="rId25"/>
    </p:embeddedFont>
    <p:embeddedFont>
      <p:font typeface="Raleway" panose="020B0604020202020204" pitchFamily="2" charset="0"/>
      <p:regular r:id="rId26"/>
      <p:bold r:id="rId27"/>
      <p:italic r:id="rId28"/>
      <p:boldItalic r:id="rId29"/>
    </p:embeddedFont>
    <p:embeddedFont>
      <p:font typeface="Titan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0000" autoAdjust="0"/>
  </p:normalViewPr>
  <p:slideViewPr>
    <p:cSldViewPr>
      <p:cViewPr varScale="1">
        <p:scale>
          <a:sx n="50" d="100"/>
          <a:sy n="50" d="100"/>
        </p:scale>
        <p:origin x="1356" y="4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Chú</a:t>
            </a:r>
            <a:r>
              <a:rPr lang="en-US" baseline="0"/>
              <a:t> ý HD HS:</a:t>
            </a:r>
          </a:p>
          <a:p>
            <a:pPr marL="0" indent="0">
              <a:buFontTx/>
              <a:buNone/>
            </a:pPr>
            <a:r>
              <a:rPr lang="en-US" baseline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457" y="21987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8800" b="1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526387"/>
            <a:ext cx="5289817" cy="5165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36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97641"/>
              </p:ext>
            </p:extLst>
          </p:nvPr>
        </p:nvGraphicFramePr>
        <p:xfrm>
          <a:off x="16613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90679" y="3436724"/>
            <a:ext cx="553179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06287"/>
              </p:ext>
            </p:extLst>
          </p:nvPr>
        </p:nvGraphicFramePr>
        <p:xfrm>
          <a:off x="60504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3 ngày 18 tháng 1 năm 2022 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443252" y="3511442"/>
            <a:ext cx="2011680" cy="275856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2412" y="4627155"/>
            <a:ext cx="545962" cy="548640"/>
            <a:chOff x="7282412" y="4627155"/>
            <a:chExt cx="545962" cy="548640"/>
          </a:xfrm>
        </p:grpSpPr>
        <p:sp>
          <p:nvSpPr>
            <p:cNvPr id="221" name="Rectangle 220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/>
            <p:cNvCxnSpPr>
              <a:stCxn id="221" idx="0"/>
              <a:endCxn id="221" idx="2"/>
            </p:cNvCxnSpPr>
            <p:nvPr/>
          </p:nvCxnSpPr>
          <p:spPr>
            <a:xfrm>
              <a:off x="7555393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19" y="670080"/>
            <a:ext cx="655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122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348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743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5200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em có đŬg lúa xa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514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22178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6527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4957" y="3196541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422</Words>
  <Application>Microsoft Office PowerPoint</Application>
  <PresentationFormat>Tùy chỉnh</PresentationFormat>
  <Paragraphs>86</Paragraphs>
  <Slides>13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Arial-Rounded</vt:lpstr>
      <vt:lpstr>Raleway</vt:lpstr>
      <vt:lpstr>HP001 4H</vt:lpstr>
      <vt:lpstr>Arial Rounded MT Bold</vt:lpstr>
      <vt:lpstr>Assistant</vt:lpstr>
      <vt:lpstr>HP001 5 hàng</vt:lpstr>
      <vt:lpstr>Titan One</vt:lpstr>
      <vt:lpstr>Arial</vt:lpstr>
      <vt:lpstr>HP001 4 hàng</vt:lpstr>
      <vt:lpstr>Covid Outbreak for Kids by Slidesgo</vt:lpstr>
      <vt:lpstr>Bản trình bày PowerPoint</vt:lpstr>
      <vt:lpstr>Bản trình bày PowerPoint</vt:lpstr>
      <vt:lpstr>Bản trình bày PowerPoint</vt:lpstr>
      <vt:lpstr>Quan sát chữ hoa Q (cỡ chữ vừa)</vt:lpstr>
      <vt:lpstr>Quan sát chữ hoa Q (cỡ chữ nhỏ)</vt:lpstr>
      <vt:lpstr>Quan sát  và viết chữ hoa Q (cỡ chữ vừa)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Đỗ Thanh Huyền</cp:lastModifiedBy>
  <cp:revision>69</cp:revision>
  <dcterms:modified xsi:type="dcterms:W3CDTF">2022-01-18T04:07:06Z</dcterms:modified>
</cp:coreProperties>
</file>