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773" r:id="rId3"/>
    <p:sldMasterId id="2147483827" r:id="rId4"/>
    <p:sldMasterId id="2147483859" r:id="rId5"/>
    <p:sldMasterId id="2147483895" r:id="rId6"/>
    <p:sldMasterId id="2147483899" r:id="rId7"/>
  </p:sldMasterIdLst>
  <p:notesMasterIdLst>
    <p:notesMasterId r:id="rId21"/>
  </p:notesMasterIdLst>
  <p:sldIdLst>
    <p:sldId id="270" r:id="rId8"/>
    <p:sldId id="3401" r:id="rId9"/>
    <p:sldId id="262" r:id="rId10"/>
    <p:sldId id="256" r:id="rId11"/>
    <p:sldId id="257" r:id="rId12"/>
    <p:sldId id="258" r:id="rId13"/>
    <p:sldId id="259" r:id="rId14"/>
    <p:sldId id="260" r:id="rId15"/>
    <p:sldId id="3399" r:id="rId16"/>
    <p:sldId id="496" r:id="rId17"/>
    <p:sldId id="3402" r:id="rId18"/>
    <p:sldId id="265" r:id="rId19"/>
    <p:sldId id="34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32723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63659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840396"/>
      </p:ext>
    </p:extLst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2022/1/4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427269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2022/1/4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376989"/>
      </p:ext>
    </p:extLst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2022/1/4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9320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2022/1/4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22283"/>
      </p:ext>
    </p:extLst>
  </p:cSld>
  <p:clrMapOvr>
    <a:masterClrMapping/>
  </p:clrMapOvr>
  <p:transition spd="slow" advClick="0" advTm="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2022/1/4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59936"/>
      </p:ext>
    </p:extLst>
  </p:cSld>
  <p:clrMapOvr>
    <a:masterClrMapping/>
  </p:clrMapOvr>
  <p:transition spd="slow" advClick="0" advTm="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2022/1/4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04336"/>
      </p:ext>
    </p:extLst>
  </p:cSld>
  <p:clrMapOvr>
    <a:masterClrMapping/>
  </p:clrMapOvr>
  <p:transition spd="slow" advClick="0" advTm="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442345"/>
      </p:ext>
    </p:extLst>
  </p:cSld>
  <p:clrMapOvr>
    <a:masterClrMapping/>
  </p:clrMapOvr>
  <p:transition spd="slow" advClick="0" advTm="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84178"/>
      </p:ext>
    </p:extLst>
  </p:cSld>
  <p:clrMapOvr>
    <a:masterClrMapping/>
  </p:clrMapOvr>
  <p:transition spd="slow" advClick="0" advTm="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982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59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8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23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03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664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10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6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52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830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68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4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885" r:id="rId12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11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73C33-A551-4C4D-8306-51711901561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1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41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slide" Target="slide8.xml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64.xml"/><Relationship Id="rId6" Type="http://schemas.openxmlformats.org/officeDocument/2006/relationships/slide" Target="slide5.xml"/><Relationship Id="rId11" Type="http://schemas.openxmlformats.org/officeDocument/2006/relationships/image" Target="../media/image23.png"/><Relationship Id="rId5" Type="http://schemas.openxmlformats.org/officeDocument/2006/relationships/image" Target="../media/image20.gif"/><Relationship Id="rId15" Type="http://schemas.openxmlformats.org/officeDocument/2006/relationships/image" Target="../media/image25.png"/><Relationship Id="rId10" Type="http://schemas.openxmlformats.org/officeDocument/2006/relationships/slide" Target="slide7.xml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4.wav"/><Relationship Id="rId7" Type="http://schemas.openxmlformats.org/officeDocument/2006/relationships/slide" Target="slid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8.png"/><Relationship Id="rId9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4.wav"/><Relationship Id="rId7" Type="http://schemas.openxmlformats.org/officeDocument/2006/relationships/slide" Target="slid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8.png"/><Relationship Id="rId9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4.wav"/><Relationship Id="rId7" Type="http://schemas.openxmlformats.org/officeDocument/2006/relationships/slide" Target="slid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8.png"/><Relationship Id="rId9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4.wav"/><Relationship Id="rId7" Type="http://schemas.openxmlformats.org/officeDocument/2006/relationships/slide" Target="slid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8.png"/><Relationship Id="rId9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5570"/>
            <a:ext cx="12115800" cy="6705599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76200" y="76202"/>
            <a:ext cx="0" cy="67055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0686AE1-25B6-4472-AD18-B31561382A25}"/>
              </a:ext>
            </a:extLst>
          </p:cNvPr>
          <p:cNvSpPr txBox="1"/>
          <p:nvPr/>
        </p:nvSpPr>
        <p:spPr>
          <a:xfrm>
            <a:off x="898107" y="496577"/>
            <a:ext cx="1045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6">
              <a:buClr>
                <a:srgbClr val="000000"/>
              </a:buClr>
              <a:defRPr/>
            </a:pPr>
            <a:r>
              <a:rPr lang="en-US" sz="3600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     Thứ hai </a:t>
            </a:r>
            <a:r>
              <a:rPr lang="en-US" sz="3600" b="1" kern="0" err="1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ngày</a:t>
            </a:r>
            <a:r>
              <a:rPr lang="en-US" sz="3600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 3 </a:t>
            </a:r>
            <a:r>
              <a:rPr lang="en-US" sz="3600" b="1" kern="0" err="1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tháng</a:t>
            </a:r>
            <a:r>
              <a:rPr lang="en-US" sz="3600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 1 </a:t>
            </a:r>
            <a:r>
              <a:rPr lang="en-US" sz="3600" b="1" kern="0" err="1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năm</a:t>
            </a:r>
            <a:r>
              <a:rPr lang="en-US" sz="3600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 2022</a:t>
            </a:r>
            <a:endParaRPr lang="en-US" sz="3600" kern="0" dirty="0">
              <a:solidFill>
                <a:srgbClr val="4C1EB2"/>
              </a:solidFill>
              <a:latin typeface="HP001 5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D4AE3-8CE7-4D06-B0F9-6883321E5ACB}"/>
              </a:ext>
            </a:extLst>
          </p:cNvPr>
          <p:cNvSpPr txBox="1"/>
          <p:nvPr/>
        </p:nvSpPr>
        <p:spPr>
          <a:xfrm>
            <a:off x="2643651" y="1327634"/>
            <a:ext cx="661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6">
              <a:buClr>
                <a:srgbClr val="000000"/>
              </a:buClr>
              <a:defRPr/>
            </a:pPr>
            <a:r>
              <a:rPr lang="en-US" sz="3600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     Toán</a:t>
            </a:r>
            <a:endParaRPr lang="en-US" sz="3600" kern="0" dirty="0">
              <a:solidFill>
                <a:srgbClr val="4C1EB2"/>
              </a:solidFill>
              <a:latin typeface="HP001 5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  <a:sym typeface="Arial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0087B80-2D8C-4664-8FC8-AFDD72C30FAA}"/>
              </a:ext>
            </a:extLst>
          </p:cNvPr>
          <p:cNvSpPr txBox="1"/>
          <p:nvPr/>
        </p:nvSpPr>
        <p:spPr>
          <a:xfrm>
            <a:off x="160021" y="2158691"/>
            <a:ext cx="1177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6">
              <a:buClr>
                <a:srgbClr val="000000"/>
              </a:buClr>
              <a:defRPr/>
            </a:pPr>
            <a:r>
              <a:rPr lang="en-US" sz="3600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         Bài 34: Luyện tập ( Tiết 2 – trang 130,131)</a:t>
            </a:r>
            <a:endParaRPr lang="en-US" sz="3600" kern="0" dirty="0">
              <a:solidFill>
                <a:srgbClr val="4C1EB2"/>
              </a:solidFill>
              <a:latin typeface="HP001 5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9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13DA34F7-5775-4769-9567-A215174A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606074" y="2309868"/>
            <a:ext cx="6709003" cy="1802316"/>
          </a:xfrm>
          <a:prstGeom prst="rect">
            <a:avLst/>
          </a:prstGeom>
        </p:spPr>
      </p:pic>
      <p:pic>
        <p:nvPicPr>
          <p:cNvPr id="74" name="Picture 73" descr="C:\Users\TUAN\Downloads\Luyện tập 1.png">
            <a:extLst>
              <a:ext uri="{FF2B5EF4-FFF2-40B4-BE49-F238E27FC236}">
                <a16:creationId xmlns:a16="http://schemas.microsoft.com/office/drawing/2014/main" id="{5ACC7FB2-3938-4903-8393-A1E4A3D60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275" y="505850"/>
            <a:ext cx="2237784" cy="863493"/>
          </a:xfrm>
          <a:prstGeom prst="rect">
            <a:avLst/>
          </a:prstGeom>
          <a:noFill/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04084EB9-D237-4FD2-BEA7-1E9FFB3606ED}"/>
              </a:ext>
            </a:extLst>
          </p:cNvPr>
          <p:cNvSpPr/>
          <p:nvPr/>
        </p:nvSpPr>
        <p:spPr>
          <a:xfrm>
            <a:off x="2942059" y="840312"/>
            <a:ext cx="437322" cy="43732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B99EDCD-0584-4C89-97D6-1D6D369069CF}"/>
              </a:ext>
            </a:extLst>
          </p:cNvPr>
          <p:cNvSpPr txBox="1"/>
          <p:nvPr/>
        </p:nvSpPr>
        <p:spPr>
          <a:xfrm>
            <a:off x="3379381" y="840312"/>
            <a:ext cx="610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Vẽ đoạn thẳng AB dài 5cm.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Vẽ đoạn thẳng CD dài 7cm.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0275F1A-3C64-4ACC-8936-53CDBD49726B}"/>
              </a:ext>
            </a:extLst>
          </p:cNvPr>
          <p:cNvSpPr/>
          <p:nvPr/>
        </p:nvSpPr>
        <p:spPr>
          <a:xfrm>
            <a:off x="1418874" y="2390812"/>
            <a:ext cx="103734" cy="110354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FA0EC43-F915-475A-B73F-0AAD2F7E3CEC}"/>
              </a:ext>
            </a:extLst>
          </p:cNvPr>
          <p:cNvSpPr txBox="1"/>
          <p:nvPr/>
        </p:nvSpPr>
        <p:spPr>
          <a:xfrm>
            <a:off x="1099094" y="186759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EC3D5F1-3817-47D6-B3E1-6F41071FF911}"/>
              </a:ext>
            </a:extLst>
          </p:cNvPr>
          <p:cNvSpPr/>
          <p:nvPr/>
        </p:nvSpPr>
        <p:spPr>
          <a:xfrm>
            <a:off x="4428774" y="2390812"/>
            <a:ext cx="103734" cy="110354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64AAF11-C8AB-43C4-BDB4-D1A5262CC6AB}"/>
              </a:ext>
            </a:extLst>
          </p:cNvPr>
          <p:cNvSpPr txBox="1"/>
          <p:nvPr/>
        </p:nvSpPr>
        <p:spPr>
          <a:xfrm>
            <a:off x="4108994" y="186759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</a:t>
            </a:r>
          </a:p>
        </p:txBody>
      </p:sp>
      <p:pic>
        <p:nvPicPr>
          <p:cNvPr id="81" name="Picture 8" descr="Cartoon pencil Royalty Free Vector Image - VectorStock">
            <a:extLst>
              <a:ext uri="{FF2B5EF4-FFF2-40B4-BE49-F238E27FC236}">
                <a16:creationId xmlns:a16="http://schemas.microsoft.com/office/drawing/2014/main" id="{40D6D5AF-7776-45B1-B2C1-E3D04A5D4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459156" y="1703805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4F938C1-8CE0-4BE3-84DA-145B588272E1}"/>
              </a:ext>
            </a:extLst>
          </p:cNvPr>
          <p:cNvCxnSpPr/>
          <p:nvPr/>
        </p:nvCxnSpPr>
        <p:spPr>
          <a:xfrm>
            <a:off x="1446376" y="2435505"/>
            <a:ext cx="3062440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5546EA2-285A-4E9A-BB8F-8F7CB00F735B}"/>
              </a:ext>
            </a:extLst>
          </p:cNvPr>
          <p:cNvSpPr txBox="1"/>
          <p:nvPr/>
        </p:nvSpPr>
        <p:spPr>
          <a:xfrm>
            <a:off x="2359894" y="178917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5cm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D0CF24F8-1555-422C-AC57-CA45A410A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4996593" y="2309868"/>
            <a:ext cx="6709003" cy="1802316"/>
          </a:xfrm>
          <a:prstGeom prst="rect">
            <a:avLst/>
          </a:prstGeom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512E8479-FD98-4A7D-AFD9-04B69C20EBC1}"/>
              </a:ext>
            </a:extLst>
          </p:cNvPr>
          <p:cNvSpPr/>
          <p:nvPr/>
        </p:nvSpPr>
        <p:spPr>
          <a:xfrm>
            <a:off x="5809393" y="2390812"/>
            <a:ext cx="103734" cy="110354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0AA162A-BF27-4FA1-BC12-6B64B8B69937}"/>
              </a:ext>
            </a:extLst>
          </p:cNvPr>
          <p:cNvSpPr txBox="1"/>
          <p:nvPr/>
        </p:nvSpPr>
        <p:spPr>
          <a:xfrm>
            <a:off x="5489613" y="186759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2BA162A-6F46-415B-8E0E-C8338AA0E35A}"/>
              </a:ext>
            </a:extLst>
          </p:cNvPr>
          <p:cNvSpPr/>
          <p:nvPr/>
        </p:nvSpPr>
        <p:spPr>
          <a:xfrm>
            <a:off x="10052781" y="2390812"/>
            <a:ext cx="103734" cy="110354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46C280C-4E73-46EC-89C4-6D64B25F2C7E}"/>
              </a:ext>
            </a:extLst>
          </p:cNvPr>
          <p:cNvSpPr txBox="1"/>
          <p:nvPr/>
        </p:nvSpPr>
        <p:spPr>
          <a:xfrm>
            <a:off x="9733001" y="186759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D</a:t>
            </a:r>
          </a:p>
        </p:txBody>
      </p:sp>
      <p:pic>
        <p:nvPicPr>
          <p:cNvPr id="89" name="Picture 8" descr="Cartoon pencil Royalty Free Vector Image - VectorStock">
            <a:extLst>
              <a:ext uri="{FF2B5EF4-FFF2-40B4-BE49-F238E27FC236}">
                <a16:creationId xmlns:a16="http://schemas.microsoft.com/office/drawing/2014/main" id="{324EE4B8-5355-47B3-86C0-AEE42A1BC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5849675" y="1703805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F9BBD39-397D-46F5-9998-FD8D2893AFAF}"/>
              </a:ext>
            </a:extLst>
          </p:cNvPr>
          <p:cNvCxnSpPr>
            <a:cxnSpLocks/>
            <a:endCxn id="87" idx="2"/>
          </p:cNvCxnSpPr>
          <p:nvPr/>
        </p:nvCxnSpPr>
        <p:spPr>
          <a:xfrm>
            <a:off x="5836895" y="2435505"/>
            <a:ext cx="4215886" cy="10484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51B2CCF4-EB8F-49F5-BDD3-B82F584458FF}"/>
              </a:ext>
            </a:extLst>
          </p:cNvPr>
          <p:cNvSpPr txBox="1"/>
          <p:nvPr/>
        </p:nvSpPr>
        <p:spPr>
          <a:xfrm>
            <a:off x="7480208" y="177974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7cm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44A481D-BD17-43F0-B0E1-95E489AB1129}"/>
              </a:ext>
            </a:extLst>
          </p:cNvPr>
          <p:cNvSpPr/>
          <p:nvPr/>
        </p:nvSpPr>
        <p:spPr>
          <a:xfrm>
            <a:off x="767952" y="2853104"/>
            <a:ext cx="437322" cy="43732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35C6AC-2216-4D4F-A93C-B81FADE75E0C}"/>
              </a:ext>
            </a:extLst>
          </p:cNvPr>
          <p:cNvSpPr txBox="1"/>
          <p:nvPr/>
        </p:nvSpPr>
        <p:spPr>
          <a:xfrm>
            <a:off x="1205274" y="285310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a) Tính độ dài đoạn thẳng BC.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331D150-E8E9-4BC4-A9DC-D5E38E5C4B0C}"/>
              </a:ext>
            </a:extLst>
          </p:cNvPr>
          <p:cNvGrpSpPr/>
          <p:nvPr/>
        </p:nvGrpSpPr>
        <p:grpSpPr>
          <a:xfrm>
            <a:off x="704275" y="3290426"/>
            <a:ext cx="4947352" cy="1627876"/>
            <a:chOff x="730152" y="3113388"/>
            <a:chExt cx="4947352" cy="1627876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824A8213-0A20-4D27-BFC3-ABB2685C2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3318562"/>
              <a:ext cx="4947352" cy="1322554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B611E80-8FAA-45EB-A0FF-3D03046F4A42}"/>
                </a:ext>
              </a:extLst>
            </p:cNvPr>
            <p:cNvSpPr txBox="1"/>
            <p:nvPr/>
          </p:nvSpPr>
          <p:spPr>
            <a:xfrm>
              <a:off x="1530702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6cm</a:t>
              </a: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19747A2-2000-41B5-A55E-DB0F3A4735BD}"/>
                </a:ext>
              </a:extLst>
            </p:cNvPr>
            <p:cNvSpPr txBox="1"/>
            <p:nvPr/>
          </p:nvSpPr>
          <p:spPr>
            <a:xfrm>
              <a:off x="3822364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?cm</a:t>
              </a: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3D47A8F-47C9-4FFB-A212-E2DA36B428F7}"/>
                </a:ext>
              </a:extLst>
            </p:cNvPr>
            <p:cNvSpPr txBox="1"/>
            <p:nvPr/>
          </p:nvSpPr>
          <p:spPr>
            <a:xfrm>
              <a:off x="2540919" y="4279599"/>
              <a:ext cx="93807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13cm</a:t>
              </a: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278D0BE5-DABA-45AB-84AB-74188CBFEAF4}"/>
              </a:ext>
            </a:extLst>
          </p:cNvPr>
          <p:cNvSpPr txBox="1"/>
          <p:nvPr/>
        </p:nvSpPr>
        <p:spPr>
          <a:xfrm>
            <a:off x="986613" y="4987289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Độ dài đoạn thẳng BC là: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FD83B9A-8C88-4937-85E2-7F765C7D507F}"/>
              </a:ext>
            </a:extLst>
          </p:cNvPr>
          <p:cNvSpPr txBox="1"/>
          <p:nvPr/>
        </p:nvSpPr>
        <p:spPr>
          <a:xfrm>
            <a:off x="1534329" y="5387256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13 – 6 = 7 (cm)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8F18F07-B13E-4F70-A3D4-020CD2575ADF}"/>
              </a:ext>
            </a:extLst>
          </p:cNvPr>
          <p:cNvSpPr txBox="1"/>
          <p:nvPr/>
        </p:nvSpPr>
        <p:spPr>
          <a:xfrm>
            <a:off x="2494538" y="585488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Đáp số: 7cm.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E9A54E4-CD7D-489C-A6F1-51C5F6D8BD00}"/>
              </a:ext>
            </a:extLst>
          </p:cNvPr>
          <p:cNvCxnSpPr/>
          <p:nvPr/>
        </p:nvCxnSpPr>
        <p:spPr>
          <a:xfrm flipV="1">
            <a:off x="5809393" y="2873238"/>
            <a:ext cx="0" cy="3463443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18211775-B414-487D-81FA-665BE2EE20CC}"/>
              </a:ext>
            </a:extLst>
          </p:cNvPr>
          <p:cNvSpPr txBox="1"/>
          <p:nvPr/>
        </p:nvSpPr>
        <p:spPr>
          <a:xfrm>
            <a:off x="6018209" y="2848886"/>
            <a:ext cx="491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b) Đo rồi tính độ dài đường gấp khúc MNPQ.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34FF15F6-B63D-4381-866E-4B82B0DD797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4021" y="3222199"/>
            <a:ext cx="4916758" cy="176334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2FD72A65-EFC5-4598-89A4-C1FB068E08C5}"/>
              </a:ext>
            </a:extLst>
          </p:cNvPr>
          <p:cNvSpPr txBox="1"/>
          <p:nvPr/>
        </p:nvSpPr>
        <p:spPr>
          <a:xfrm rot="19235732">
            <a:off x="6919586" y="384895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5cm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95D7773-16C8-4A9A-A46D-51D06F3C197B}"/>
              </a:ext>
            </a:extLst>
          </p:cNvPr>
          <p:cNvSpPr txBox="1"/>
          <p:nvPr/>
        </p:nvSpPr>
        <p:spPr>
          <a:xfrm>
            <a:off x="8423589" y="395049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cm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AC78038-3FCC-4430-BB47-92EA83CA7A5F}"/>
              </a:ext>
            </a:extLst>
          </p:cNvPr>
          <p:cNvSpPr txBox="1"/>
          <p:nvPr/>
        </p:nvSpPr>
        <p:spPr>
          <a:xfrm>
            <a:off x="9281494" y="432362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6cm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80946AA-3D86-409C-9415-8BAD2C9A5975}"/>
              </a:ext>
            </a:extLst>
          </p:cNvPr>
          <p:cNvSpPr txBox="1"/>
          <p:nvPr/>
        </p:nvSpPr>
        <p:spPr>
          <a:xfrm>
            <a:off x="6091361" y="4991466"/>
            <a:ext cx="483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Độ dài đường gấp khúc MNPQ là: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1CCC5AB-CA4C-4855-A818-C8E1FB3F5F63}"/>
              </a:ext>
            </a:extLst>
          </p:cNvPr>
          <p:cNvSpPr txBox="1"/>
          <p:nvPr/>
        </p:nvSpPr>
        <p:spPr>
          <a:xfrm>
            <a:off x="7125412" y="5391433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 + 3 + 6 = 14 (cm)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430AAEF-EAB6-4CED-93BA-E19DA7F1475B}"/>
              </a:ext>
            </a:extLst>
          </p:cNvPr>
          <p:cNvSpPr txBox="1"/>
          <p:nvPr/>
        </p:nvSpPr>
        <p:spPr>
          <a:xfrm>
            <a:off x="8085621" y="5859059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Đáp số: 14cm.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ferris dir="l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4974 0.00092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34792 0.00602 " pathEditMode="relative" rAng="0" ptsTypes="AA">
                                      <p:cBhvr>
                                        <p:cTn id="91" dur="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 animBg="1"/>
      <p:bldP spid="78" grpId="0"/>
      <p:bldP spid="79" grpId="0" animBg="1"/>
      <p:bldP spid="80" grpId="0"/>
      <p:bldP spid="83" grpId="0"/>
      <p:bldP spid="85" grpId="0" animBg="1"/>
      <p:bldP spid="86" grpId="0"/>
      <p:bldP spid="87" grpId="0" animBg="1"/>
      <p:bldP spid="88" grpId="0"/>
      <p:bldP spid="91" grpId="0"/>
      <p:bldP spid="92" grpId="0" animBg="1"/>
      <p:bldP spid="93" grpId="0"/>
      <p:bldP spid="99" grpId="0"/>
      <p:bldP spid="100" grpId="0"/>
      <p:bldP spid="101" grpId="0"/>
      <p:bldP spid="103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5570"/>
            <a:ext cx="12115800" cy="6705599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76200" y="76202"/>
            <a:ext cx="0" cy="67055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0686AE1-25B6-4472-AD18-B31561382A25}"/>
              </a:ext>
            </a:extLst>
          </p:cNvPr>
          <p:cNvSpPr txBox="1"/>
          <p:nvPr/>
        </p:nvSpPr>
        <p:spPr>
          <a:xfrm>
            <a:off x="898107" y="496577"/>
            <a:ext cx="1045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6">
              <a:buClr>
                <a:srgbClr val="000000"/>
              </a:buClr>
              <a:defRPr/>
            </a:pPr>
            <a:r>
              <a:rPr lang="en-US" sz="3600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                Bài 2</a:t>
            </a:r>
            <a:endParaRPr lang="en-US" sz="3600" kern="0" dirty="0">
              <a:solidFill>
                <a:srgbClr val="4C1EB2"/>
              </a:solidFill>
              <a:latin typeface="HP001 5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D4AE3-8CE7-4D06-B0F9-6883321E5ACB}"/>
              </a:ext>
            </a:extLst>
          </p:cNvPr>
          <p:cNvSpPr txBox="1"/>
          <p:nvPr/>
        </p:nvSpPr>
        <p:spPr>
          <a:xfrm>
            <a:off x="0" y="1327634"/>
            <a:ext cx="940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6">
              <a:buClr>
                <a:srgbClr val="000000"/>
              </a:buClr>
              <a:defRPr/>
            </a:pPr>
            <a:r>
              <a:rPr lang="en-US" sz="3600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     a, Độ dài đoạn thẳng </a:t>
            </a:r>
            <a:r>
              <a:rPr lang="en-US" sz="3600" kern="0">
                <a:solidFill>
                  <a:srgbClr val="4C1EB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BC</a:t>
            </a:r>
            <a:r>
              <a:rPr lang="en-US" sz="3600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 là :  </a:t>
            </a:r>
            <a:endParaRPr lang="en-US" sz="3600" kern="0" dirty="0">
              <a:solidFill>
                <a:srgbClr val="4C1EB2"/>
              </a:solidFill>
              <a:latin typeface="HP001 5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  <a:sym typeface="Arial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0087B80-2D8C-4664-8FC8-AFDD72C30FAA}"/>
              </a:ext>
            </a:extLst>
          </p:cNvPr>
          <p:cNvSpPr txBox="1"/>
          <p:nvPr/>
        </p:nvSpPr>
        <p:spPr>
          <a:xfrm>
            <a:off x="160021" y="2158691"/>
            <a:ext cx="1177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6">
              <a:buClr>
                <a:srgbClr val="000000"/>
              </a:buClr>
              <a:defRPr/>
            </a:pPr>
            <a:r>
              <a:rPr lang="en-US" sz="3600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         13 – 6 = 7 (cm)</a:t>
            </a:r>
            <a:endParaRPr lang="en-US" sz="3600" kern="0" dirty="0">
              <a:solidFill>
                <a:srgbClr val="4C1EB2"/>
              </a:solidFill>
              <a:latin typeface="HP001 5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  <a:sym typeface="Arial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86A0532-B476-4532-B4CE-C13BC13F3ED0}"/>
              </a:ext>
            </a:extLst>
          </p:cNvPr>
          <p:cNvSpPr txBox="1"/>
          <p:nvPr/>
        </p:nvSpPr>
        <p:spPr>
          <a:xfrm>
            <a:off x="-206793" y="2989748"/>
            <a:ext cx="1045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6">
              <a:buClr>
                <a:srgbClr val="000000"/>
              </a:buClr>
              <a:defRPr/>
            </a:pPr>
            <a:r>
              <a:rPr lang="en-US" sz="3600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                Đáp số : 7 cm</a:t>
            </a:r>
            <a:endParaRPr lang="en-US" sz="3600" kern="0" dirty="0">
              <a:solidFill>
                <a:srgbClr val="4C1EB2"/>
              </a:solidFill>
              <a:latin typeface="HP001 5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  <a:sym typeface="Arial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72AAB9E-3494-4C77-9B99-49AFB0EA3E9C}"/>
              </a:ext>
            </a:extLst>
          </p:cNvPr>
          <p:cNvSpPr txBox="1"/>
          <p:nvPr/>
        </p:nvSpPr>
        <p:spPr>
          <a:xfrm>
            <a:off x="0" y="4651862"/>
            <a:ext cx="940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6">
              <a:buClr>
                <a:srgbClr val="000000"/>
              </a:buClr>
              <a:defRPr/>
            </a:pPr>
            <a:r>
              <a:rPr lang="en-US" sz="3600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     a, Độ dài đường gấp khúc </a:t>
            </a:r>
            <a:r>
              <a:rPr lang="en-US" sz="3600" kern="0">
                <a:solidFill>
                  <a:srgbClr val="4C1EB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MNPQ</a:t>
            </a:r>
            <a:r>
              <a:rPr lang="en-US" sz="3600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 là :  </a:t>
            </a:r>
            <a:endParaRPr lang="en-US" sz="3600" kern="0" dirty="0">
              <a:solidFill>
                <a:srgbClr val="4C1EB2"/>
              </a:solidFill>
              <a:latin typeface="HP001 5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  <a:sym typeface="Arial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6AB1AEF6-BBFA-478E-9F1F-BB4F06BABD46}"/>
              </a:ext>
            </a:extLst>
          </p:cNvPr>
          <p:cNvSpPr txBox="1"/>
          <p:nvPr/>
        </p:nvSpPr>
        <p:spPr>
          <a:xfrm>
            <a:off x="148591" y="5530366"/>
            <a:ext cx="1177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6">
              <a:buClr>
                <a:srgbClr val="000000"/>
              </a:buClr>
              <a:defRPr/>
            </a:pPr>
            <a:r>
              <a:rPr lang="en-US" sz="3600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         5 + 3 + 6 = 14 (cm )</a:t>
            </a:r>
            <a:endParaRPr lang="en-US" sz="3600" kern="0" dirty="0">
              <a:solidFill>
                <a:srgbClr val="4C1EB2"/>
              </a:solidFill>
              <a:latin typeface="HP001 5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  <a:sym typeface="Arial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B15062B5-769C-4E7A-9538-1F1AC818A6B6}"/>
              </a:ext>
            </a:extLst>
          </p:cNvPr>
          <p:cNvSpPr txBox="1"/>
          <p:nvPr/>
        </p:nvSpPr>
        <p:spPr>
          <a:xfrm>
            <a:off x="-206794" y="6329896"/>
            <a:ext cx="1045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6">
              <a:buClr>
                <a:srgbClr val="000000"/>
              </a:buClr>
              <a:defRPr/>
            </a:pPr>
            <a:r>
              <a:rPr lang="en-US" sz="3600" b="1" kern="0">
                <a:solidFill>
                  <a:srgbClr val="4C1EB2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  <a:sym typeface="Arial"/>
              </a:rPr>
              <a:t>                Đáp số : 14 cm</a:t>
            </a:r>
            <a:endParaRPr lang="en-US" sz="3600" kern="0" dirty="0">
              <a:solidFill>
                <a:srgbClr val="4C1EB2"/>
              </a:solidFill>
              <a:latin typeface="HP001 5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07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>
            <a:extLst>
              <a:ext uri="{FF2B5EF4-FFF2-40B4-BE49-F238E27FC236}">
                <a16:creationId xmlns:a16="http://schemas.microsoft.com/office/drawing/2014/main" id="{402C9941-585F-4448-81E2-7C67610504D1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33F58F-E2A4-4C7F-969E-9DBBD345D8BD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EA3E79F-9CDB-463B-99D2-F25089A1A534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FB2C151-E8BD-40B1-AFEB-7FE41BA569DA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rgbClr val="5B9BD5">
              <a:lumMod val="20000"/>
              <a:lumOff val="80000"/>
              <a:alpha val="3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B6B313C-DAA0-48D6-91EC-244E35B37073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9" name="Picture 58" descr="C:\Users\TUAN\Downloads\Luyện tập 1.png">
            <a:extLst>
              <a:ext uri="{FF2B5EF4-FFF2-40B4-BE49-F238E27FC236}">
                <a16:creationId xmlns:a16="http://schemas.microsoft.com/office/drawing/2014/main" id="{22F2317D-2BC4-40A5-A720-93F0068D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485" y="394913"/>
            <a:ext cx="2237784" cy="863493"/>
          </a:xfrm>
          <a:prstGeom prst="rect">
            <a:avLst/>
          </a:prstGeom>
          <a:noFill/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BC1435F-6CC6-4FAC-A181-ACA4A9FC79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2329" y="1258406"/>
            <a:ext cx="8762008" cy="1653209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1C113477-085D-4D33-9123-162C8D2623CB}"/>
              </a:ext>
            </a:extLst>
          </p:cNvPr>
          <p:cNvSpPr/>
          <p:nvPr/>
        </p:nvSpPr>
        <p:spPr>
          <a:xfrm>
            <a:off x="3313448" y="796741"/>
            <a:ext cx="437322" cy="43732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49C2481-84B8-4987-BDCB-DA193AEBD683}"/>
              </a:ext>
            </a:extLst>
          </p:cNvPr>
          <p:cNvSpPr txBox="1"/>
          <p:nvPr/>
        </p:nvSpPr>
        <p:spPr>
          <a:xfrm>
            <a:off x="3750770" y="796741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Chọn hình thích hợp đặt vào dấu “?”.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DEE2106-2F4F-4255-A541-43A772EAACAA}"/>
              </a:ext>
            </a:extLst>
          </p:cNvPr>
          <p:cNvSpPr/>
          <p:nvPr/>
        </p:nvSpPr>
        <p:spPr>
          <a:xfrm>
            <a:off x="1912329" y="1258406"/>
            <a:ext cx="2883508" cy="67625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B524E5-7688-4CD0-B49B-E2B8EBC34110}"/>
              </a:ext>
            </a:extLst>
          </p:cNvPr>
          <p:cNvSpPr/>
          <p:nvPr/>
        </p:nvSpPr>
        <p:spPr>
          <a:xfrm>
            <a:off x="4851579" y="1258406"/>
            <a:ext cx="2883508" cy="67625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0E550AF-3B91-4418-8091-59A9E57A12FE}"/>
              </a:ext>
            </a:extLst>
          </p:cNvPr>
          <p:cNvSpPr/>
          <p:nvPr/>
        </p:nvSpPr>
        <p:spPr>
          <a:xfrm>
            <a:off x="7790501" y="1258406"/>
            <a:ext cx="2883508" cy="67625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222DB5F-865A-49CC-A4A5-4ACDF50A3623}"/>
              </a:ext>
            </a:extLst>
          </p:cNvPr>
          <p:cNvSpPr/>
          <p:nvPr/>
        </p:nvSpPr>
        <p:spPr>
          <a:xfrm>
            <a:off x="2609228" y="1194307"/>
            <a:ext cx="730396" cy="863493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F68B058-A64C-49B9-A26D-278693712AD7}"/>
              </a:ext>
            </a:extLst>
          </p:cNvPr>
          <p:cNvSpPr/>
          <p:nvPr/>
        </p:nvSpPr>
        <p:spPr>
          <a:xfrm>
            <a:off x="5522630" y="1198180"/>
            <a:ext cx="730396" cy="855748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BC5DA56-E545-450D-894D-2BAFDF17BF19}"/>
              </a:ext>
            </a:extLst>
          </p:cNvPr>
          <p:cNvSpPr/>
          <p:nvPr/>
        </p:nvSpPr>
        <p:spPr>
          <a:xfrm>
            <a:off x="8461880" y="1198180"/>
            <a:ext cx="730396" cy="855748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F0A795D-E3B8-4E43-BE2F-134E4DC6B325}"/>
              </a:ext>
            </a:extLst>
          </p:cNvPr>
          <p:cNvSpPr/>
          <p:nvPr/>
        </p:nvSpPr>
        <p:spPr>
          <a:xfrm>
            <a:off x="4795837" y="2261107"/>
            <a:ext cx="591248" cy="6748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7191E3F-9804-4ED8-A219-8AD3004D2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536" y="3815747"/>
            <a:ext cx="3981824" cy="2686220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FF179936-F367-474B-B009-B245983B5892}"/>
              </a:ext>
            </a:extLst>
          </p:cNvPr>
          <p:cNvSpPr/>
          <p:nvPr/>
        </p:nvSpPr>
        <p:spPr>
          <a:xfrm>
            <a:off x="828666" y="2960354"/>
            <a:ext cx="437322" cy="43732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8398FDA-68F3-4F0F-9D5F-CF214772AEC1}"/>
              </a:ext>
            </a:extLst>
          </p:cNvPr>
          <p:cNvSpPr txBox="1"/>
          <p:nvPr/>
        </p:nvSpPr>
        <p:spPr>
          <a:xfrm>
            <a:off x="1265988" y="2960354"/>
            <a:ext cx="4121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Dùng bao nhiêu hình A để xếp thành hình B?</a:t>
            </a: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A2BA8716-7815-4E16-845A-69490AD09809}"/>
              </a:ext>
            </a:extLst>
          </p:cNvPr>
          <p:cNvSpPr/>
          <p:nvPr/>
        </p:nvSpPr>
        <p:spPr>
          <a:xfrm rot="8087906">
            <a:off x="2690678" y="4761627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772BA011-05A1-4DA9-AB36-7782CB8D09DC}"/>
              </a:ext>
            </a:extLst>
          </p:cNvPr>
          <p:cNvSpPr/>
          <p:nvPr/>
        </p:nvSpPr>
        <p:spPr>
          <a:xfrm rot="13526487">
            <a:off x="3015723" y="4759642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CF9DE935-EBF2-42D6-8E03-0828BC796A39}"/>
              </a:ext>
            </a:extLst>
          </p:cNvPr>
          <p:cNvSpPr/>
          <p:nvPr/>
        </p:nvSpPr>
        <p:spPr>
          <a:xfrm rot="2744813">
            <a:off x="3351357" y="4447224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CD0B19AA-D672-4774-A8DC-E4EF24DEB148}"/>
              </a:ext>
            </a:extLst>
          </p:cNvPr>
          <p:cNvSpPr/>
          <p:nvPr/>
        </p:nvSpPr>
        <p:spPr>
          <a:xfrm rot="13526487">
            <a:off x="3680998" y="4770842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9F01794D-B82E-457B-AC12-F7A1E2A17F2D}"/>
              </a:ext>
            </a:extLst>
          </p:cNvPr>
          <p:cNvSpPr/>
          <p:nvPr/>
        </p:nvSpPr>
        <p:spPr>
          <a:xfrm rot="13526487">
            <a:off x="3015724" y="5414182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9053BF90-612A-4749-A776-8EBA3B167D18}"/>
              </a:ext>
            </a:extLst>
          </p:cNvPr>
          <p:cNvSpPr/>
          <p:nvPr/>
        </p:nvSpPr>
        <p:spPr>
          <a:xfrm rot="2744813">
            <a:off x="3351358" y="5101764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D03B93D-7C76-4F52-840B-A5FDCFC29CDF}"/>
              </a:ext>
            </a:extLst>
          </p:cNvPr>
          <p:cNvSpPr/>
          <p:nvPr/>
        </p:nvSpPr>
        <p:spPr>
          <a:xfrm>
            <a:off x="1419509" y="5920159"/>
            <a:ext cx="2112600" cy="461664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 hình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D953DE3-5DDB-4070-AE70-61156957004C}"/>
              </a:ext>
            </a:extLst>
          </p:cNvPr>
          <p:cNvCxnSpPr>
            <a:cxnSpLocks/>
          </p:cNvCxnSpPr>
          <p:nvPr/>
        </p:nvCxnSpPr>
        <p:spPr>
          <a:xfrm flipV="1">
            <a:off x="5677003" y="2960355"/>
            <a:ext cx="0" cy="3421468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86D95414-B5A3-4029-8B4B-3BAB2AD9852A}"/>
              </a:ext>
            </a:extLst>
          </p:cNvPr>
          <p:cNvSpPr/>
          <p:nvPr/>
        </p:nvSpPr>
        <p:spPr>
          <a:xfrm>
            <a:off x="5877062" y="2960354"/>
            <a:ext cx="437322" cy="43732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61B1208-483D-4792-ADDC-528E6C3CAC94}"/>
              </a:ext>
            </a:extLst>
          </p:cNvPr>
          <p:cNvSpPr txBox="1"/>
          <p:nvPr/>
        </p:nvSpPr>
        <p:spPr>
          <a:xfrm>
            <a:off x="6314384" y="2960354"/>
            <a:ext cx="41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Chọn câu trả lời đúng.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4DA0EDC-846A-43F1-845F-28C32F921513}"/>
              </a:ext>
            </a:extLst>
          </p:cNvPr>
          <p:cNvSpPr txBox="1"/>
          <p:nvPr/>
        </p:nvSpPr>
        <p:spPr>
          <a:xfrm>
            <a:off x="5887828" y="3357597"/>
            <a:ext cx="547561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 hình tam giác có trong hình sau là: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 	    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	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	      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8F1D5CB9-C742-4EB4-AD50-3E8E5C3849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2211" y="4475309"/>
            <a:ext cx="4449734" cy="1988179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B37EBE06-FA89-43D3-A838-CF2C6C32E756}"/>
              </a:ext>
            </a:extLst>
          </p:cNvPr>
          <p:cNvSpPr txBox="1"/>
          <p:nvPr/>
        </p:nvSpPr>
        <p:spPr>
          <a:xfrm>
            <a:off x="7292135" y="55524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4A9A1AA-6A7C-4CD1-BBD9-FAB9936E31B9}"/>
              </a:ext>
            </a:extLst>
          </p:cNvPr>
          <p:cNvSpPr txBox="1"/>
          <p:nvPr/>
        </p:nvSpPr>
        <p:spPr>
          <a:xfrm>
            <a:off x="7982059" y="565256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06DBB81-1102-4169-924B-C9DE02C53717}"/>
              </a:ext>
            </a:extLst>
          </p:cNvPr>
          <p:cNvSpPr txBox="1"/>
          <p:nvPr/>
        </p:nvSpPr>
        <p:spPr>
          <a:xfrm>
            <a:off x="8888963" y="55304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A26B4E1-B0BD-4A08-A243-55CE62B81DB1}"/>
              </a:ext>
            </a:extLst>
          </p:cNvPr>
          <p:cNvGrpSpPr/>
          <p:nvPr/>
        </p:nvGrpSpPr>
        <p:grpSpPr>
          <a:xfrm>
            <a:off x="6690208" y="4658738"/>
            <a:ext cx="2105025" cy="1670051"/>
            <a:chOff x="6492875" y="4592637"/>
            <a:chExt cx="2105025" cy="167005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888060F-73B6-48BE-82A4-DF43B6FC6184}"/>
                </a:ext>
              </a:extLst>
            </p:cNvPr>
            <p:cNvGrpSpPr/>
            <p:nvPr/>
          </p:nvGrpSpPr>
          <p:grpSpPr>
            <a:xfrm>
              <a:off x="6492875" y="4592637"/>
              <a:ext cx="2105025" cy="1670051"/>
              <a:chOff x="6492875" y="4592637"/>
              <a:chExt cx="2105025" cy="1670051"/>
            </a:xfrm>
          </p:grpSpPr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D6F23800-FE75-425C-8913-6C8F15292D14}"/>
                  </a:ext>
                </a:extLst>
              </p:cNvPr>
              <p:cNvSpPr/>
              <p:nvPr/>
            </p:nvSpPr>
            <p:spPr>
              <a:xfrm>
                <a:off x="6492875" y="4592637"/>
                <a:ext cx="2105025" cy="1670050"/>
              </a:xfrm>
              <a:prstGeom prst="triangle">
                <a:avLst>
                  <a:gd name="adj" fmla="val 62684"/>
                </a:avLst>
              </a:prstGeom>
              <a:solidFill>
                <a:srgbClr val="FFD863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2891ABF-63FA-4AA5-93DB-CE2486E92682}"/>
                  </a:ext>
                </a:extLst>
              </p:cNvPr>
              <p:cNvCxnSpPr>
                <a:stCxn id="91" idx="0"/>
              </p:cNvCxnSpPr>
              <p:nvPr/>
            </p:nvCxnSpPr>
            <p:spPr>
              <a:xfrm flipH="1">
                <a:off x="7537754" y="4592637"/>
                <a:ext cx="274635" cy="167005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8CDBE07-ECD0-4319-9919-92921C1C3653}"/>
                </a:ext>
              </a:extLst>
            </p:cNvPr>
            <p:cNvSpPr txBox="1"/>
            <p:nvPr/>
          </p:nvSpPr>
          <p:spPr>
            <a:xfrm>
              <a:off x="7123757" y="5534618"/>
              <a:ext cx="385042" cy="52322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4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830A1E7-45D3-480E-9068-2A61BA5D5ED6}"/>
              </a:ext>
            </a:extLst>
          </p:cNvPr>
          <p:cNvGrpSpPr/>
          <p:nvPr/>
        </p:nvGrpSpPr>
        <p:grpSpPr>
          <a:xfrm>
            <a:off x="7742416" y="4658737"/>
            <a:ext cx="3122918" cy="1682403"/>
            <a:chOff x="6472767" y="4609933"/>
            <a:chExt cx="2146079" cy="1682403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8C4DACD-29CA-48AD-9C4F-25655C24F4F4}"/>
                </a:ext>
              </a:extLst>
            </p:cNvPr>
            <p:cNvGrpSpPr/>
            <p:nvPr/>
          </p:nvGrpSpPr>
          <p:grpSpPr>
            <a:xfrm>
              <a:off x="6472767" y="4609933"/>
              <a:ext cx="2146079" cy="1682403"/>
              <a:chOff x="6472767" y="4609933"/>
              <a:chExt cx="2146079" cy="1682403"/>
            </a:xfrm>
          </p:grpSpPr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D9264FBC-ADD7-4868-A78F-8E9E42A437B3}"/>
                  </a:ext>
                </a:extLst>
              </p:cNvPr>
              <p:cNvSpPr/>
              <p:nvPr/>
            </p:nvSpPr>
            <p:spPr>
              <a:xfrm>
                <a:off x="6472767" y="4609933"/>
                <a:ext cx="2146079" cy="1670050"/>
              </a:xfrm>
              <a:prstGeom prst="triangle">
                <a:avLst>
                  <a:gd name="adj" fmla="val 8951"/>
                </a:avLst>
              </a:prstGeom>
              <a:solidFill>
                <a:srgbClr val="FCC8C3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7F51A06-6059-4771-939C-589604485D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3432" y="4622285"/>
                <a:ext cx="872163" cy="167005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1584193-4DA1-459E-B515-1259214A9EFC}"/>
                </a:ext>
              </a:extLst>
            </p:cNvPr>
            <p:cNvSpPr txBox="1"/>
            <p:nvPr/>
          </p:nvSpPr>
          <p:spPr>
            <a:xfrm>
              <a:off x="7279570" y="5513683"/>
              <a:ext cx="250747" cy="52322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5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F804D3C-F354-4F16-A586-5BBD45CAECF7}"/>
              </a:ext>
            </a:extLst>
          </p:cNvPr>
          <p:cNvGrpSpPr/>
          <p:nvPr/>
        </p:nvGrpSpPr>
        <p:grpSpPr>
          <a:xfrm>
            <a:off x="6694362" y="4636282"/>
            <a:ext cx="4175126" cy="1704856"/>
            <a:chOff x="6497029" y="4570181"/>
            <a:chExt cx="4175126" cy="1704856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B3A9245-373D-495D-A7A1-9D7BD235961C}"/>
                </a:ext>
              </a:extLst>
            </p:cNvPr>
            <p:cNvGrpSpPr/>
            <p:nvPr/>
          </p:nvGrpSpPr>
          <p:grpSpPr>
            <a:xfrm>
              <a:off x="6497029" y="4576994"/>
              <a:ext cx="4175126" cy="1698043"/>
              <a:chOff x="6474902" y="4588198"/>
              <a:chExt cx="2146079" cy="1691833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9E737D40-D173-436C-B772-E0517AABA81E}"/>
                  </a:ext>
                </a:extLst>
              </p:cNvPr>
              <p:cNvGrpSpPr/>
              <p:nvPr/>
            </p:nvGrpSpPr>
            <p:grpSpPr>
              <a:xfrm>
                <a:off x="6474902" y="4588198"/>
                <a:ext cx="2146079" cy="1691833"/>
                <a:chOff x="6474902" y="4588198"/>
                <a:chExt cx="2146079" cy="1691833"/>
              </a:xfrm>
            </p:grpSpPr>
            <p:sp>
              <p:nvSpPr>
                <p:cNvPr id="103" name="Isosceles Triangle 102">
                  <a:extLst>
                    <a:ext uri="{FF2B5EF4-FFF2-40B4-BE49-F238E27FC236}">
                      <a16:creationId xmlns:a16="http://schemas.microsoft.com/office/drawing/2014/main" id="{9E3E5A06-7AF3-49C1-B07A-549F9B326D20}"/>
                    </a:ext>
                  </a:extLst>
                </p:cNvPr>
                <p:cNvSpPr/>
                <p:nvPr/>
              </p:nvSpPr>
              <p:spPr>
                <a:xfrm>
                  <a:off x="6474902" y="4588198"/>
                  <a:ext cx="2146079" cy="1688507"/>
                </a:xfrm>
                <a:prstGeom prst="triangle">
                  <a:avLst>
                    <a:gd name="adj" fmla="val 31765"/>
                  </a:avLst>
                </a:prstGeom>
                <a:solidFill>
                  <a:srgbClr val="92D050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45BEEA76-A498-405F-995D-53CF9C4C6D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58190" y="4597573"/>
                  <a:ext cx="664536" cy="168245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CF9DAAD-EBE7-49B6-A065-36AB2CC31C67}"/>
                  </a:ext>
                </a:extLst>
              </p:cNvPr>
              <p:cNvSpPr txBox="1"/>
              <p:nvPr/>
            </p:nvSpPr>
            <p:spPr>
              <a:xfrm>
                <a:off x="7221631" y="5521521"/>
                <a:ext cx="190968" cy="523220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6</a:t>
                </a:r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5A0273C-5067-4DC1-9A7E-DAF8866F13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2753" y="4570181"/>
              <a:ext cx="296965" cy="1692505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632AD2C2-DBE6-4F39-B5D3-9459F196B6A3}"/>
              </a:ext>
            </a:extLst>
          </p:cNvPr>
          <p:cNvSpPr/>
          <p:nvPr/>
        </p:nvSpPr>
        <p:spPr>
          <a:xfrm>
            <a:off x="9996069" y="3925189"/>
            <a:ext cx="591248" cy="6748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2" grpId="0"/>
      <p:bldP spid="83" grpId="0"/>
      <p:bldP spid="85" grpId="0"/>
      <p:bldP spid="86" grpId="0"/>
      <p:bldP spid="87" grpId="0"/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05F9FD-9589-41B0-9D47-406F90FD4A7D}"/>
              </a:ext>
            </a:extLst>
          </p:cNvPr>
          <p:cNvSpPr txBox="1"/>
          <p:nvPr/>
        </p:nvSpPr>
        <p:spPr>
          <a:xfrm>
            <a:off x="2126512" y="2275367"/>
            <a:ext cx="9090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</a:t>
            </a:r>
            <a:r>
              <a:rPr 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</a:t>
            </a:r>
            <a:r>
              <a:rPr 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8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dặn</a:t>
            </a:r>
            <a:r>
              <a:rPr 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dò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thầy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cô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và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3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48" y="2183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48" y="1420382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16" y="1076473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04" y="3623327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48" y="2437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21" y="2871206"/>
            <a:ext cx="2811387" cy="1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8774" y="2549890"/>
            <a:ext cx="9243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NUÔI CÁ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3132" y="4096213"/>
            <a:ext cx="485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d Script" panose="02000000000000000000" pitchFamily="2" charset="0"/>
                <a:ea typeface="+mn-ea"/>
                <a:cs typeface="+mn-cs"/>
              </a:rPr>
              <a:t>By: NK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d Script" panose="02000000000000000000" pitchFamily="2" charset="0"/>
                <a:ea typeface="+mn-ea"/>
                <a:cs typeface="+mn-cs"/>
              </a:rPr>
              <a:t>PowerSkills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d Scrip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63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0301 L 0.00898 0.00324 C 0.00625 -0.01505 0.00989 -0.00347 0.00377 -0.01435 C 0.00299 -0.01551 0.00299 -0.01713 0.00208 -0.01829 C 0.00052 -0.01991 -0.00144 -0.02083 -0.00313 -0.02222 C -0.00508 -0.02685 -0.00508 -0.02708 -0.00834 -0.03148 C -0.01381 -0.03889 -0.01055 -0.03218 -0.01355 -0.03958 C -0.01315 -0.0507 -0.01407 -0.06204 -0.01185 -0.07292 C -0.01159 -0.07454 -0.00834 -0.07454 -0.00664 -0.07546 C 0.00664 -0.08426 -0.00925 -0.0757 0.00377 -0.08218 C 0.00494 -0.08357 0.00625 -0.08472 0.00729 -0.08611 C 0.01145 -0.09283 0.01054 -0.10972 0.0108 -0.11134 C 0.01432 -0.11111 0.01796 -0.11134 0.02122 -0.11019 C 0.02291 -0.10949 0.02448 -0.10787 0.02474 -0.10602 C 0.02474 -0.1044 0.02513 -0.08843 0.02122 -0.08218 C 0.02018 -0.08079 0.01862 -0.07963 0.0177 -0.07824 C 0.01028 -0.06713 0.02226 -0.08171 0.0125 -0.07014 C 0.01289 -0.0632 0.01315 -0.05602 0.01432 -0.04884 C 0.01497 -0.04421 0.01692 -0.04514 0.01953 -0.04097 C 0.02083 -0.03843 0.02161 -0.03565 0.02291 -0.03287 C 0.02343 -0.03148 0.02421 -0.03033 0.02474 -0.02894 C 0.02708 -0.01921 0.02604 -0.02454 0.02825 -0.01296 C 0.02734 -0.00556 0.0302 0.00278 0.02291 0.00833 C 0.02148 0.00926 0.01953 0.00995 0.0177 0.01111 C 0.0164 0.01088 0.00338 0.01018 0.00208 0.00694 C -0.00039 0.00162 0.00494 0.00092 0.00898 0.00046 C 0.0095 0.00023 0.00898 0.00254 0.00898 0.00301 Z " pathEditMode="relative" rAng="0" ptsTypes="AAAAAAAAAAAAAAAAAAAAAAAAA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463 L -0.00274 0.00463 C -0.00404 -0.00996 -0.00222 -0.0007 -0.00521 -0.00926 C -0.0056 -0.01019 -0.0056 -0.01158 -0.00599 -0.0125 C -0.00677 -0.01366 -0.00769 -0.01459 -0.0086 -0.01551 C -0.00951 -0.01922 -0.00951 -0.01945 -0.01107 -0.02315 C -0.01368 -0.02894 -0.01211 -0.02362 -0.01355 -0.0294 C -0.01342 -0.03843 -0.01381 -0.04746 -0.01276 -0.05602 C -0.01263 -0.05741 -0.01107 -0.05741 -0.01029 -0.05811 C -0.00378 -0.06505 -0.01146 -0.05834 -0.00521 -0.06343 C -0.00469 -0.06459 -0.00404 -0.06574 -0.00352 -0.06667 C -0.00157 -0.07199 -0.00196 -0.08542 -0.00183 -0.08681 C -0.00013 -0.08658 0.00169 -0.08681 0.00325 -0.08588 C 0.00403 -0.08542 0.00481 -0.08403 0.00494 -0.08264 C 0.00494 -0.08125 0.00507 -0.06852 0.00325 -0.06343 C 0.00273 -0.0625 0.00195 -0.06158 0.00156 -0.06042 C -0.00209 -0.05162 0.00377 -0.0632 -0.00105 -0.05394 C -0.00079 -0.04838 -0.00065 -0.0426 -0.00013 -0.03681 C 0.00013 -0.03311 0.00117 -0.03403 0.00234 -0.03056 C 0.00299 -0.02848 0.00338 -0.02616 0.00403 -0.02408 C 0.00429 -0.02315 0.00468 -0.02223 0.00494 -0.02084 C 0.00599 -0.0132 0.00546 -0.01737 0.00664 -0.00811 C 0.00612 -0.00232 0.00755 0.00439 0.00403 0.00879 C 0.00325 0.00972 0.00234 0.01018 0.00156 0.01111 C 0.00091 0.01088 -0.00547 0.01041 -0.00599 0.00787 C -0.00717 0.00347 -0.00469 0.00301 -0.00274 0.00254 C -0.00248 0.00231 -0.00274 0.00416 -0.00274 0.00463 Z " pathEditMode="relative" rAng="0" ptsTypes="AAAAAAAAAAAAAAAAAAAAAAAAA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0044 L 0.01054 0.00463 C 0.00755 -0.01064 0.01145 -0.00092 0.00494 -0.00995 C 0.00403 -0.01111 0.00403 -0.01226 0.00312 -0.01319 C 0.00143 -0.01458 -0.00066 -0.0155 -0.00248 -0.01666 C -0.00456 -0.02037 -0.00456 -0.0206 -0.00808 -0.0243 C -0.01381 -0.03032 -0.01042 -0.02476 -0.01355 -0.03078 C -0.01316 -0.04004 -0.01407 -0.04953 -0.01172 -0.05833 C -0.01146 -0.05972 -0.00808 -0.05972 -0.00612 -0.06064 C 0.00794 -0.06782 -0.00899 -0.06088 0.00494 -0.0662 C 0.00612 -0.06736 0.00755 -0.06828 0.00872 -0.06944 C 0.01302 -0.075 0.0121 -0.08888 0.01237 -0.09027 C 0.01614 -0.09004 0.02005 -0.09027 0.02356 -0.08935 C 0.02539 -0.08865 0.02695 -0.08726 0.02721 -0.08588 C 0.02721 -0.08449 0.02773 -0.07129 0.02356 -0.0662 C 0.02239 -0.06504 0.0207 -0.06412 0.01979 -0.06273 C 0.01184 -0.0537 0.0246 -0.06574 0.01419 -0.05625 C 0.01471 -0.05046 0.01497 -0.04444 0.01614 -0.03865 C 0.01679 -0.03472 0.01888 -0.03564 0.02161 -0.03194 C 0.02304 -0.02986 0.02395 -0.02754 0.02539 -0.02546 C 0.02578 -0.0243 0.02669 -0.02338 0.02721 -0.02199 C 0.02981 -0.01412 0.02864 -0.01851 0.03099 -0.00879 C 0.02994 -0.00277 0.03307 0.00417 0.02539 0.0088 C 0.02369 0.00973 0.02161 0.01019 0.01979 0.01112 C 0.01835 0.01088 0.00442 0.01042 0.00312 0.00764 C 0.00052 0.00325 0.00612 0.00278 0.01054 0.00209 C 0.01093 0.00209 0.01054 0.00394 0.01054 0.0044 Z " pathEditMode="relative" rAng="0" ptsTypes="AAAAAAAAAAAAAAAAAAA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2 L -0.00078 0.00255 C -0.00234 -0.01759 -0.00026 -0.00486 -0.00378 -0.01666 C -0.00417 -0.01805 -0.00417 -0.01967 -0.00469 -0.02106 C -0.0056 -0.02291 -0.00664 -0.02384 -0.00768 -0.02546 C -0.00885 -0.03032 -0.00885 -0.03055 -0.01068 -0.03565 C -0.01367 -0.04352 -0.01185 -0.03634 -0.01354 -0.04421 C -0.01341 -0.05648 -0.0138 -0.06875 -0.01263 -0.08055 C -0.0125 -0.08241 -0.01068 -0.08241 -0.00963 -0.08356 C -0.00208 -0.09305 -0.0112 -0.08379 -0.00378 -0.09074 C -0.00312 -0.09236 -0.00234 -0.09375 -0.00169 -0.09514 C 0.00065 -0.10254 0.00013 -0.12083 0.00026 -0.12268 C 0.00221 -0.12245 0.0043 -0.12268 0.00612 -0.12129 C 0.00716 -0.1206 0.00794 -0.11875 0.00807 -0.1169 C 0.00807 -0.11504 0.00833 -0.09768 0.00612 -0.09074 C 0.00547 -0.08935 0.00469 -0.08819 0.00417 -0.08634 C -4.16667E-7 -0.07453 0.00677 -0.09028 0.00117 -0.07778 C 0.00143 -0.07014 0.00156 -0.06227 0.00221 -0.0544 C 0.0026 -0.0493 0.00365 -0.05046 0.00521 -0.04583 C 0.00586 -0.04305 0.00638 -0.03981 0.00716 -0.03703 C 0.00742 -0.03565 0.00781 -0.03426 0.00807 -0.03264 C 0.00951 -0.02199 0.00885 -0.02801 0.01016 -0.01528 C 0.00964 -0.00717 0.0112 0.00185 0.00716 0.0081 C 0.00625 0.00926 0.00521 0.00996 0.00417 0.01111 C 0.00339 0.01088 -0.00404 0.01019 -0.00469 0.00672 C -0.00612 0.00093 -0.00312 -2.22222E-6 -0.00078 -0.00069 C -0.00052 -0.00092 -0.00078 0.00162 -0.00078 0.00232 Z " pathEditMode="relative" rAng="0" ptsTypes="AAAAAAAAAAAAAAAAAAAAAAA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523 0.00052 -0.00903 -0.00312 -0.02408 C -0.00364 -0.02593 -0.00364 -0.02801 -0.00416 -0.02963 C -0.00508 -0.03195 -0.00625 -0.03334 -0.00729 -0.03519 C -0.00846 -0.04144 -0.00846 -0.0419 -0.01041 -0.04815 C -0.01367 -0.05834 -0.01172 -0.04908 -0.01354 -0.05926 C -0.01328 -0.07477 -0.0138 -0.09051 -0.0125 -0.10556 C -0.01237 -0.10787 -0.01041 -0.10787 -0.00937 -0.10926 C -0.00143 -0.1213 -0.01094 -0.10949 -0.00312 -0.11852 C -0.00247 -0.12037 -0.00169 -0.12223 -0.00104 -0.12408 C 0.00143 -0.13334 0.00091 -0.15672 0.00104 -0.15926 C 0.00313 -0.1588 0.00534 -0.15926 0.00729 -0.15741 C 0.00834 -0.15648 0.00925 -0.15417 0.00938 -0.15185 C 0.00938 -0.14931 0.00964 -0.12732 0.00729 -0.11852 C 0.00664 -0.11667 0.00573 -0.11505 0.00521 -0.11297 C 0.00078 -0.09769 0.00794 -0.11783 0.00209 -0.10185 C 0.00235 -0.09213 0.00248 -0.08218 0.00313 -0.07223 C 0.00352 -0.06574 0.00469 -0.06713 0.00625 -0.06111 C 0.00703 -0.05764 0.00755 -0.05371 0.00834 -0.05 C 0.0086 -0.04815 0.00912 -0.04653 0.00938 -0.04445 C 0.01081 -0.03102 0.01016 -0.03843 0.01146 -0.02223 C 0.01094 -0.01204 0.01263 -0.00047 0.00834 0.0074 C 0.00742 0.00879 0.00625 0.00972 0.00521 0.01111 C 0.00443 0.01088 -0.00338 0.00995 -0.00416 0.00555 C -0.0056 -0.00185 -0.00247 -0.00278 0 -0.00371 C 0.00026 -0.00394 0 -0.0007 0 0 Z " pathEditMode="relative" ptsTypes="AAAAAAAAAAAAAAAAA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21" y="2871206"/>
            <a:ext cx="2811387" cy="1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0162" y="1112555"/>
            <a:ext cx="725880" cy="700510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1122" y="3429001"/>
            <a:ext cx="762000" cy="762000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6836" y="1938023"/>
            <a:ext cx="746300" cy="728978"/>
          </a:xfrm>
          <a:prstGeom prst="rect">
            <a:avLst/>
          </a:prstGeom>
        </p:spPr>
      </p:pic>
      <p:pic>
        <p:nvPicPr>
          <p:cNvPr id="24" name="Picture 2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265" y="1346607"/>
            <a:ext cx="765235" cy="746979"/>
          </a:xfrm>
          <a:prstGeom prst="rect">
            <a:avLst/>
          </a:prstGeom>
        </p:spPr>
      </p:pic>
      <p:pic>
        <p:nvPicPr>
          <p:cNvPr id="25" name="Picture 2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5765" y="2368013"/>
            <a:ext cx="816035" cy="757193"/>
          </a:xfrm>
          <a:prstGeom prst="rect">
            <a:avLst/>
          </a:prstGeom>
        </p:spPr>
      </p:pic>
      <p:pic>
        <p:nvPicPr>
          <p:cNvPr id="26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19" y="550936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3" descr="Cookie monster clip art 1 3 - WikiClipArt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48" y="2183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" descr="Cookie monster clip art 1 3 - WikiClipArt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48" y="1420382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" descr="Cookie monster clip art 1 3 - WikiClipAr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16" y="1076473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ookie monster clip art 1 3 - WikiClipArt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04" y="3623327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" descr="Cookie monster clip art 1 3 - WikiClipArt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48" y="2437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0301 L 0.00898 0.00324 C 0.00625 -0.01505 0.00989 -0.00347 0.00377 -0.01435 C 0.00299 -0.01551 0.00299 -0.01713 0.00208 -0.01829 C 0.00052 -0.01991 -0.00144 -0.02083 -0.00313 -0.02222 C -0.00508 -0.02685 -0.00508 -0.02708 -0.00834 -0.03148 C -0.01381 -0.03889 -0.01055 -0.03218 -0.01355 -0.03958 C -0.01315 -0.0507 -0.01407 -0.06204 -0.01185 -0.07292 C -0.01159 -0.07454 -0.00834 -0.07454 -0.00664 -0.07546 C 0.00664 -0.08426 -0.00925 -0.0757 0.00377 -0.08218 C 0.00494 -0.08357 0.00625 -0.08472 0.00729 -0.08611 C 0.01145 -0.09283 0.01054 -0.10972 0.0108 -0.11134 C 0.01432 -0.11111 0.01796 -0.11134 0.02122 -0.11019 C 0.02291 -0.10949 0.02448 -0.10787 0.02474 -0.10602 C 0.02474 -0.1044 0.02513 -0.08843 0.02122 -0.08218 C 0.02018 -0.08079 0.01862 -0.07963 0.0177 -0.07824 C 0.01028 -0.06713 0.02226 -0.08171 0.0125 -0.07014 C 0.01289 -0.0632 0.01315 -0.05602 0.01432 -0.04884 C 0.01497 -0.04421 0.01692 -0.04514 0.01953 -0.04097 C 0.02083 -0.03843 0.02161 -0.03565 0.02291 -0.03287 C 0.02343 -0.03148 0.02421 -0.03033 0.02474 -0.02894 C 0.02708 -0.01921 0.02604 -0.02454 0.02825 -0.01296 C 0.02734 -0.00556 0.0302 0.00278 0.02291 0.00833 C 0.02148 0.00926 0.01953 0.00995 0.0177 0.01111 C 0.0164 0.01088 0.00338 0.01018 0.00208 0.00694 C -0.00039 0.00162 0.00494 0.00092 0.00898 0.00046 C 0.0095 0.00023 0.00898 0.00254 0.00898 0.00301 Z " pathEditMode="relative" rAng="0" ptsTypes="AAAAAAAAAAAAAAAAAAAAAAAAAAA">
                                      <p:cBhvr>
                                        <p:cTn id="6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463 L -0.00274 0.00463 C -0.00404 -0.00996 -0.00222 -0.0007 -0.00521 -0.00926 C -0.0056 -0.01019 -0.0056 -0.01158 -0.00599 -0.0125 C -0.00677 -0.01366 -0.00769 -0.01459 -0.0086 -0.01551 C -0.00951 -0.01922 -0.00951 -0.01945 -0.01107 -0.02315 C -0.01368 -0.02894 -0.01211 -0.02362 -0.01355 -0.0294 C -0.01342 -0.03843 -0.01381 -0.04746 -0.01276 -0.05602 C -0.01263 -0.05741 -0.01107 -0.05741 -0.01029 -0.05811 C -0.00378 -0.06505 -0.01146 -0.05834 -0.00521 -0.06343 C -0.00469 -0.06459 -0.00404 -0.06574 -0.00352 -0.06667 C -0.00157 -0.07199 -0.00196 -0.08542 -0.00183 -0.08681 C -0.00013 -0.08658 0.00169 -0.08681 0.00325 -0.08588 C 0.00403 -0.08542 0.00481 -0.08403 0.00494 -0.08264 C 0.00494 -0.08125 0.00507 -0.06852 0.00325 -0.06343 C 0.00273 -0.0625 0.00195 -0.06158 0.00156 -0.06042 C -0.00209 -0.05162 0.00377 -0.0632 -0.00105 -0.05394 C -0.00079 -0.04838 -0.00065 -0.0426 -0.00013 -0.03681 C 0.00013 -0.03311 0.00117 -0.03403 0.00234 -0.03056 C 0.00299 -0.02848 0.00338 -0.02616 0.00403 -0.02408 C 0.00429 -0.02315 0.00468 -0.02223 0.00494 -0.02084 C 0.00599 -0.0132 0.00546 -0.01737 0.00664 -0.00811 C 0.00612 -0.00232 0.00755 0.00439 0.00403 0.00879 C 0.00325 0.00972 0.00234 0.01018 0.00156 0.01111 C 0.00091 0.01088 -0.00547 0.01041 -0.00599 0.00787 C -0.00717 0.00347 -0.00469 0.00301 -0.00274 0.00254 C -0.00248 0.00231 -0.00274 0.00416 -0.00274 0.00463 Z " pathEditMode="relative" rAng="0" ptsTypes="AAAAAAAAAAAAAAAAAAAAAAAAA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0044 L 0.01054 0.00463 C 0.00755 -0.01064 0.01145 -0.00092 0.00494 -0.00995 C 0.00403 -0.01111 0.00403 -0.01226 0.00312 -0.01319 C 0.00143 -0.01458 -0.00066 -0.0155 -0.00248 -0.01666 C -0.00456 -0.02037 -0.00456 -0.0206 -0.00808 -0.0243 C -0.01381 -0.03032 -0.01042 -0.02476 -0.01355 -0.03078 C -0.01316 -0.04004 -0.01407 -0.04953 -0.01172 -0.05833 C -0.01146 -0.05972 -0.00808 -0.05972 -0.00612 -0.06064 C 0.00794 -0.06782 -0.00899 -0.06088 0.00494 -0.0662 C 0.00612 -0.06736 0.00755 -0.06828 0.00872 -0.06944 C 0.01302 -0.075 0.0121 -0.08888 0.01237 -0.09027 C 0.01614 -0.09004 0.02005 -0.09027 0.02356 -0.08935 C 0.02539 -0.08865 0.02695 -0.08726 0.02721 -0.08588 C 0.02721 -0.08449 0.02773 -0.07129 0.02356 -0.0662 C 0.02239 -0.06504 0.0207 -0.06412 0.01979 -0.06273 C 0.01184 -0.0537 0.0246 -0.06574 0.01419 -0.05625 C 0.01471 -0.05046 0.01497 -0.04444 0.01614 -0.03865 C 0.01679 -0.03472 0.01888 -0.03564 0.02161 -0.03194 C 0.02304 -0.02986 0.02395 -0.02754 0.02539 -0.02546 C 0.02578 -0.0243 0.02669 -0.02338 0.02721 -0.02199 C 0.02981 -0.01412 0.02864 -0.01851 0.03099 -0.00879 C 0.02994 -0.00277 0.03307 0.00417 0.02539 0.0088 C 0.02369 0.00973 0.02161 0.01019 0.01979 0.01112 C 0.01835 0.01088 0.00442 0.01042 0.00312 0.00764 C 0.00052 0.00325 0.00612 0.00278 0.01054 0.00209 C 0.01093 0.00209 0.01054 0.00394 0.01054 0.0044 Z " pathEditMode="relative" rAng="0" ptsTypes="AAAAAAAAAAAAAAAAAAAAAAAAAAA">
                                      <p:cBhvr>
                                        <p:cTn id="10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2 L -0.00078 0.00255 C -0.00234 -0.01759 -0.00026 -0.00486 -0.00378 -0.01666 C -0.00417 -0.01805 -0.00417 -0.01967 -0.00469 -0.02106 C -0.0056 -0.02291 -0.00664 -0.02384 -0.00768 -0.02546 C -0.00885 -0.03032 -0.00885 -0.03055 -0.01068 -0.03565 C -0.01367 -0.04352 -0.01185 -0.03634 -0.01354 -0.04421 C -0.01341 -0.05648 -0.0138 -0.06875 -0.01263 -0.08055 C -0.0125 -0.08241 -0.01068 -0.08241 -0.00963 -0.08356 C -0.00208 -0.09305 -0.0112 -0.08379 -0.00378 -0.09074 C -0.00312 -0.09236 -0.00234 -0.09375 -0.00169 -0.09514 C 0.00065 -0.10254 0.00013 -0.12083 0.00026 -0.12268 C 0.00221 -0.12245 0.0043 -0.12268 0.00612 -0.12129 C 0.00716 -0.1206 0.00794 -0.11875 0.00807 -0.1169 C 0.00807 -0.11504 0.00833 -0.09768 0.00612 -0.09074 C 0.00547 -0.08935 0.00469 -0.08819 0.00417 -0.08634 C -4.16667E-7 -0.07453 0.00677 -0.09028 0.00117 -0.07778 C 0.00143 -0.07014 0.00156 -0.06227 0.00221 -0.0544 C 0.0026 -0.0493 0.00365 -0.05046 0.00521 -0.04583 C 0.00586 -0.04305 0.00638 -0.03981 0.00716 -0.03703 C 0.00742 -0.03565 0.00781 -0.03426 0.00807 -0.03264 C 0.00951 -0.02199 0.00885 -0.02801 0.01016 -0.01528 C 0.00964 -0.00717 0.0112 0.00185 0.00716 0.0081 C 0.00625 0.00926 0.00521 0.00996 0.00417 0.01111 C 0.00339 0.01088 -0.00404 0.01019 -0.00469 0.00672 C -0.00612 0.00093 -0.00312 -2.22222E-6 -0.00078 -0.00069 C -0.00052 -0.00092 -0.00078 0.00162 -0.00078 0.00232 Z " pathEditMode="relative" rAng="0" ptsTypes="AAAAAAAAAAAAAAAAAAAAAAAAAAA">
                                      <p:cBhvr>
                                        <p:cTn id="12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523 0.00052 -0.00903 -0.00312 -0.02408 C -0.00364 -0.02593 -0.00364 -0.02801 -0.00416 -0.02963 C -0.00508 -0.03195 -0.00625 -0.03334 -0.00729 -0.03519 C -0.00846 -0.04144 -0.00846 -0.0419 -0.01041 -0.04815 C -0.01367 -0.05834 -0.01172 -0.04908 -0.01354 -0.05926 C -0.01328 -0.07477 -0.0138 -0.09051 -0.0125 -0.10556 C -0.01237 -0.10787 -0.01041 -0.10787 -0.00937 -0.10926 C -0.00143 -0.1213 -0.01094 -0.10949 -0.00312 -0.11852 C -0.00247 -0.12037 -0.00169 -0.12223 -0.00104 -0.12408 C 0.00143 -0.13334 0.00091 -0.15672 0.00104 -0.15926 C 0.00313 -0.1588 0.00534 -0.15926 0.00729 -0.15741 C 0.00834 -0.15648 0.00925 -0.15417 0.00938 -0.15185 C 0.00938 -0.14931 0.00964 -0.12732 0.00729 -0.11852 C 0.00664 -0.11667 0.00573 -0.11505 0.00521 -0.11297 C 0.00078 -0.09769 0.00794 -0.11783 0.00209 -0.10185 C 0.00235 -0.09213 0.00248 -0.08218 0.00313 -0.07223 C 0.00352 -0.06574 0.00469 -0.06713 0.00625 -0.06111 C 0.00703 -0.05764 0.00755 -0.05371 0.00834 -0.05 C 0.0086 -0.04815 0.00912 -0.04653 0.00938 -0.04445 C 0.01081 -0.03102 0.01016 -0.03843 0.01146 -0.02223 C 0.01094 -0.01204 0.01263 -0.00047 0.00834 0.0074 C 0.00742 0.00879 0.00625 0.00972 0.00521 0.01111 C 0.00443 0.01088 -0.00338 0.00995 -0.00416 0.00555 C -0.0056 -0.00185 -0.00247 -0.00278 0 -0.00371 C 0.00026 -0.00394 0 -0.0007 0 0 Z " pathEditMode="relative" ptsTypes="AAAAAAAAAAAAAAAAAAAAAAAAAAA">
                                      <p:cBhvr>
                                        <p:cTn id="14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00023 L 0.00938 -0.00371 C 0.01068 -0.0044 0.01211 -0.00463 0.01354 -0.00556 C 0.01459 -0.00648 0.0155 -0.00834 0.01667 -0.00926 C 0.01797 -0.01065 0.01953 -0.01158 0.02084 -0.01297 C 0.02201 -0.01459 0.02266 -0.01713 0.02396 -0.01852 C 0.02917 -0.02547 0.02709 -0.01852 0.03125 -0.02778 C 0.03268 -0.03148 0.0336 -0.03588 0.03542 -0.03889 C 0.03737 -0.04259 0.03945 -0.04537 0.04063 -0.05 C 0.04141 -0.05371 0.04193 -0.05741 0.04271 -0.06111 L 0.04375 -0.06667 C 0.04245 -0.09653 0.04414 -0.08449 0.04063 -0.10371 L 0.03959 -0.10926 L 0.03854 -0.11482 C 0.03919 -0.13472 0.03959 -0.1544 0.04063 -0.17408 C 0.04076 -0.17685 0.0431 -0.18565 0.04375 -0.18704 C 0.04453 -0.18935 0.04597 -0.19051 0.04688 -0.19259 C 0.04805 -0.1956 0.04883 -0.19884 0.05 -0.20185 C 0.05065 -0.20394 0.05104 -0.20602 0.05209 -0.20741 C 0.05287 -0.2088 0.05417 -0.20834 0.05521 -0.20926 C 0.05729 -0.21158 0.05912 -0.21482 0.06146 -0.21667 C 0.07604 -0.22986 0.0599 -0.21505 0.07292 -0.22778 C 0.07422 -0.22917 0.07578 -0.23009 0.07709 -0.23148 C 0.08438 -0.24097 0.07539 -0.23357 0.08438 -0.24259 C 0.08529 -0.24375 0.08646 -0.24375 0.0875 -0.24445 C 0.08854 -0.2456 0.08945 -0.24722 0.09063 -0.24815 C 0.09193 -0.24954 0.09336 -0.2507 0.09479 -0.25185 C 0.09505 -0.25371 0.09518 -0.25579 0.09584 -0.25741 C 0.09662 -0.25972 0.09792 -0.26111 0.09896 -0.26297 C 0.09974 -0.26482 0.10013 -0.2669 0.10104 -0.26852 C 0.10195 -0.2706 0.10326 -0.27222 0.10417 -0.27408 L 0.11042 -0.29074 C 0.11107 -0.29259 0.11198 -0.29422 0.1125 -0.2963 C 0.11276 -0.29815 0.11289 -0.30023 0.11354 -0.30185 C 0.11472 -0.30579 0.11771 -0.31297 0.11771 -0.31273 C 0.11797 -0.31551 0.1181 -0.31829 0.11875 -0.32037 C 0.11979 -0.32454 0.12149 -0.32778 0.12292 -0.33148 C 0.12357 -0.3331 0.125 -0.33472 0.125 -0.33704 L 0.125 -0.34259 " pathEditMode="relative" rAng="0" ptsTypes="AAAAAAAAAAAAAAAAAAAAAAAAAAAAAAAAAAAA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34259 L 0.125 -0.34236 C 0.12709 -0.33866 0.12969 -0.33449 0.1319 -0.33009 C 0.13268 -0.32778 0.1336 -0.32523 0.13451 -0.32269 C 0.14102 -0.30972 0.1349 -0.32616 0.1418 -0.30996 C 0.14492 -0.30255 0.14701 -0.29329 0.15052 -0.28611 C 0.15482 -0.27778 0.15182 -0.28426 0.15534 -0.27523 C 0.16003 -0.26088 0.15573 -0.27639 0.16055 -0.25509 C 0.16224 -0.24769 0.16576 -0.23334 0.16576 -0.2331 C 0.16875 -0.20324 0.16445 -0.24051 0.16836 -0.21875 C 0.16914 -0.21435 0.17005 -0.20047 0.17044 -0.19676 C 0.17044 -0.19375 0.17136 -0.19074 0.17227 -0.18773 C 0.17175 -0.16806 0.17175 -0.14884 0.17136 -0.12917 C 0.17097 -0.12315 0.16966 -0.1169 0.16966 -0.11088 L 0.16836 -0.09815 C 0.16875 -0.08241 0.16875 -0.06667 0.16966 -0.0507 C 0.16966 -0.0463 0.17175 -0.03588 0.17227 -0.03264 C 0.17305 -0.0213 0.17227 -0.02616 0.17487 -0.01783 C 0.17487 -0.01505 0.17526 -0.01158 0.17565 -0.00857 C 0.17617 -0.00602 0.17695 -0.00394 0.17748 -0.00139 C 0.17787 0.00023 0.17787 0.00231 0.17826 0.00416 C 0.17878 0.00903 0.17878 0.01389 0.17917 0.01852 C 0.17956 0.02245 0.17917 0.02824 0.18086 0.02963 L 0.18399 0.03171 " pathEditMode="relative" rAng="0" ptsTypes="AAAAAAAAAAAAAAAAAAAAAA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19 0.04676 L 0.19219 0.04745 C 0.2112 0.0412 0.19232 0.04745 0.203 0.04213 C 0.20625 0.04074 0.21315 0.03773 0.21315 0.03796 C 0.21419 0.03634 0.21537 0.03449 0.21641 0.03333 C 0.21719 0.03241 0.21823 0.03194 0.21901 0.03125 C 0.2211 0.02824 0.22357 0.02361 0.22591 0.02014 C 0.2263 0.0169 0.22682 0.01366 0.22761 0.01134 C 0.22813 0.00856 0.2293 0.00717 0.23008 0.0044 C 0.23125 -0.00139 0.2319 -0.00787 0.23334 -0.01343 L 0.23685 -0.02662 C 0.2375 -0.02871 0.23763 -0.03148 0.23841 -0.0331 C 0.24024 -0.03773 0.24167 -0.04306 0.24349 -0.04653 C 0.24766 -0.05509 0.2457 -0.05139 0.24948 -0.05764 C 0.25248 -0.07014 0.24948 -0.05949 0.25456 -0.0713 C 0.25573 -0.07408 0.25651 -0.07755 0.25794 -0.08009 C 0.25886 -0.08218 0.26029 -0.08264 0.26133 -0.08449 C 0.26341 -0.08912 0.26524 -0.09468 0.26719 -0.10023 L 0.26979 -0.10672 C 0.27057 -0.10903 0.27162 -0.11088 0.27227 -0.11343 C 0.28047 -0.14607 0.27214 -0.11181 0.27735 -0.13565 C 0.27774 -0.1382 0.27865 -0.14005 0.27917 -0.14213 C 0.28386 -0.16736 0.27448 -0.12547 0.28151 -0.15764 C 0.2819 -0.16019 0.28281 -0.16227 0.28334 -0.16459 C 0.28477 -0.17269 0.28294 -0.17199 0.28659 -0.17778 C 0.28737 -0.17917 0.28841 -0.17917 0.28919 -0.18009 C 0.28998 -0.18148 0.29089 -0.1838 0.29167 -0.18449 C 0.29284 -0.18588 0.29401 -0.18588 0.29518 -0.18658 C 0.30365 -0.19375 0.29662 -0.19005 0.30703 -0.19306 C 0.31354 -0.19097 0.31094 -0.19121 0.31563 -0.19121 " pathEditMode="relative" rAng="0" ptsTypes="AAAAAAAAAAAAAAAAAAAAAAAAAAAA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72 -0.1625 L 0.33672 -0.16204 C 0.34284 -0.16482 0.34909 -0.16644 0.35521 -0.16875 C 0.36159 -0.17153 0.35573 -0.17292 0.36315 -0.17847 C 0.36576 -0.18079 0.36849 -0.18033 0.3711 -0.18148 C 0.37526 -0.18357 0.3793 -0.18588 0.38347 -0.18797 C 0.38802 -0.19468 0.3974 -0.20857 0.40209 -0.2132 C 0.41237 -0.22477 0.40807 -0.21875 0.41524 -0.22917 C 0.41615 -0.23241 0.41667 -0.23866 0.41797 -0.23866 C 0.41966 -0.23866 0.4211 -0.23357 0.4224 -0.22917 C 0.42292 -0.22732 0.42279 -0.22292 0.42331 -0.21968 C 0.42383 -0.21528 0.42695 -0.2007 0.42774 -0.19746 C 0.4293 -0.1669 0.42722 -0.19375 0.43034 -0.17199 C 0.4306 -0.16922 0.4306 -0.16528 0.43125 -0.1625 C 0.4319 -0.15972 0.43294 -0.15857 0.43386 -0.15625 C 0.43438 -0.15209 0.43477 -0.14746 0.43568 -0.14352 C 0.43685 -0.13797 0.43906 -0.13634 0.44089 -0.1338 C 0.44362 -0.13519 0.44662 -0.13241 0.44883 -0.13704 C 0.45052 -0.14097 0.45052 -0.15023 0.45156 -0.15625 C 0.45195 -0.15972 0.45274 -0.1625 0.45326 -0.16574 C 0.45365 -0.16875 0.45365 -0.17246 0.45417 -0.17523 C 0.45482 -0.17917 0.45599 -0.18148 0.45677 -0.18472 C 0.45794 -0.19699 0.4582 -0.20255 0.4612 -0.2132 C 0.46211 -0.21644 0.46263 -0.2213 0.46393 -0.22292 C 0.4655 -0.2257 0.46745 -0.22523 0.46914 -0.22593 C 0.47057 -0.22847 0.47214 -0.23125 0.47357 -0.23241 C 0.47526 -0.23426 0.47722 -0.2331 0.47891 -0.23565 C 0.48008 -0.2375 0.48047 -0.24259 0.48151 -0.24514 C 0.48776 -0.26134 0.48242 -0.24422 0.48776 -0.25463 C 0.48959 -0.25857 0.49154 -0.26204 0.4931 -0.26736 C 0.49388 -0.27037 0.49466 -0.27477 0.4957 -0.27685 C 0.49675 -0.27917 0.49805 -0.27871 0.49922 -0.28009 C 0.50104 -0.28195 0.50274 -0.28403 0.50456 -0.28634 C 0.50547 -0.28797 0.50625 -0.29121 0.50716 -0.29259 C 0.50847 -0.29537 0.51003 -0.29699 0.51159 -0.29908 C 0.51237 -0.30023 0.51341 -0.30093 0.51432 -0.30232 C 0.51654 -0.30648 0.51706 -0.30926 0.51875 -0.31482 " pathEditMode="relative" rAng="0" ptsTypes="AAAAAAAAAAAAAAAAAAAAAAAAAAAAAAAAAAAAA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125 -0.27222 L 0.53125 -0.27222 L 0.55456 -0.27176 C 0.5582 -0.27176 0.56263 -0.27107 0.56654 -0.27037 C 0.56732 -0.27014 0.5681 -0.26991 0.56888 -0.26968 C 0.56979 -0.26922 0.57057 -0.26875 0.57136 -0.26829 C 0.57214 -0.26597 0.57318 -0.26389 0.57383 -0.26158 C 0.57448 -0.25695 0.57461 -0.25602 0.57617 -0.25093 C 0.57643 -0.25 0.57669 -0.24954 0.57695 -0.24861 C 0.57709 -0.24792 0.578 -0.24468 0.57852 -0.24375 C 0.57943 -0.24213 0.58073 -0.24097 0.58177 -0.23935 C 0.58294 -0.23773 0.58399 -0.23611 0.58581 -0.23519 C 0.58659 -0.23472 0.58737 -0.23472 0.58828 -0.23449 C 0.58906 -0.2338 0.58972 -0.2331 0.59063 -0.2331 C 0.59167 -0.23241 0.59284 -0.23241 0.59388 -0.23218 C 0.5974 -0.23148 0.59922 -0.23148 0.60274 -0.23079 C 0.60352 -0.23056 0.60443 -0.23033 0.60508 -0.23009 C 0.6069 -0.22917 0.60873 -0.22778 0.61003 -0.22639 C 0.61055 -0.2257 0.61107 -0.225 0.61159 -0.22431 C 0.61172 -0.22338 0.61185 -0.22222 0.61237 -0.22153 C 0.61302 -0.21898 0.61459 -0.21412 0.61732 -0.21273 C 0.61797 -0.21227 0.61875 -0.21181 0.61953 -0.21134 C 0.62084 -0.21088 0.62396 -0.21019 0.62526 -0.20996 C 0.62682 -0.20949 0.62839 -0.2088 0.63008 -0.20857 L 0.63724 -0.20625 C 0.63815 -0.20602 0.6388 -0.20602 0.63972 -0.20556 C 0.64063 -0.20509 0.64115 -0.2044 0.64219 -0.20417 C 0.64584 -0.20255 0.64557 -0.20255 0.64792 -0.20255 " pathEditMode="relative" rAng="0" ptsTypes="AAAAAAAAAAAAAAAAAAAAAAAAAA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0F27A0-790C-4488-995E-81AF14D52663}"/>
              </a:ext>
            </a:extLst>
          </p:cNvPr>
          <p:cNvCxnSpPr/>
          <p:nvPr/>
        </p:nvCxnSpPr>
        <p:spPr>
          <a:xfrm flipV="1">
            <a:off x="3196453" y="1806934"/>
            <a:ext cx="1312763" cy="586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0E9402-D8A6-44FC-8883-A62F4A9E8894}"/>
              </a:ext>
            </a:extLst>
          </p:cNvPr>
          <p:cNvCxnSpPr>
            <a:cxnSpLocks/>
          </p:cNvCxnSpPr>
          <p:nvPr/>
        </p:nvCxnSpPr>
        <p:spPr>
          <a:xfrm>
            <a:off x="4509216" y="1798897"/>
            <a:ext cx="1413119" cy="11845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28A952-4E15-492B-BE54-E3A34B38AA08}"/>
              </a:ext>
            </a:extLst>
          </p:cNvPr>
          <p:cNvCxnSpPr>
            <a:cxnSpLocks/>
          </p:cNvCxnSpPr>
          <p:nvPr/>
        </p:nvCxnSpPr>
        <p:spPr>
          <a:xfrm flipV="1">
            <a:off x="5889309" y="2861420"/>
            <a:ext cx="1345789" cy="928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6DB0EA-DBAC-4585-AA0C-660AD10B9D78}"/>
              </a:ext>
            </a:extLst>
          </p:cNvPr>
          <p:cNvCxnSpPr>
            <a:cxnSpLocks/>
          </p:cNvCxnSpPr>
          <p:nvPr/>
        </p:nvCxnSpPr>
        <p:spPr>
          <a:xfrm flipV="1">
            <a:off x="1872885" y="2401309"/>
            <a:ext cx="1345789" cy="928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A68DDDF-DBB6-44B9-BAD9-FC26579E2C42}"/>
              </a:ext>
            </a:extLst>
          </p:cNvPr>
          <p:cNvSpPr/>
          <p:nvPr/>
        </p:nvSpPr>
        <p:spPr>
          <a:xfrm>
            <a:off x="1824261" y="2431006"/>
            <a:ext cx="97248" cy="883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B07316D-1918-4EAB-98F5-48190CEC6228}"/>
              </a:ext>
            </a:extLst>
          </p:cNvPr>
          <p:cNvSpPr/>
          <p:nvPr/>
        </p:nvSpPr>
        <p:spPr>
          <a:xfrm>
            <a:off x="3166739" y="2324272"/>
            <a:ext cx="97248" cy="883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8F1AE1-33D5-4BB8-9579-2E2E0E3E5DC9}"/>
              </a:ext>
            </a:extLst>
          </p:cNvPr>
          <p:cNvSpPr/>
          <p:nvPr/>
        </p:nvSpPr>
        <p:spPr>
          <a:xfrm>
            <a:off x="4433989" y="1771837"/>
            <a:ext cx="97248" cy="883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92003EF-56F1-4C74-AE8E-47E0162186AE}"/>
              </a:ext>
            </a:extLst>
          </p:cNvPr>
          <p:cNvSpPr/>
          <p:nvPr/>
        </p:nvSpPr>
        <p:spPr>
          <a:xfrm>
            <a:off x="5840685" y="2899417"/>
            <a:ext cx="97248" cy="883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5064C8-6DB0-4012-B66D-A7A9936A82C9}"/>
              </a:ext>
            </a:extLst>
          </p:cNvPr>
          <p:cNvSpPr/>
          <p:nvPr/>
        </p:nvSpPr>
        <p:spPr>
          <a:xfrm>
            <a:off x="7205180" y="2804182"/>
            <a:ext cx="97248" cy="883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2CECA1-0FD2-4420-8425-B6F1D2B18DF6}"/>
              </a:ext>
            </a:extLst>
          </p:cNvPr>
          <p:cNvSpPr txBox="1"/>
          <p:nvPr/>
        </p:nvSpPr>
        <p:spPr>
          <a:xfrm>
            <a:off x="2371060" y="701749"/>
            <a:ext cx="630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Hình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mấy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đoạn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thẳng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6063" y="2342343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D0C698-1831-45EF-84DC-D209D6C814CB}"/>
              </a:ext>
            </a:extLst>
          </p:cNvPr>
          <p:cNvSpPr/>
          <p:nvPr/>
        </p:nvSpPr>
        <p:spPr>
          <a:xfrm>
            <a:off x="4019133" y="1414130"/>
            <a:ext cx="4234749" cy="196123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3B5645-88D7-4323-BC16-EB9D3684E28A}"/>
              </a:ext>
            </a:extLst>
          </p:cNvPr>
          <p:cNvSpPr txBox="1"/>
          <p:nvPr/>
        </p:nvSpPr>
        <p:spPr>
          <a:xfrm>
            <a:off x="2849525" y="374335"/>
            <a:ext cx="729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Hình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mấy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đoạn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thẳng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1391" y="1707783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1961" y="517762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B,C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25510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C,D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A,D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A,B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26650" y="391387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68555" y="486874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F77E549-D612-45C3-9689-3342B748A399}"/>
              </a:ext>
            </a:extLst>
          </p:cNvPr>
          <p:cNvSpPr/>
          <p:nvPr/>
        </p:nvSpPr>
        <p:spPr>
          <a:xfrm>
            <a:off x="1701209" y="1850065"/>
            <a:ext cx="1297172" cy="119568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55769-45A8-46B9-9F0A-4C8FB1FF636B}"/>
              </a:ext>
            </a:extLst>
          </p:cNvPr>
          <p:cNvSpPr/>
          <p:nvPr/>
        </p:nvSpPr>
        <p:spPr>
          <a:xfrm>
            <a:off x="3845038" y="2020186"/>
            <a:ext cx="1503139" cy="1025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nual Input 15">
            <a:extLst>
              <a:ext uri="{FF2B5EF4-FFF2-40B4-BE49-F238E27FC236}">
                <a16:creationId xmlns:a16="http://schemas.microsoft.com/office/drawing/2014/main" id="{B4A5BAD4-8695-4552-9835-317A9A96D084}"/>
              </a:ext>
            </a:extLst>
          </p:cNvPr>
          <p:cNvSpPr/>
          <p:nvPr/>
        </p:nvSpPr>
        <p:spPr>
          <a:xfrm>
            <a:off x="5703151" y="1908597"/>
            <a:ext cx="2984704" cy="110686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E19DD93-C7CF-47E1-A2E1-8B653830267B}"/>
              </a:ext>
            </a:extLst>
          </p:cNvPr>
          <p:cNvSpPr/>
          <p:nvPr/>
        </p:nvSpPr>
        <p:spPr>
          <a:xfrm>
            <a:off x="9303488" y="1914305"/>
            <a:ext cx="1187303" cy="12223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DE21AD-9C6E-41A4-94B2-6AE3479DB3FF}"/>
              </a:ext>
            </a:extLst>
          </p:cNvPr>
          <p:cNvSpPr txBox="1"/>
          <p:nvPr/>
        </p:nvSpPr>
        <p:spPr>
          <a:xfrm>
            <a:off x="1828800" y="3274828"/>
            <a:ext cx="184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7CEFAE-F2E3-4AA5-AC93-F6C7B750F687}"/>
              </a:ext>
            </a:extLst>
          </p:cNvPr>
          <p:cNvSpPr txBox="1"/>
          <p:nvPr/>
        </p:nvSpPr>
        <p:spPr>
          <a:xfrm>
            <a:off x="4021955" y="3124448"/>
            <a:ext cx="184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7D3DF1-E50D-462C-A74E-BDE31DE19368}"/>
              </a:ext>
            </a:extLst>
          </p:cNvPr>
          <p:cNvSpPr txBox="1"/>
          <p:nvPr/>
        </p:nvSpPr>
        <p:spPr>
          <a:xfrm>
            <a:off x="7021066" y="3084876"/>
            <a:ext cx="184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B91738-AEC2-4C4A-A2E1-477F0FBBD966}"/>
              </a:ext>
            </a:extLst>
          </p:cNvPr>
          <p:cNvSpPr txBox="1"/>
          <p:nvPr/>
        </p:nvSpPr>
        <p:spPr>
          <a:xfrm>
            <a:off x="9545299" y="3136605"/>
            <a:ext cx="184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705800-7A80-44FF-8CD2-169681B2DF73}"/>
              </a:ext>
            </a:extLst>
          </p:cNvPr>
          <p:cNvSpPr txBox="1"/>
          <p:nvPr/>
        </p:nvSpPr>
        <p:spPr>
          <a:xfrm>
            <a:off x="3446685" y="489098"/>
            <a:ext cx="859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HÌNH NÀO LÀ HÌNH TỨ GIÁC?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0799" y="794623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4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A,B,D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B,C,D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A,B,C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A,C,D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2FADBE71-64FB-400A-BF19-B4A2D1589A96}"/>
              </a:ext>
            </a:extLst>
          </p:cNvPr>
          <p:cNvSpPr/>
          <p:nvPr/>
        </p:nvSpPr>
        <p:spPr>
          <a:xfrm>
            <a:off x="5560576" y="1912858"/>
            <a:ext cx="3125972" cy="182190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2CB841-15E5-4208-A687-B0CF220936E6}"/>
              </a:ext>
            </a:extLst>
          </p:cNvPr>
          <p:cNvCxnSpPr>
            <a:cxnSpLocks/>
          </p:cNvCxnSpPr>
          <p:nvPr/>
        </p:nvCxnSpPr>
        <p:spPr>
          <a:xfrm flipV="1">
            <a:off x="3154863" y="3724129"/>
            <a:ext cx="2533807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319ACC87-9466-49E6-A8F0-278D5E5DECC8}"/>
              </a:ext>
            </a:extLst>
          </p:cNvPr>
          <p:cNvSpPr/>
          <p:nvPr/>
        </p:nvSpPr>
        <p:spPr>
          <a:xfrm>
            <a:off x="3100107" y="3659893"/>
            <a:ext cx="109512" cy="988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1C035BA-5D3E-4F45-8815-5CE0670D1A44}"/>
              </a:ext>
            </a:extLst>
          </p:cNvPr>
          <p:cNvSpPr/>
          <p:nvPr/>
        </p:nvSpPr>
        <p:spPr>
          <a:xfrm>
            <a:off x="5557389" y="3653494"/>
            <a:ext cx="109512" cy="988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85038930-31A9-4B24-8C6C-D316A226A866}"/>
              </a:ext>
            </a:extLst>
          </p:cNvPr>
          <p:cNvSpPr/>
          <p:nvPr/>
        </p:nvSpPr>
        <p:spPr>
          <a:xfrm>
            <a:off x="7068806" y="1863449"/>
            <a:ext cx="109512" cy="988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D9620D83-AA4E-414A-99AC-D08C5E7C6DDE}"/>
              </a:ext>
            </a:extLst>
          </p:cNvPr>
          <p:cNvSpPr/>
          <p:nvPr/>
        </p:nvSpPr>
        <p:spPr>
          <a:xfrm>
            <a:off x="8638142" y="3694129"/>
            <a:ext cx="109512" cy="988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D70EF8-2EBA-4DC5-AC27-644FB3FD7FEB}"/>
              </a:ext>
            </a:extLst>
          </p:cNvPr>
          <p:cNvSpPr txBox="1"/>
          <p:nvPr/>
        </p:nvSpPr>
        <p:spPr>
          <a:xfrm>
            <a:off x="5264955" y="2940641"/>
            <a:ext cx="99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104F31-8AD5-4542-9CEF-FFA63D221F04}"/>
              </a:ext>
            </a:extLst>
          </p:cNvPr>
          <p:cNvSpPr txBox="1"/>
          <p:nvPr/>
        </p:nvSpPr>
        <p:spPr>
          <a:xfrm>
            <a:off x="2489922" y="3076994"/>
            <a:ext cx="99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E3F7D8-F807-432D-ABA5-497C67ADFEF8}"/>
              </a:ext>
            </a:extLst>
          </p:cNvPr>
          <p:cNvSpPr txBox="1"/>
          <p:nvPr/>
        </p:nvSpPr>
        <p:spPr>
          <a:xfrm>
            <a:off x="6976799" y="1306420"/>
            <a:ext cx="99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7D856A-BB3B-4E28-B6E6-83CCC0352300}"/>
              </a:ext>
            </a:extLst>
          </p:cNvPr>
          <p:cNvSpPr txBox="1"/>
          <p:nvPr/>
        </p:nvSpPr>
        <p:spPr>
          <a:xfrm>
            <a:off x="8661119" y="3168553"/>
            <a:ext cx="99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9175" y="1934836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D02175C-165B-4508-80D4-30D4A0FE4C05}"/>
              </a:ext>
            </a:extLst>
          </p:cNvPr>
          <p:cNvSpPr txBox="1"/>
          <p:nvPr/>
        </p:nvSpPr>
        <p:spPr>
          <a:xfrm>
            <a:off x="2751165" y="372140"/>
            <a:ext cx="6904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Tìm</a:t>
            </a:r>
            <a:r>
              <a:rPr lang="en-US" sz="4400" dirty="0">
                <a:solidFill>
                  <a:schemeClr val="bg1"/>
                </a:solidFill>
              </a:rPr>
              <a:t> 3 </a:t>
            </a:r>
            <a:r>
              <a:rPr lang="en-US" sz="4400" dirty="0" err="1">
                <a:solidFill>
                  <a:schemeClr val="bg1"/>
                </a:solidFill>
              </a:rPr>
              <a:t>điểm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thẳng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hàng</a:t>
            </a:r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41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52459" y="2095459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2: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341</Words>
  <Application>Microsoft Office PowerPoint</Application>
  <PresentationFormat>Màn hình rộng</PresentationFormat>
  <Paragraphs>85</Paragraphs>
  <Slides>13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13</vt:i4>
      </vt:variant>
    </vt:vector>
  </HeadingPairs>
  <TitlesOfParts>
    <vt:vector size="31" baseType="lpstr">
      <vt:lpstr>等线</vt:lpstr>
      <vt:lpstr>微软雅黑</vt:lpstr>
      <vt:lpstr>Arial</vt:lpstr>
      <vt:lpstr>Bad Script</vt:lpstr>
      <vt:lpstr>Bungee Inline</vt:lpstr>
      <vt:lpstr>Calibri</vt:lpstr>
      <vt:lpstr>Calibri Light</vt:lpstr>
      <vt:lpstr>HP001 5 hàng</vt:lpstr>
      <vt:lpstr>ITC Avant Garde Std Bk</vt:lpstr>
      <vt:lpstr>Montserrat Alternates Black</vt:lpstr>
      <vt:lpstr>Times New Roman</vt:lpstr>
      <vt:lpstr>1_Office 主题</vt:lpstr>
      <vt:lpstr>2_Office 主题</vt:lpstr>
      <vt:lpstr>第一PPT，www.1ppt.com</vt:lpstr>
      <vt:lpstr>https://www.freeppt7.com</vt:lpstr>
      <vt:lpstr>1_Office Theme</vt:lpstr>
      <vt:lpstr>3_Office 主题​​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Đỗ Thanh Huyền</cp:lastModifiedBy>
  <cp:revision>46</cp:revision>
  <dcterms:created xsi:type="dcterms:W3CDTF">2021-07-20T01:55:21Z</dcterms:created>
  <dcterms:modified xsi:type="dcterms:W3CDTF">2022-01-04T15:30:25Z</dcterms:modified>
</cp:coreProperties>
</file>