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75" r:id="rId3"/>
  </p:sldMasterIdLst>
  <p:handoutMasterIdLst>
    <p:handoutMasterId r:id="rId23"/>
  </p:handoutMasterIdLst>
  <p:sldIdLst>
    <p:sldId id="270" r:id="rId4"/>
    <p:sldId id="2007577109" r:id="rId5"/>
    <p:sldId id="264" r:id="rId6"/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007577095" r:id="rId15"/>
    <p:sldId id="2007577096" r:id="rId16"/>
    <p:sldId id="2007577099" r:id="rId17"/>
    <p:sldId id="2007577110" r:id="rId18"/>
    <p:sldId id="2007577111" r:id="rId19"/>
    <p:sldId id="2007577105" r:id="rId20"/>
    <p:sldId id="2007577112" r:id="rId21"/>
    <p:sldId id="2007577094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ABFF"/>
    <a:srgbClr val="DB93FF"/>
    <a:srgbClr val="CC66FF"/>
    <a:srgbClr val="00CC66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38" d="100"/>
          <a:sy n="38" d="100"/>
        </p:scale>
        <p:origin x="2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8" d="100"/>
          <a:sy n="68" d="100"/>
        </p:scale>
        <p:origin x="3288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FCFA878-B618-4B38-93B9-AA47A0F2742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DA0C6BE-FECD-46F1-ADB3-715C6199A71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FCA410-CD9D-4AF8-9A2E-8427E7CB6714}" type="datetimeFigureOut">
              <a:rPr lang="en-US" smtClean="0"/>
              <a:t>12/27/2021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2547BF-7567-448E-954F-E00478A3221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DFFE7E-E5E4-485C-BD06-388DA587095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69882D-54B9-471E-A101-F23B82F0EB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3664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6.sv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7.gif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8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7" y="4084497"/>
            <a:ext cx="3773430" cy="2705180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2" y="-215471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2515E06-B7CD-449A-99F5-8556C5050E5F}"/>
              </a:ext>
            </a:extLst>
          </p:cNvPr>
          <p:cNvSpPr/>
          <p:nvPr userDrawn="1"/>
        </p:nvSpPr>
        <p:spPr>
          <a:xfrm>
            <a:off x="1935999" y="1050116"/>
            <a:ext cx="7329805" cy="15684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3F9A88FF-981D-4D54-89F8-E14626D6ADBD}"/>
              </a:ext>
            </a:extLst>
          </p:cNvPr>
          <p:cNvSpPr txBox="1"/>
          <p:nvPr userDrawn="1"/>
        </p:nvSpPr>
        <p:spPr>
          <a:xfrm>
            <a:off x="1601226" y="6533239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61295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474D555A-C16A-473D-AF7C-F4FD4B48A8D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C65B931E-2ABD-4CF8-84F6-335ECD99B19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E2A2EEE9-A456-4E8F-8852-B76D53D8FF96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1E2A3415-52F3-43A8-85D2-8D6B017D46B0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BC7E4DB5-7686-4871-BA09-0A5DDCFFD03D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A705815-50C6-489B-A39B-E7D336F21CDD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5E3F9D9-E86C-450A-BAA6-C085040D4067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847D38E-29D5-4F6D-990E-43B85D6A3CCA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D7DB6B0-739A-4370-B3E5-8A28161C766A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id="{A7F7820E-B6A1-4ABA-87C3-90A18D28B9AB}"/>
              </a:ext>
            </a:extLst>
          </p:cNvPr>
          <p:cNvGrpSpPr/>
          <p:nvPr userDrawn="1"/>
        </p:nvGrpSpPr>
        <p:grpSpPr>
          <a:xfrm>
            <a:off x="7976030" y="2989410"/>
            <a:ext cx="2842230" cy="2927642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4" name="TextBox 133">
            <a:extLst>
              <a:ext uri="{FF2B5EF4-FFF2-40B4-BE49-F238E27FC236}">
                <a16:creationId xmlns:a16="http://schemas.microsoft.com/office/drawing/2014/main" id="{23418162-C26E-4370-9D2F-33E57C0A0B7E}"/>
              </a:ext>
            </a:extLst>
          </p:cNvPr>
          <p:cNvSpPr txBox="1"/>
          <p:nvPr userDrawn="1"/>
        </p:nvSpPr>
        <p:spPr>
          <a:xfrm>
            <a:off x="7514755" y="6517885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709266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CB28D7-CB5E-42A4-AC1B-49E9F84E1AA8}"/>
              </a:ext>
            </a:extLst>
          </p:cNvPr>
          <p:cNvSpPr/>
          <p:nvPr userDrawn="1"/>
        </p:nvSpPr>
        <p:spPr>
          <a:xfrm>
            <a:off x="212651" y="202019"/>
            <a:ext cx="11738344" cy="6507125"/>
          </a:xfrm>
          <a:custGeom>
            <a:avLst/>
            <a:gdLst>
              <a:gd name="connsiteX0" fmla="*/ 0 w 11738344"/>
              <a:gd name="connsiteY0" fmla="*/ 0 h 6507125"/>
              <a:gd name="connsiteX1" fmla="*/ 586917 w 11738344"/>
              <a:gd name="connsiteY1" fmla="*/ 0 h 6507125"/>
              <a:gd name="connsiteX2" fmla="*/ 939068 w 11738344"/>
              <a:gd name="connsiteY2" fmla="*/ 0 h 6507125"/>
              <a:gd name="connsiteX3" fmla="*/ 1525985 w 11738344"/>
              <a:gd name="connsiteY3" fmla="*/ 0 h 6507125"/>
              <a:gd name="connsiteX4" fmla="*/ 1760752 w 11738344"/>
              <a:gd name="connsiteY4" fmla="*/ 0 h 6507125"/>
              <a:gd name="connsiteX5" fmla="*/ 2347669 w 11738344"/>
              <a:gd name="connsiteY5" fmla="*/ 0 h 6507125"/>
              <a:gd name="connsiteX6" fmla="*/ 3051969 w 11738344"/>
              <a:gd name="connsiteY6" fmla="*/ 0 h 6507125"/>
              <a:gd name="connsiteX7" fmla="*/ 3521503 w 11738344"/>
              <a:gd name="connsiteY7" fmla="*/ 0 h 6507125"/>
              <a:gd name="connsiteX8" fmla="*/ 3756270 w 11738344"/>
              <a:gd name="connsiteY8" fmla="*/ 0 h 6507125"/>
              <a:gd name="connsiteX9" fmla="*/ 4577954 w 11738344"/>
              <a:gd name="connsiteY9" fmla="*/ 0 h 6507125"/>
              <a:gd name="connsiteX10" fmla="*/ 5164871 w 11738344"/>
              <a:gd name="connsiteY10" fmla="*/ 0 h 6507125"/>
              <a:gd name="connsiteX11" fmla="*/ 5751789 w 11738344"/>
              <a:gd name="connsiteY11" fmla="*/ 0 h 6507125"/>
              <a:gd name="connsiteX12" fmla="*/ 6221322 w 11738344"/>
              <a:gd name="connsiteY12" fmla="*/ 0 h 6507125"/>
              <a:gd name="connsiteX13" fmla="*/ 7043006 w 11738344"/>
              <a:gd name="connsiteY13" fmla="*/ 0 h 6507125"/>
              <a:gd name="connsiteX14" fmla="*/ 7277773 w 11738344"/>
              <a:gd name="connsiteY14" fmla="*/ 0 h 6507125"/>
              <a:gd name="connsiteX15" fmla="*/ 7629924 w 11738344"/>
              <a:gd name="connsiteY15" fmla="*/ 0 h 6507125"/>
              <a:gd name="connsiteX16" fmla="*/ 8216841 w 11738344"/>
              <a:gd name="connsiteY16" fmla="*/ 0 h 6507125"/>
              <a:gd name="connsiteX17" fmla="*/ 9038525 w 11738344"/>
              <a:gd name="connsiteY17" fmla="*/ 0 h 6507125"/>
              <a:gd name="connsiteX18" fmla="*/ 9273292 w 11738344"/>
              <a:gd name="connsiteY18" fmla="*/ 0 h 6507125"/>
              <a:gd name="connsiteX19" fmla="*/ 9742826 w 11738344"/>
              <a:gd name="connsiteY19" fmla="*/ 0 h 6507125"/>
              <a:gd name="connsiteX20" fmla="*/ 10564510 w 11738344"/>
              <a:gd name="connsiteY20" fmla="*/ 0 h 6507125"/>
              <a:gd name="connsiteX21" fmla="*/ 11151427 w 11738344"/>
              <a:gd name="connsiteY21" fmla="*/ 0 h 6507125"/>
              <a:gd name="connsiteX22" fmla="*/ 11738344 w 11738344"/>
              <a:gd name="connsiteY22" fmla="*/ 0 h 6507125"/>
              <a:gd name="connsiteX23" fmla="*/ 11738344 w 11738344"/>
              <a:gd name="connsiteY23" fmla="*/ 721699 h 6507125"/>
              <a:gd name="connsiteX24" fmla="*/ 11738344 w 11738344"/>
              <a:gd name="connsiteY24" fmla="*/ 1183114 h 6507125"/>
              <a:gd name="connsiteX25" fmla="*/ 11738344 w 11738344"/>
              <a:gd name="connsiteY25" fmla="*/ 1644528 h 6507125"/>
              <a:gd name="connsiteX26" fmla="*/ 11738344 w 11738344"/>
              <a:gd name="connsiteY26" fmla="*/ 2236085 h 6507125"/>
              <a:gd name="connsiteX27" fmla="*/ 11738344 w 11738344"/>
              <a:gd name="connsiteY27" fmla="*/ 2827642 h 6507125"/>
              <a:gd name="connsiteX28" fmla="*/ 11738344 w 11738344"/>
              <a:gd name="connsiteY28" fmla="*/ 3223985 h 6507125"/>
              <a:gd name="connsiteX29" fmla="*/ 11738344 w 11738344"/>
              <a:gd name="connsiteY29" fmla="*/ 3815541 h 6507125"/>
              <a:gd name="connsiteX30" fmla="*/ 11738344 w 11738344"/>
              <a:gd name="connsiteY30" fmla="*/ 4537241 h 6507125"/>
              <a:gd name="connsiteX31" fmla="*/ 11738344 w 11738344"/>
              <a:gd name="connsiteY31" fmla="*/ 4998655 h 6507125"/>
              <a:gd name="connsiteX32" fmla="*/ 11738344 w 11738344"/>
              <a:gd name="connsiteY32" fmla="*/ 5394998 h 6507125"/>
              <a:gd name="connsiteX33" fmla="*/ 11738344 w 11738344"/>
              <a:gd name="connsiteY33" fmla="*/ 5986555 h 6507125"/>
              <a:gd name="connsiteX34" fmla="*/ 11738344 w 11738344"/>
              <a:gd name="connsiteY34" fmla="*/ 6507125 h 6507125"/>
              <a:gd name="connsiteX35" fmla="*/ 11034043 w 11738344"/>
              <a:gd name="connsiteY35" fmla="*/ 6507125 h 6507125"/>
              <a:gd name="connsiteX36" fmla="*/ 10799276 w 11738344"/>
              <a:gd name="connsiteY36" fmla="*/ 6507125 h 6507125"/>
              <a:gd name="connsiteX37" fmla="*/ 10094976 w 11738344"/>
              <a:gd name="connsiteY37" fmla="*/ 6507125 h 6507125"/>
              <a:gd name="connsiteX38" fmla="*/ 9860209 w 11738344"/>
              <a:gd name="connsiteY38" fmla="*/ 6507125 h 6507125"/>
              <a:gd name="connsiteX39" fmla="*/ 9155908 w 11738344"/>
              <a:gd name="connsiteY39" fmla="*/ 6507125 h 6507125"/>
              <a:gd name="connsiteX40" fmla="*/ 8803758 w 11738344"/>
              <a:gd name="connsiteY40" fmla="*/ 6507125 h 6507125"/>
              <a:gd name="connsiteX41" fmla="*/ 8334224 w 11738344"/>
              <a:gd name="connsiteY41" fmla="*/ 6507125 h 6507125"/>
              <a:gd name="connsiteX42" fmla="*/ 8099457 w 11738344"/>
              <a:gd name="connsiteY42" fmla="*/ 6507125 h 6507125"/>
              <a:gd name="connsiteX43" fmla="*/ 7629924 w 11738344"/>
              <a:gd name="connsiteY43" fmla="*/ 6507125 h 6507125"/>
              <a:gd name="connsiteX44" fmla="*/ 6808240 w 11738344"/>
              <a:gd name="connsiteY44" fmla="*/ 6507125 h 6507125"/>
              <a:gd name="connsiteX45" fmla="*/ 6573473 w 11738344"/>
              <a:gd name="connsiteY45" fmla="*/ 6507125 h 6507125"/>
              <a:gd name="connsiteX46" fmla="*/ 5869172 w 11738344"/>
              <a:gd name="connsiteY46" fmla="*/ 6507125 h 6507125"/>
              <a:gd name="connsiteX47" fmla="*/ 5282255 w 11738344"/>
              <a:gd name="connsiteY47" fmla="*/ 6507125 h 6507125"/>
              <a:gd name="connsiteX48" fmla="*/ 4930104 w 11738344"/>
              <a:gd name="connsiteY48" fmla="*/ 6507125 h 6507125"/>
              <a:gd name="connsiteX49" fmla="*/ 4577954 w 11738344"/>
              <a:gd name="connsiteY49" fmla="*/ 6507125 h 6507125"/>
              <a:gd name="connsiteX50" fmla="*/ 4108420 w 11738344"/>
              <a:gd name="connsiteY50" fmla="*/ 6507125 h 6507125"/>
              <a:gd name="connsiteX51" fmla="*/ 3521503 w 11738344"/>
              <a:gd name="connsiteY51" fmla="*/ 6507125 h 6507125"/>
              <a:gd name="connsiteX52" fmla="*/ 2699819 w 11738344"/>
              <a:gd name="connsiteY52" fmla="*/ 6507125 h 6507125"/>
              <a:gd name="connsiteX53" fmla="*/ 1995518 w 11738344"/>
              <a:gd name="connsiteY53" fmla="*/ 6507125 h 6507125"/>
              <a:gd name="connsiteX54" fmla="*/ 1760752 w 11738344"/>
              <a:gd name="connsiteY54" fmla="*/ 6507125 h 6507125"/>
              <a:gd name="connsiteX55" fmla="*/ 939068 w 11738344"/>
              <a:gd name="connsiteY55" fmla="*/ 6507125 h 6507125"/>
              <a:gd name="connsiteX56" fmla="*/ 0 w 11738344"/>
              <a:gd name="connsiteY56" fmla="*/ 6507125 h 6507125"/>
              <a:gd name="connsiteX57" fmla="*/ 0 w 11738344"/>
              <a:gd name="connsiteY57" fmla="*/ 5785426 h 6507125"/>
              <a:gd name="connsiteX58" fmla="*/ 0 w 11738344"/>
              <a:gd name="connsiteY58" fmla="*/ 5128798 h 6507125"/>
              <a:gd name="connsiteX59" fmla="*/ 0 w 11738344"/>
              <a:gd name="connsiteY59" fmla="*/ 4537241 h 6507125"/>
              <a:gd name="connsiteX60" fmla="*/ 0 w 11738344"/>
              <a:gd name="connsiteY60" fmla="*/ 3880613 h 6507125"/>
              <a:gd name="connsiteX61" fmla="*/ 0 w 11738344"/>
              <a:gd name="connsiteY61" fmla="*/ 3158913 h 6507125"/>
              <a:gd name="connsiteX62" fmla="*/ 0 w 11738344"/>
              <a:gd name="connsiteY62" fmla="*/ 2437214 h 6507125"/>
              <a:gd name="connsiteX63" fmla="*/ 0 w 11738344"/>
              <a:gd name="connsiteY63" fmla="*/ 1715515 h 6507125"/>
              <a:gd name="connsiteX64" fmla="*/ 0 w 11738344"/>
              <a:gd name="connsiteY64" fmla="*/ 1319172 h 6507125"/>
              <a:gd name="connsiteX65" fmla="*/ 0 w 11738344"/>
              <a:gd name="connsiteY65" fmla="*/ 662544 h 6507125"/>
              <a:gd name="connsiteX66" fmla="*/ 0 w 11738344"/>
              <a:gd name="connsiteY66" fmla="*/ 0 h 650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5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28644" y="3559281"/>
                  <a:pt x="11738344" y="3815541"/>
                </a:cubicBezTo>
                <a:cubicBezTo>
                  <a:pt x="11748044" y="4071801"/>
                  <a:pt x="11660229" y="4277915"/>
                  <a:pt x="11738344" y="4537241"/>
                </a:cubicBezTo>
                <a:cubicBezTo>
                  <a:pt x="11816459" y="4796567"/>
                  <a:pt x="11733753" y="4796994"/>
                  <a:pt x="11738344" y="4998655"/>
                </a:cubicBezTo>
                <a:cubicBezTo>
                  <a:pt x="11742935" y="5200316"/>
                  <a:pt x="11719250" y="5308582"/>
                  <a:pt x="11738344" y="5394998"/>
                </a:cubicBezTo>
                <a:cubicBezTo>
                  <a:pt x="11757438" y="5481414"/>
                  <a:pt x="11699476" y="5736459"/>
                  <a:pt x="11738344" y="5986555"/>
                </a:cubicBezTo>
                <a:cubicBezTo>
                  <a:pt x="11777212" y="6236651"/>
                  <a:pt x="11708423" y="6334874"/>
                  <a:pt x="11738344" y="6507125"/>
                </a:cubicBezTo>
                <a:cubicBezTo>
                  <a:pt x="11478827" y="6561764"/>
                  <a:pt x="11355604" y="6489109"/>
                  <a:pt x="11034043" y="6507125"/>
                </a:cubicBezTo>
                <a:cubicBezTo>
                  <a:pt x="10712482" y="6525141"/>
                  <a:pt x="10886680" y="6497141"/>
                  <a:pt x="10799276" y="6507125"/>
                </a:cubicBezTo>
                <a:cubicBezTo>
                  <a:pt x="10711872" y="6517109"/>
                  <a:pt x="10265533" y="6502056"/>
                  <a:pt x="10094976" y="6507125"/>
                </a:cubicBezTo>
                <a:cubicBezTo>
                  <a:pt x="9924419" y="6512194"/>
                  <a:pt x="9975231" y="6494613"/>
                  <a:pt x="9860209" y="6507125"/>
                </a:cubicBezTo>
                <a:cubicBezTo>
                  <a:pt x="9745187" y="6519637"/>
                  <a:pt x="9465544" y="6493149"/>
                  <a:pt x="9155908" y="6507125"/>
                </a:cubicBezTo>
                <a:cubicBezTo>
                  <a:pt x="8846272" y="6521101"/>
                  <a:pt x="8884191" y="6495076"/>
                  <a:pt x="8803758" y="6507125"/>
                </a:cubicBezTo>
                <a:cubicBezTo>
                  <a:pt x="8723325" y="6519174"/>
                  <a:pt x="8508753" y="6467331"/>
                  <a:pt x="8334224" y="6507125"/>
                </a:cubicBezTo>
                <a:cubicBezTo>
                  <a:pt x="8159695" y="6546919"/>
                  <a:pt x="8211920" y="6481971"/>
                  <a:pt x="8099457" y="6507125"/>
                </a:cubicBezTo>
                <a:cubicBezTo>
                  <a:pt x="7986994" y="6532279"/>
                  <a:pt x="7760338" y="6491342"/>
                  <a:pt x="7629924" y="6507125"/>
                </a:cubicBezTo>
                <a:cubicBezTo>
                  <a:pt x="7499510" y="6522908"/>
                  <a:pt x="7068285" y="6502086"/>
                  <a:pt x="6808240" y="6507125"/>
                </a:cubicBezTo>
                <a:cubicBezTo>
                  <a:pt x="6548195" y="6512164"/>
                  <a:pt x="6642810" y="6498574"/>
                  <a:pt x="6573473" y="6507125"/>
                </a:cubicBezTo>
                <a:cubicBezTo>
                  <a:pt x="6504136" y="6515676"/>
                  <a:pt x="6038855" y="6438771"/>
                  <a:pt x="5869172" y="6507125"/>
                </a:cubicBezTo>
                <a:cubicBezTo>
                  <a:pt x="5699489" y="6575479"/>
                  <a:pt x="5566362" y="6496885"/>
                  <a:pt x="5282255" y="6507125"/>
                </a:cubicBezTo>
                <a:cubicBezTo>
                  <a:pt x="4998148" y="6517365"/>
                  <a:pt x="5039221" y="6465905"/>
                  <a:pt x="4930104" y="6507125"/>
                </a:cubicBezTo>
                <a:cubicBezTo>
                  <a:pt x="4820987" y="6548345"/>
                  <a:pt x="4723325" y="6493648"/>
                  <a:pt x="4577954" y="6507125"/>
                </a:cubicBezTo>
                <a:cubicBezTo>
                  <a:pt x="4432583" y="6520602"/>
                  <a:pt x="4240580" y="6477186"/>
                  <a:pt x="4108420" y="6507125"/>
                </a:cubicBezTo>
                <a:cubicBezTo>
                  <a:pt x="3976260" y="6537064"/>
                  <a:pt x="3729849" y="6485756"/>
                  <a:pt x="3521503" y="6507125"/>
                </a:cubicBezTo>
                <a:cubicBezTo>
                  <a:pt x="3313157" y="6528494"/>
                  <a:pt x="2978184" y="6440521"/>
                  <a:pt x="2699819" y="6507125"/>
                </a:cubicBezTo>
                <a:cubicBezTo>
                  <a:pt x="2421454" y="6573729"/>
                  <a:pt x="2296956" y="6495816"/>
                  <a:pt x="1995518" y="6507125"/>
                </a:cubicBezTo>
                <a:cubicBezTo>
                  <a:pt x="1694080" y="6518434"/>
                  <a:pt x="1872133" y="6498123"/>
                  <a:pt x="1760752" y="6507125"/>
                </a:cubicBezTo>
                <a:cubicBezTo>
                  <a:pt x="1649371" y="6516127"/>
                  <a:pt x="1240399" y="6475880"/>
                  <a:pt x="939068" y="6507125"/>
                </a:cubicBezTo>
                <a:cubicBezTo>
                  <a:pt x="637737" y="6538370"/>
                  <a:pt x="388381" y="6477070"/>
                  <a:pt x="0" y="6507125"/>
                </a:cubicBezTo>
                <a:cubicBezTo>
                  <a:pt x="-47939" y="6337479"/>
                  <a:pt x="879" y="6060669"/>
                  <a:pt x="0" y="5785426"/>
                </a:cubicBezTo>
                <a:cubicBezTo>
                  <a:pt x="-879" y="5510183"/>
                  <a:pt x="581" y="5359991"/>
                  <a:pt x="0" y="5128798"/>
                </a:cubicBezTo>
                <a:cubicBezTo>
                  <a:pt x="-581" y="4897605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4030" y="3322956"/>
                  <a:pt x="0" y="3158913"/>
                </a:cubicBezTo>
                <a:cubicBezTo>
                  <a:pt x="-34030" y="2994870"/>
                  <a:pt x="80763" y="2717371"/>
                  <a:pt x="0" y="2437214"/>
                </a:cubicBezTo>
                <a:cubicBezTo>
                  <a:pt x="-80763" y="2157057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5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5233" y="1344087"/>
                  <a:pt x="11738344" y="1514385"/>
                </a:cubicBezTo>
                <a:cubicBezTo>
                  <a:pt x="11791455" y="1684683"/>
                  <a:pt x="11711044" y="1762913"/>
                  <a:pt x="11738344" y="1975800"/>
                </a:cubicBezTo>
                <a:cubicBezTo>
                  <a:pt x="11765644" y="2188687"/>
                  <a:pt x="11699886" y="2274464"/>
                  <a:pt x="11738344" y="2502285"/>
                </a:cubicBezTo>
                <a:cubicBezTo>
                  <a:pt x="11776802" y="2730106"/>
                  <a:pt x="11695385" y="2995182"/>
                  <a:pt x="11738344" y="3223985"/>
                </a:cubicBezTo>
                <a:cubicBezTo>
                  <a:pt x="11781303" y="3452788"/>
                  <a:pt x="11700748" y="3463165"/>
                  <a:pt x="11738344" y="3620328"/>
                </a:cubicBezTo>
                <a:cubicBezTo>
                  <a:pt x="11775940" y="3777491"/>
                  <a:pt x="11707001" y="4043633"/>
                  <a:pt x="11738344" y="4342027"/>
                </a:cubicBezTo>
                <a:cubicBezTo>
                  <a:pt x="11769687" y="4640421"/>
                  <a:pt x="11729213" y="4583818"/>
                  <a:pt x="11738344" y="4738370"/>
                </a:cubicBezTo>
                <a:cubicBezTo>
                  <a:pt x="11747475" y="4892922"/>
                  <a:pt x="11733578" y="4965083"/>
                  <a:pt x="11738344" y="5134713"/>
                </a:cubicBezTo>
                <a:cubicBezTo>
                  <a:pt x="11743110" y="5304343"/>
                  <a:pt x="11662322" y="5553418"/>
                  <a:pt x="11738344" y="5791341"/>
                </a:cubicBezTo>
                <a:cubicBezTo>
                  <a:pt x="11814366" y="6029264"/>
                  <a:pt x="11713020" y="6176136"/>
                  <a:pt x="11738344" y="6507125"/>
                </a:cubicBezTo>
                <a:cubicBezTo>
                  <a:pt x="11547327" y="6548973"/>
                  <a:pt x="11498077" y="6493046"/>
                  <a:pt x="11268810" y="6507125"/>
                </a:cubicBezTo>
                <a:cubicBezTo>
                  <a:pt x="11039543" y="6521204"/>
                  <a:pt x="11107069" y="6502334"/>
                  <a:pt x="11034043" y="6507125"/>
                </a:cubicBezTo>
                <a:cubicBezTo>
                  <a:pt x="10961017" y="6511916"/>
                  <a:pt x="10683932" y="6506699"/>
                  <a:pt x="10564510" y="6507125"/>
                </a:cubicBezTo>
                <a:cubicBezTo>
                  <a:pt x="10445088" y="6507551"/>
                  <a:pt x="10108637" y="6458162"/>
                  <a:pt x="9742826" y="6507125"/>
                </a:cubicBezTo>
                <a:cubicBezTo>
                  <a:pt x="9377015" y="6556088"/>
                  <a:pt x="9349509" y="6439682"/>
                  <a:pt x="9038525" y="6507125"/>
                </a:cubicBezTo>
                <a:cubicBezTo>
                  <a:pt x="8727541" y="6574568"/>
                  <a:pt x="8794847" y="6477168"/>
                  <a:pt x="8686375" y="6507125"/>
                </a:cubicBezTo>
                <a:cubicBezTo>
                  <a:pt x="8577903" y="6537082"/>
                  <a:pt x="8357039" y="6497360"/>
                  <a:pt x="8099457" y="6507125"/>
                </a:cubicBezTo>
                <a:cubicBezTo>
                  <a:pt x="7841875" y="6516890"/>
                  <a:pt x="7839028" y="6470904"/>
                  <a:pt x="7747307" y="6507125"/>
                </a:cubicBezTo>
                <a:cubicBezTo>
                  <a:pt x="7655586" y="6543346"/>
                  <a:pt x="7266710" y="6462145"/>
                  <a:pt x="7043006" y="6507125"/>
                </a:cubicBezTo>
                <a:cubicBezTo>
                  <a:pt x="6819302" y="6552105"/>
                  <a:pt x="6503498" y="6464456"/>
                  <a:pt x="6338706" y="6507125"/>
                </a:cubicBezTo>
                <a:cubicBezTo>
                  <a:pt x="6173914" y="6549794"/>
                  <a:pt x="6184575" y="6483218"/>
                  <a:pt x="6103939" y="6507125"/>
                </a:cubicBezTo>
                <a:cubicBezTo>
                  <a:pt x="6023303" y="6531032"/>
                  <a:pt x="5677300" y="6424778"/>
                  <a:pt x="5399638" y="6507125"/>
                </a:cubicBezTo>
                <a:cubicBezTo>
                  <a:pt x="5121976" y="6589472"/>
                  <a:pt x="5064059" y="6456168"/>
                  <a:pt x="4930104" y="6507125"/>
                </a:cubicBezTo>
                <a:cubicBezTo>
                  <a:pt x="4796149" y="6558082"/>
                  <a:pt x="4287006" y="6419485"/>
                  <a:pt x="4108420" y="6507125"/>
                </a:cubicBezTo>
                <a:cubicBezTo>
                  <a:pt x="3929834" y="6594765"/>
                  <a:pt x="3851012" y="6506127"/>
                  <a:pt x="3756270" y="6507125"/>
                </a:cubicBezTo>
                <a:cubicBezTo>
                  <a:pt x="3661528" y="6508123"/>
                  <a:pt x="3178681" y="6505194"/>
                  <a:pt x="2934586" y="6507125"/>
                </a:cubicBezTo>
                <a:cubicBezTo>
                  <a:pt x="2690491" y="6509056"/>
                  <a:pt x="2804760" y="6481921"/>
                  <a:pt x="2699819" y="6507125"/>
                </a:cubicBezTo>
                <a:cubicBezTo>
                  <a:pt x="2594878" y="6532329"/>
                  <a:pt x="2131310" y="6492863"/>
                  <a:pt x="1878135" y="6507125"/>
                </a:cubicBezTo>
                <a:cubicBezTo>
                  <a:pt x="1624960" y="6521387"/>
                  <a:pt x="1497787" y="6488583"/>
                  <a:pt x="1173834" y="6507125"/>
                </a:cubicBezTo>
                <a:cubicBezTo>
                  <a:pt x="849881" y="6525667"/>
                  <a:pt x="834993" y="6490955"/>
                  <a:pt x="704301" y="6507125"/>
                </a:cubicBezTo>
                <a:cubicBezTo>
                  <a:pt x="573609" y="6523295"/>
                  <a:pt x="308132" y="6478693"/>
                  <a:pt x="0" y="6507125"/>
                </a:cubicBezTo>
                <a:cubicBezTo>
                  <a:pt x="-29938" y="6329998"/>
                  <a:pt x="56135" y="6044585"/>
                  <a:pt x="0" y="5785426"/>
                </a:cubicBezTo>
                <a:cubicBezTo>
                  <a:pt x="-56135" y="5526267"/>
                  <a:pt x="39316" y="5376750"/>
                  <a:pt x="0" y="5193869"/>
                </a:cubicBezTo>
                <a:cubicBezTo>
                  <a:pt x="-39316" y="5010988"/>
                  <a:pt x="32117" y="4985215"/>
                  <a:pt x="0" y="4797526"/>
                </a:cubicBezTo>
                <a:cubicBezTo>
                  <a:pt x="-32117" y="4609837"/>
                  <a:pt x="57743" y="4276268"/>
                  <a:pt x="0" y="4075826"/>
                </a:cubicBezTo>
                <a:cubicBezTo>
                  <a:pt x="-57743" y="3875384"/>
                  <a:pt x="207" y="3518980"/>
                  <a:pt x="0" y="3354127"/>
                </a:cubicBezTo>
                <a:cubicBezTo>
                  <a:pt x="-207" y="3189274"/>
                  <a:pt x="26299" y="3135377"/>
                  <a:pt x="0" y="2957784"/>
                </a:cubicBezTo>
                <a:cubicBezTo>
                  <a:pt x="-26299" y="2780191"/>
                  <a:pt x="43986" y="2618936"/>
                  <a:pt x="0" y="2431299"/>
                </a:cubicBezTo>
                <a:cubicBezTo>
                  <a:pt x="-43986" y="2243663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3868546-2164-4C33-8F22-32B28A4FD9F0}"/>
              </a:ext>
            </a:extLst>
          </p:cNvPr>
          <p:cNvSpPr txBox="1"/>
          <p:nvPr userDrawn="1"/>
        </p:nvSpPr>
        <p:spPr>
          <a:xfrm>
            <a:off x="8942603" y="-31899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069836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0140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158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197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735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328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12/27/2021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004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12/27/2021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446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12/27/2021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234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12/27/2021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7BA24C5-7A23-4C04-A532-B0BAAA602ECA}"/>
              </a:ext>
            </a:extLst>
          </p:cNvPr>
          <p:cNvSpPr txBox="1"/>
          <p:nvPr userDrawn="1"/>
        </p:nvSpPr>
        <p:spPr>
          <a:xfrm>
            <a:off x="1943051" y="6278480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4032400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9095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14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1710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7182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072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713">
        <p:random/>
      </p:transition>
    </mc:Choice>
    <mc:Fallback xmlns="">
      <p:transition spd="slow" advClick="0" advTm="3713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2172425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713">
        <p:random/>
      </p:transition>
    </mc:Choice>
    <mc:Fallback xmlns="">
      <p:transition spd="slow" advClick="0" advTm="3713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12/27/2021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37828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12/27/2021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682003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12/27/2021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022363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12/27/2021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3210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id="{AC79E82E-725A-4A5C-8870-87B87B2217D2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id="{7704643A-27F9-4F01-AE4B-E1CF77BBF78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id="{52809BF3-EAF2-418A-8FE2-3182C056114E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id="{FFF22FB9-6783-415D-BC60-2669AA680D3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id="{E108BAEE-4A24-4598-AEF4-3244CF1E929F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268FBC2-A039-41A8-B368-926DE1556C72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521485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12/27/2021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662544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12/27/2021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048613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12/27/2021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895150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12/27/2021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77126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12/27/2021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901405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12/27/2021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940198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12/27/2021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50560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2021/12/27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8" name="bkgr 2">
            <a:extLst>
              <a:ext uri="{FF2B5EF4-FFF2-40B4-BE49-F238E27FC236}">
                <a16:creationId xmlns:a16="http://schemas.microsoft.com/office/drawing/2014/main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5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:a16="http://schemas.microsoft.com/office/drawing/2014/main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:a16="http://schemas.microsoft.com/office/drawing/2014/main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:a16="http://schemas.microsoft.com/office/drawing/2014/main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8"/>
            <a:ext cx="7924136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:a16="http://schemas.microsoft.com/office/drawing/2014/main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:a16="http://schemas.microsoft.com/office/drawing/2014/main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:a16="http://schemas.microsoft.com/office/drawing/2014/main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:a16="http://schemas.microsoft.com/office/drawing/2014/main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:a16="http://schemas.microsoft.com/office/drawing/2014/main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:a16="http://schemas.microsoft.com/office/drawing/2014/main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B56D77B1-C2AC-4E51-885D-2E687FD792DE}"/>
              </a:ext>
            </a:extLst>
          </p:cNvPr>
          <p:cNvSpPr txBox="1"/>
          <p:nvPr userDrawn="1"/>
        </p:nvSpPr>
        <p:spPr>
          <a:xfrm>
            <a:off x="9201992" y="-18115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942810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pic>
        <p:nvPicPr>
          <p:cNvPr id="9" name="图形 1">
            <a:extLst>
              <a:ext uri="{FF2B5EF4-FFF2-40B4-BE49-F238E27FC236}">
                <a16:creationId xmlns:a16="http://schemas.microsoft.com/office/drawing/2014/main" id="{4147D270-CA58-46E3-A687-87D81398E68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5212224"/>
            <a:ext cx="3308946" cy="164577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69D82C2-117E-4A35-95BF-D458B26D688D}"/>
              </a:ext>
            </a:extLst>
          </p:cNvPr>
          <p:cNvSpPr txBox="1"/>
          <p:nvPr userDrawn="1"/>
        </p:nvSpPr>
        <p:spPr>
          <a:xfrm>
            <a:off x="8011749" y="0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236505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:a16="http://schemas.microsoft.com/office/drawing/2014/main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:a16="http://schemas.microsoft.com/office/drawing/2014/main" id="{85267853-B155-4C5A-B17D-13C99003FA45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:a16="http://schemas.microsoft.com/office/drawing/2014/main" id="{EAE8A449-7A3F-40C5-B305-E2A28C9FD942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:a16="http://schemas.microsoft.com/office/drawing/2014/main" id="{61A8C16D-6509-4108-98A5-625CBDF5F070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:a16="http://schemas.microsoft.com/office/drawing/2014/main" id="{F3B873EF-BA25-43F8-B507-68795F3111ED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:a16="http://schemas.microsoft.com/office/drawing/2014/main" id="{B20D4855-2AE0-48EF-9542-73C2EC19F99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5733CB7-2EEC-42DC-9103-2D109DD1CFEE}"/>
              </a:ext>
            </a:extLst>
          </p:cNvPr>
          <p:cNvSpPr txBox="1"/>
          <p:nvPr userDrawn="1"/>
        </p:nvSpPr>
        <p:spPr>
          <a:xfrm>
            <a:off x="7320632" y="6524284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457174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id="{05B45BC2-AFD2-4521-86C7-28EA6A142BF8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id="{73E6612B-E6CF-431F-83A1-B242A79A465C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id="{9B231B91-9FD3-46F5-8DB9-BCC8C6F58B0F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id="{75059DDB-9C2F-46FF-9EF1-50E22BC24E2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id="{BE790CA5-EC6C-4F0B-B555-50D8033BE031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E6DDB6A-D1EC-44AC-A42F-3D5C776DEBE6}"/>
              </a:ext>
            </a:extLst>
          </p:cNvPr>
          <p:cNvSpPr/>
          <p:nvPr userDrawn="1"/>
        </p:nvSpPr>
        <p:spPr>
          <a:xfrm rot="20410169">
            <a:off x="4016052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A11163-4540-4661-A7E2-7E02DE00886F}"/>
              </a:ext>
            </a:extLst>
          </p:cNvPr>
          <p:cNvSpPr txBox="1"/>
          <p:nvPr userDrawn="1"/>
        </p:nvSpPr>
        <p:spPr>
          <a:xfrm>
            <a:off x="5353380" y="198271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7" y="1150962"/>
            <a:ext cx="1481296" cy="490473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D616774-3438-47D7-81AB-B40EEBD5818D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683341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id="{26859808-0E4C-4601-BFD5-C6BA5BCC44FE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id="{C20B859B-7433-488D-AD26-C313806026F3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id="{26C76A02-5C8B-42AD-8662-686E30606D34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id="{C6F4EA04-890C-4306-9211-FB1733E0C647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id="{0A2B951D-F19F-475D-B457-B86EF8DC984B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509803A-0360-4D33-9AB5-ED47ED9135D1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E0D0665-6999-4651-BD19-C7C402D30EEB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A77F017-DFC1-4D5F-8272-B3E76D6DA324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542502-B1BA-4EEE-B113-19E670FE5796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7"/>
            <a:ext cx="3028932" cy="384743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C8F1E24-5B7F-481A-86BE-BC8D3CC99D79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61585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3599D6A8-8376-4469-B1C4-0D0AB8B9FCB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F6108594-A8DF-4763-BAD6-AFEBB0C3196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B8502FED-250A-4CBC-8EE4-50D3D012EADA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4B97A2AD-D2A2-4C3E-AA45-DF5B9EE1314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ECDDE16C-0075-42EB-A3AA-DDD1D96A76E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FB12868-D957-45A4-B5D8-783DBD98F2C6}"/>
              </a:ext>
            </a:extLst>
          </p:cNvPr>
          <p:cNvSpPr/>
          <p:nvPr userDrawn="1"/>
        </p:nvSpPr>
        <p:spPr>
          <a:xfrm>
            <a:off x="3667342" y="983093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1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28E606-F052-4F98-9FBC-30FFA9B82FDA}"/>
              </a:ext>
            </a:extLst>
          </p:cNvPr>
          <p:cNvSpPr txBox="1"/>
          <p:nvPr userDrawn="1"/>
        </p:nvSpPr>
        <p:spPr>
          <a:xfrm>
            <a:off x="4557819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16645" y="3997564"/>
            <a:ext cx="3980370" cy="197972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215E454A-B08C-4576-8333-920008E55294}"/>
              </a:ext>
            </a:extLst>
          </p:cNvPr>
          <p:cNvSpPr txBox="1"/>
          <p:nvPr userDrawn="1"/>
        </p:nvSpPr>
        <p:spPr>
          <a:xfrm>
            <a:off x="7668010" y="6560136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126300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42784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0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12/27/2021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8642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D78A31-B58C-4F22-8C52-A961D950D026}" type="datetimeFigureOut">
              <a:rPr lang="en-US" smtClean="0"/>
              <a:t>12/27/2021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8344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microsoft.com/office/2007/relationships/hdphoto" Target="../media/hdphoto4.wdp"/><Relationship Id="rId3" Type="http://schemas.openxmlformats.org/officeDocument/2006/relationships/slideLayout" Target="../slideLayouts/slideLayout26.xml"/><Relationship Id="rId7" Type="http://schemas.openxmlformats.org/officeDocument/2006/relationships/image" Target="../media/image62.png"/><Relationship Id="rId12" Type="http://schemas.openxmlformats.org/officeDocument/2006/relationships/image" Target="../media/image40.jpeg"/><Relationship Id="rId2" Type="http://schemas.openxmlformats.org/officeDocument/2006/relationships/audio" Target="../media/media2.wav"/><Relationship Id="rId16" Type="http://schemas.openxmlformats.org/officeDocument/2006/relationships/image" Target="../media/image43.png"/><Relationship Id="rId1" Type="http://schemas.microsoft.com/office/2007/relationships/media" Target="../media/media2.wav"/><Relationship Id="rId6" Type="http://schemas.microsoft.com/office/2007/relationships/hdphoto" Target="../media/hdphoto17.wdp"/><Relationship Id="rId11" Type="http://schemas.openxmlformats.org/officeDocument/2006/relationships/image" Target="../media/image41.png"/><Relationship Id="rId5" Type="http://schemas.openxmlformats.org/officeDocument/2006/relationships/image" Target="../media/image61.png"/><Relationship Id="rId15" Type="http://schemas.openxmlformats.org/officeDocument/2006/relationships/image" Target="../media/image42.png"/><Relationship Id="rId10" Type="http://schemas.openxmlformats.org/officeDocument/2006/relationships/image" Target="../media/image34.png"/><Relationship Id="rId4" Type="http://schemas.openxmlformats.org/officeDocument/2006/relationships/image" Target="../media/image47.jpeg"/><Relationship Id="rId9" Type="http://schemas.microsoft.com/office/2007/relationships/hdphoto" Target="../media/hdphoto18.wdp"/><Relationship Id="rId1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42.png"/><Relationship Id="rId3" Type="http://schemas.openxmlformats.org/officeDocument/2006/relationships/slideLayout" Target="../slideLayouts/slideLayout26.xml"/><Relationship Id="rId7" Type="http://schemas.openxmlformats.org/officeDocument/2006/relationships/image" Target="../media/image65.png"/><Relationship Id="rId12" Type="http://schemas.microsoft.com/office/2007/relationships/hdphoto" Target="../media/hdphoto4.wdp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microsoft.com/office/2007/relationships/hdphoto" Target="../media/hdphoto19.wdp"/><Relationship Id="rId11" Type="http://schemas.openxmlformats.org/officeDocument/2006/relationships/image" Target="../media/image40.jpeg"/><Relationship Id="rId5" Type="http://schemas.openxmlformats.org/officeDocument/2006/relationships/image" Target="../media/image64.png"/><Relationship Id="rId10" Type="http://schemas.openxmlformats.org/officeDocument/2006/relationships/image" Target="../media/image32.png"/><Relationship Id="rId4" Type="http://schemas.openxmlformats.org/officeDocument/2006/relationships/image" Target="../media/image54.jpeg"/><Relationship Id="rId9" Type="http://schemas.openxmlformats.org/officeDocument/2006/relationships/image" Target="../media/image41.png"/><Relationship Id="rId14" Type="http://schemas.openxmlformats.org/officeDocument/2006/relationships/image" Target="../media/image4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5.xml"/><Relationship Id="rId4" Type="http://schemas.microsoft.com/office/2007/relationships/hdphoto" Target="../media/hdphoto20.wdp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23.wdp"/><Relationship Id="rId3" Type="http://schemas.openxmlformats.org/officeDocument/2006/relationships/image" Target="../media/image68.png"/><Relationship Id="rId7" Type="http://schemas.openxmlformats.org/officeDocument/2006/relationships/image" Target="../media/image70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3.xml"/><Relationship Id="rId6" Type="http://schemas.microsoft.com/office/2007/relationships/hdphoto" Target="../media/hdphoto22.wdp"/><Relationship Id="rId5" Type="http://schemas.openxmlformats.org/officeDocument/2006/relationships/image" Target="../media/image69.png"/><Relationship Id="rId4" Type="http://schemas.microsoft.com/office/2007/relationships/hdphoto" Target="../media/hdphoto21.wdp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26.xml"/><Relationship Id="rId7" Type="http://schemas.openxmlformats.org/officeDocument/2006/relationships/image" Target="../media/image3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4.png"/><Relationship Id="rId5" Type="http://schemas.openxmlformats.org/officeDocument/2006/relationships/image" Target="../media/image33.jpeg"/><Relationship Id="rId10" Type="http://schemas.openxmlformats.org/officeDocument/2006/relationships/image" Target="../media/image36.png"/><Relationship Id="rId4" Type="http://schemas.openxmlformats.org/officeDocument/2006/relationships/image" Target="../media/image32.png"/><Relationship Id="rId9" Type="http://schemas.openxmlformats.org/officeDocument/2006/relationships/slide" Target="slide4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32.png"/><Relationship Id="rId3" Type="http://schemas.openxmlformats.org/officeDocument/2006/relationships/slideLayout" Target="../slideLayouts/slideLayout26.xml"/><Relationship Id="rId7" Type="http://schemas.openxmlformats.org/officeDocument/2006/relationships/image" Target="../media/image39.png"/><Relationship Id="rId12" Type="http://schemas.openxmlformats.org/officeDocument/2006/relationships/image" Target="../media/image41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microsoft.com/office/2007/relationships/hdphoto" Target="../media/hdphoto2.wdp"/><Relationship Id="rId11" Type="http://schemas.microsoft.com/office/2007/relationships/hdphoto" Target="../media/hdphoto4.wdp"/><Relationship Id="rId5" Type="http://schemas.openxmlformats.org/officeDocument/2006/relationships/image" Target="../media/image38.png"/><Relationship Id="rId15" Type="http://schemas.openxmlformats.org/officeDocument/2006/relationships/image" Target="../media/image43.png"/><Relationship Id="rId10" Type="http://schemas.openxmlformats.org/officeDocument/2006/relationships/image" Target="../media/image40.jpeg"/><Relationship Id="rId4" Type="http://schemas.openxmlformats.org/officeDocument/2006/relationships/image" Target="../media/image37.png"/><Relationship Id="rId9" Type="http://schemas.openxmlformats.org/officeDocument/2006/relationships/image" Target="../media/image34.png"/><Relationship Id="rId14" Type="http://schemas.openxmlformats.org/officeDocument/2006/relationships/image" Target="../media/image4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32.png"/><Relationship Id="rId3" Type="http://schemas.openxmlformats.org/officeDocument/2006/relationships/slideLayout" Target="../slideLayouts/slideLayout26.xml"/><Relationship Id="rId7" Type="http://schemas.microsoft.com/office/2007/relationships/hdphoto" Target="../media/hdphoto5.wdp"/><Relationship Id="rId12" Type="http://schemas.microsoft.com/office/2007/relationships/hdphoto" Target="../media/hdphoto4.wdp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45.png"/><Relationship Id="rId11" Type="http://schemas.openxmlformats.org/officeDocument/2006/relationships/image" Target="../media/image40.jpeg"/><Relationship Id="rId5" Type="http://schemas.openxmlformats.org/officeDocument/2006/relationships/image" Target="../media/image41.png"/><Relationship Id="rId15" Type="http://schemas.openxmlformats.org/officeDocument/2006/relationships/image" Target="../media/image43.png"/><Relationship Id="rId10" Type="http://schemas.openxmlformats.org/officeDocument/2006/relationships/image" Target="../media/image34.png"/><Relationship Id="rId4" Type="http://schemas.openxmlformats.org/officeDocument/2006/relationships/image" Target="../media/image44.jpeg"/><Relationship Id="rId9" Type="http://schemas.microsoft.com/office/2007/relationships/hdphoto" Target="../media/hdphoto6.wdp"/><Relationship Id="rId14" Type="http://schemas.openxmlformats.org/officeDocument/2006/relationships/image" Target="../media/image42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13" Type="http://schemas.openxmlformats.org/officeDocument/2006/relationships/image" Target="../media/image34.png"/><Relationship Id="rId18" Type="http://schemas.openxmlformats.org/officeDocument/2006/relationships/image" Target="../media/image42.png"/><Relationship Id="rId3" Type="http://schemas.openxmlformats.org/officeDocument/2006/relationships/slideLayout" Target="../slideLayouts/slideLayout26.xml"/><Relationship Id="rId7" Type="http://schemas.openxmlformats.org/officeDocument/2006/relationships/image" Target="../media/image49.png"/><Relationship Id="rId12" Type="http://schemas.microsoft.com/office/2007/relationships/hdphoto" Target="../media/hdphoto10.wdp"/><Relationship Id="rId17" Type="http://schemas.openxmlformats.org/officeDocument/2006/relationships/image" Target="../media/image32.png"/><Relationship Id="rId2" Type="http://schemas.openxmlformats.org/officeDocument/2006/relationships/audio" Target="../media/media2.wav"/><Relationship Id="rId16" Type="http://schemas.openxmlformats.org/officeDocument/2006/relationships/image" Target="../media/image41.png"/><Relationship Id="rId1" Type="http://schemas.microsoft.com/office/2007/relationships/media" Target="../media/media2.wav"/><Relationship Id="rId6" Type="http://schemas.microsoft.com/office/2007/relationships/hdphoto" Target="../media/hdphoto7.wdp"/><Relationship Id="rId11" Type="http://schemas.openxmlformats.org/officeDocument/2006/relationships/image" Target="../media/image51.png"/><Relationship Id="rId5" Type="http://schemas.openxmlformats.org/officeDocument/2006/relationships/image" Target="../media/image48.png"/><Relationship Id="rId15" Type="http://schemas.microsoft.com/office/2007/relationships/hdphoto" Target="../media/hdphoto4.wdp"/><Relationship Id="rId10" Type="http://schemas.microsoft.com/office/2007/relationships/hdphoto" Target="../media/hdphoto9.wdp"/><Relationship Id="rId19" Type="http://schemas.openxmlformats.org/officeDocument/2006/relationships/image" Target="../media/image43.png"/><Relationship Id="rId4" Type="http://schemas.openxmlformats.org/officeDocument/2006/relationships/image" Target="../media/image47.jpeg"/><Relationship Id="rId9" Type="http://schemas.openxmlformats.org/officeDocument/2006/relationships/image" Target="../media/image50.png"/><Relationship Id="rId14" Type="http://schemas.openxmlformats.org/officeDocument/2006/relationships/image" Target="../media/image40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13" Type="http://schemas.openxmlformats.org/officeDocument/2006/relationships/image" Target="../media/image43.png"/><Relationship Id="rId3" Type="http://schemas.openxmlformats.org/officeDocument/2006/relationships/slideLayout" Target="../slideLayouts/slideLayout26.xml"/><Relationship Id="rId7" Type="http://schemas.openxmlformats.org/officeDocument/2006/relationships/image" Target="../media/image34.png"/><Relationship Id="rId12" Type="http://schemas.openxmlformats.org/officeDocument/2006/relationships/image" Target="../media/image42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microsoft.com/office/2007/relationships/hdphoto" Target="../media/hdphoto11.wdp"/><Relationship Id="rId11" Type="http://schemas.openxmlformats.org/officeDocument/2006/relationships/image" Target="../media/image32.png"/><Relationship Id="rId5" Type="http://schemas.openxmlformats.org/officeDocument/2006/relationships/image" Target="../media/image53.png"/><Relationship Id="rId10" Type="http://schemas.openxmlformats.org/officeDocument/2006/relationships/image" Target="../media/image41.png"/><Relationship Id="rId4" Type="http://schemas.openxmlformats.org/officeDocument/2006/relationships/image" Target="../media/image52.jpeg"/><Relationship Id="rId9" Type="http://schemas.microsoft.com/office/2007/relationships/hdphoto" Target="../media/hdphoto4.wdp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13" Type="http://schemas.openxmlformats.org/officeDocument/2006/relationships/image" Target="../media/image32.png"/><Relationship Id="rId3" Type="http://schemas.openxmlformats.org/officeDocument/2006/relationships/slideLayout" Target="../slideLayouts/slideLayout26.xml"/><Relationship Id="rId7" Type="http://schemas.openxmlformats.org/officeDocument/2006/relationships/image" Target="../media/image56.png"/><Relationship Id="rId12" Type="http://schemas.openxmlformats.org/officeDocument/2006/relationships/image" Target="../media/image41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microsoft.com/office/2007/relationships/hdphoto" Target="../media/hdphoto12.wdp"/><Relationship Id="rId11" Type="http://schemas.microsoft.com/office/2007/relationships/hdphoto" Target="../media/hdphoto4.wdp"/><Relationship Id="rId5" Type="http://schemas.openxmlformats.org/officeDocument/2006/relationships/image" Target="../media/image55.png"/><Relationship Id="rId15" Type="http://schemas.openxmlformats.org/officeDocument/2006/relationships/image" Target="../media/image43.png"/><Relationship Id="rId10" Type="http://schemas.openxmlformats.org/officeDocument/2006/relationships/image" Target="../media/image40.jpeg"/><Relationship Id="rId4" Type="http://schemas.openxmlformats.org/officeDocument/2006/relationships/image" Target="../media/image54.jpeg"/><Relationship Id="rId9" Type="http://schemas.openxmlformats.org/officeDocument/2006/relationships/image" Target="../media/image57.png"/><Relationship Id="rId14" Type="http://schemas.openxmlformats.org/officeDocument/2006/relationships/image" Target="../media/image42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15.wdp"/><Relationship Id="rId13" Type="http://schemas.microsoft.com/office/2007/relationships/hdphoto" Target="../media/hdphoto4.wdp"/><Relationship Id="rId3" Type="http://schemas.openxmlformats.org/officeDocument/2006/relationships/slideLayout" Target="../slideLayouts/slideLayout26.xml"/><Relationship Id="rId7" Type="http://schemas.openxmlformats.org/officeDocument/2006/relationships/image" Target="../media/image59.png"/><Relationship Id="rId12" Type="http://schemas.openxmlformats.org/officeDocument/2006/relationships/image" Target="../media/image40.jpeg"/><Relationship Id="rId17" Type="http://schemas.openxmlformats.org/officeDocument/2006/relationships/image" Target="../media/image43.png"/><Relationship Id="rId2" Type="http://schemas.openxmlformats.org/officeDocument/2006/relationships/audio" Target="../media/media2.wav"/><Relationship Id="rId16" Type="http://schemas.openxmlformats.org/officeDocument/2006/relationships/image" Target="../media/image42.png"/><Relationship Id="rId1" Type="http://schemas.microsoft.com/office/2007/relationships/media" Target="../media/media2.wav"/><Relationship Id="rId6" Type="http://schemas.microsoft.com/office/2007/relationships/hdphoto" Target="../media/hdphoto14.wdp"/><Relationship Id="rId11" Type="http://schemas.openxmlformats.org/officeDocument/2006/relationships/image" Target="../media/image57.png"/><Relationship Id="rId5" Type="http://schemas.openxmlformats.org/officeDocument/2006/relationships/image" Target="../media/image58.png"/><Relationship Id="rId15" Type="http://schemas.openxmlformats.org/officeDocument/2006/relationships/image" Target="../media/image32.png"/><Relationship Id="rId10" Type="http://schemas.microsoft.com/office/2007/relationships/hdphoto" Target="../media/hdphoto16.wdp"/><Relationship Id="rId4" Type="http://schemas.openxmlformats.org/officeDocument/2006/relationships/image" Target="../media/image37.png"/><Relationship Id="rId9" Type="http://schemas.openxmlformats.org/officeDocument/2006/relationships/image" Target="../media/image60.png"/><Relationship Id="rId14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ke11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65570"/>
            <a:ext cx="12115800" cy="6705599"/>
          </a:xfrm>
          <a:prstGeom prst="rect">
            <a:avLst/>
          </a:prstGeom>
        </p:spPr>
      </p:pic>
      <p:cxnSp>
        <p:nvCxnSpPr>
          <p:cNvPr id="8" name="Straight Connector 7"/>
          <p:cNvCxnSpPr>
            <a:cxnSpLocks/>
          </p:cNvCxnSpPr>
          <p:nvPr/>
        </p:nvCxnSpPr>
        <p:spPr>
          <a:xfrm>
            <a:off x="76200" y="76202"/>
            <a:ext cx="0" cy="670559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20686AE1-25B6-4472-AD18-B31561382A25}"/>
              </a:ext>
            </a:extLst>
          </p:cNvPr>
          <p:cNvSpPr txBox="1"/>
          <p:nvPr/>
        </p:nvSpPr>
        <p:spPr>
          <a:xfrm>
            <a:off x="898107" y="496577"/>
            <a:ext cx="104518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56">
              <a:buClr>
                <a:srgbClr val="000000"/>
              </a:buClr>
              <a:defRPr/>
            </a:pPr>
            <a:r>
              <a:rPr lang="en-US" sz="3600" b="1" kern="0">
                <a:solidFill>
                  <a:srgbClr val="4C1EB2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HP001 5H" panose="020B0603050302020204" pitchFamily="34" charset="0"/>
                <a:sym typeface="Arial"/>
              </a:rPr>
              <a:t>     Thứ hai </a:t>
            </a:r>
            <a:r>
              <a:rPr lang="en-US" sz="3600" b="1" kern="0" err="1">
                <a:solidFill>
                  <a:srgbClr val="4C1EB2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HP001 5H" panose="020B0603050302020204" pitchFamily="34" charset="0"/>
                <a:sym typeface="Arial"/>
              </a:rPr>
              <a:t>ngày</a:t>
            </a:r>
            <a:r>
              <a:rPr lang="en-US" sz="3600" b="1" kern="0">
                <a:solidFill>
                  <a:srgbClr val="4C1EB2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HP001 5H" panose="020B0603050302020204" pitchFamily="34" charset="0"/>
                <a:sym typeface="Arial"/>
              </a:rPr>
              <a:t> 27 </a:t>
            </a:r>
            <a:r>
              <a:rPr lang="en-US" sz="3600" b="1" kern="0" err="1">
                <a:solidFill>
                  <a:srgbClr val="4C1EB2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HP001 5H" panose="020B0603050302020204" pitchFamily="34" charset="0"/>
                <a:sym typeface="Arial"/>
              </a:rPr>
              <a:t>tháng</a:t>
            </a:r>
            <a:r>
              <a:rPr lang="en-US" sz="3600" b="1" kern="0">
                <a:solidFill>
                  <a:srgbClr val="4C1EB2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HP001 5H" panose="020B0603050302020204" pitchFamily="34" charset="0"/>
                <a:sym typeface="Arial"/>
              </a:rPr>
              <a:t> 12 </a:t>
            </a:r>
            <a:r>
              <a:rPr lang="en-US" sz="3600" b="1" kern="0" dirty="0" err="1">
                <a:solidFill>
                  <a:srgbClr val="4C1EB2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HP001 5H" panose="020B0603050302020204" pitchFamily="34" charset="0"/>
                <a:sym typeface="Arial"/>
              </a:rPr>
              <a:t>năm</a:t>
            </a:r>
            <a:r>
              <a:rPr lang="en-US" sz="3600" b="1" kern="0" dirty="0">
                <a:solidFill>
                  <a:srgbClr val="4C1EB2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HP001 5H" panose="020B0603050302020204" pitchFamily="34" charset="0"/>
                <a:sym typeface="Arial"/>
              </a:rPr>
              <a:t> 2021</a:t>
            </a:r>
            <a:endParaRPr lang="en-US" sz="3600" kern="0" dirty="0">
              <a:solidFill>
                <a:srgbClr val="4C1EB2"/>
              </a:solidFill>
              <a:latin typeface="HP001 5 hàng" panose="020B0603050302020204" pitchFamily="34" charset="0"/>
              <a:ea typeface="Arial-Rounded" panose="020B0500000000000000" pitchFamily="34" charset="0"/>
              <a:cs typeface="HP001 5H" panose="020B0603050302020204" pitchFamily="34" charset="0"/>
              <a:sym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0FD4AE3-8CE7-4D06-B0F9-6883321E5ACB}"/>
              </a:ext>
            </a:extLst>
          </p:cNvPr>
          <p:cNvSpPr txBox="1"/>
          <p:nvPr/>
        </p:nvSpPr>
        <p:spPr>
          <a:xfrm>
            <a:off x="2643651" y="1327634"/>
            <a:ext cx="66134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56">
              <a:buClr>
                <a:srgbClr val="000000"/>
              </a:buClr>
              <a:defRPr/>
            </a:pPr>
            <a:r>
              <a:rPr lang="en-US" sz="3600" b="1" kern="0">
                <a:solidFill>
                  <a:srgbClr val="4C1EB2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HP001 5H" panose="020B0603050302020204" pitchFamily="34" charset="0"/>
                <a:sym typeface="Arial"/>
              </a:rPr>
              <a:t>     Toán</a:t>
            </a:r>
            <a:endParaRPr lang="en-US" sz="3600" kern="0" dirty="0">
              <a:solidFill>
                <a:srgbClr val="4C1EB2"/>
              </a:solidFill>
              <a:latin typeface="HP001 5 hàng" panose="020B0603050302020204" pitchFamily="34" charset="0"/>
              <a:ea typeface="Arial-Rounded" panose="020B0500000000000000" pitchFamily="34" charset="0"/>
              <a:cs typeface="HP001 5H" panose="020B0603050302020204" pitchFamily="34" charset="0"/>
              <a:sym typeface="Arial"/>
            </a:endParaRPr>
          </a:p>
        </p:txBody>
      </p:sp>
      <p:sp>
        <p:nvSpPr>
          <p:cNvPr id="11" name="TextBox 6">
            <a:extLst>
              <a:ext uri="{FF2B5EF4-FFF2-40B4-BE49-F238E27FC236}">
                <a16:creationId xmlns:a16="http://schemas.microsoft.com/office/drawing/2014/main" id="{70087B80-2D8C-4664-8FC8-AFDD72C30FAA}"/>
              </a:ext>
            </a:extLst>
          </p:cNvPr>
          <p:cNvSpPr txBox="1"/>
          <p:nvPr/>
        </p:nvSpPr>
        <p:spPr>
          <a:xfrm>
            <a:off x="160021" y="2158691"/>
            <a:ext cx="11772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56">
              <a:buClr>
                <a:srgbClr val="000000"/>
              </a:buClr>
              <a:defRPr/>
            </a:pPr>
            <a:r>
              <a:rPr lang="en-US" sz="3600" b="1" kern="0">
                <a:solidFill>
                  <a:srgbClr val="4C1EB2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HP001 5H" panose="020B0603050302020204" pitchFamily="34" charset="0"/>
                <a:sym typeface="Arial"/>
              </a:rPr>
              <a:t>Bài 33 : Ôn tập phép cộng, phép trừ trong phạm vi 20</a:t>
            </a:r>
            <a:endParaRPr lang="en-US" sz="3600" kern="0" dirty="0">
              <a:solidFill>
                <a:srgbClr val="4C1EB2"/>
              </a:solidFill>
              <a:latin typeface="HP001 5 hàng" panose="020B0603050302020204" pitchFamily="34" charset="0"/>
              <a:ea typeface="Arial-Rounded" panose="020B0500000000000000" pitchFamily="34" charset="0"/>
              <a:cs typeface="HP001 5H" panose="020B0603050302020204" pitchFamily="34" charset="0"/>
              <a:sym typeface="Arial"/>
            </a:endParaRPr>
          </a:p>
        </p:txBody>
      </p:sp>
      <p:sp>
        <p:nvSpPr>
          <p:cNvPr id="12" name="TextBox 6">
            <a:extLst>
              <a:ext uri="{FF2B5EF4-FFF2-40B4-BE49-F238E27FC236}">
                <a16:creationId xmlns:a16="http://schemas.microsoft.com/office/drawing/2014/main" id="{06B4710D-297F-4E96-901E-C02516769BB1}"/>
              </a:ext>
            </a:extLst>
          </p:cNvPr>
          <p:cNvSpPr txBox="1"/>
          <p:nvPr/>
        </p:nvSpPr>
        <p:spPr>
          <a:xfrm>
            <a:off x="2739743" y="2987542"/>
            <a:ext cx="66134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56">
              <a:buClr>
                <a:srgbClr val="000000"/>
              </a:buClr>
              <a:defRPr/>
            </a:pPr>
            <a:r>
              <a:rPr lang="en-US" sz="3600" b="1" kern="0">
                <a:solidFill>
                  <a:srgbClr val="4C1EB2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HP001 5H" panose="020B0603050302020204" pitchFamily="34" charset="0"/>
                <a:sym typeface="Arial"/>
              </a:rPr>
              <a:t>Tiết 1 – trang 124, 125.</a:t>
            </a:r>
            <a:endParaRPr lang="en-US" sz="3600" kern="0" dirty="0">
              <a:solidFill>
                <a:srgbClr val="4C1EB2"/>
              </a:solidFill>
              <a:latin typeface="HP001 5 hàng" panose="020B0603050302020204" pitchFamily="34" charset="0"/>
              <a:ea typeface="Arial-Rounded" panose="020B0500000000000000" pitchFamily="34" charset="0"/>
              <a:cs typeface="HP001 5H" panose="020B06030503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32990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Giai cuu dai duong 2\underwater-vector-backgroun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28598"/>
            <a:ext cx="12191999" cy="7518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\Desktop\Giai cuu dai duong 2\7a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40125" y1="41900" x2="54125" y2="65286"/>
                        <a14:foregroundMark x1="63500" y1="34227" x2="50500" y2="52497"/>
                        <a14:foregroundMark x1="58375" y1="26675" x2="58375" y2="37272"/>
                        <a14:foregroundMark x1="46375" y1="24117" x2="40125" y2="39342"/>
                        <a14:foregroundMark x1="54545" y1="35106" x2="57091" y2="48723"/>
                        <a14:foregroundMark x1="48000" y1="28298" x2="40364" y2="472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930400" y="3732918"/>
            <a:ext cx="3048000" cy="2606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ADMIN\Desktop\Giai cuu dai duong 2\7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1" y="4343400"/>
            <a:ext cx="1744116" cy="1743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ADMIN\Desktop\Giai cuu dai duong 2\8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89231" l="0" r="100000">
                        <a14:backgroundMark x1="93800" y1="36410" x2="88600" y2="78462"/>
                        <a14:backgroundMark x1="38800" y1="64103" x2="30400" y2="81026"/>
                        <a14:backgroundMark x1="10400" y1="11795" x2="35200" y2="6923"/>
                        <a14:backgroundMark x1="64400" y1="1795" x2="69800" y2="3846"/>
                        <a14:backgroundMark x1="76800" y1="3846" x2="95200" y2="2308"/>
                        <a14:backgroundMark x1="48800" y1="73590" x2="46200" y2="76154"/>
                        <a14:backgroundMark x1="36000" y1="30000" x2="36800" y2="32564"/>
                        <a14:backgroundMark x1="96714" y1="23724" x2="84507" y2="81381"/>
                        <a14:backgroundMark x1="84507" y1="76577" x2="59155" y2="86486"/>
                        <a14:backgroundMark x1="59624" y1="69670" x2="58685" y2="82282"/>
                        <a14:backgroundMark x1="30751" y1="82282" x2="2113" y2="82282"/>
                        <a14:backgroundMark x1="3286" y1="48348" x2="10329" y2="82282"/>
                        <a14:backgroundMark x1="7512" y1="46246" x2="23709" y2="49249"/>
                        <a14:backgroundMark x1="26995" y1="33033" x2="30047" y2="35435"/>
                        <a14:backgroundMark x1="2582" y1="31231" x2="10094" y2="354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9000" y="4860610"/>
            <a:ext cx="2362201" cy="1842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572001" y="-1346200"/>
            <a:ext cx="8369991" cy="1076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4801" y="5156201"/>
            <a:ext cx="1815343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6800" y="-76200"/>
            <a:ext cx="8026400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1" name="TextBox 20"/>
          <p:cNvSpPr txBox="1"/>
          <p:nvPr/>
        </p:nvSpPr>
        <p:spPr>
          <a:xfrm>
            <a:off x="3556000" y="939801"/>
            <a:ext cx="558800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733" dirty="0">
                <a:solidFill>
                  <a:srgbClr val="0033CC"/>
                </a:solidFill>
                <a:latin typeface="Calibri"/>
              </a:rPr>
              <a:t> 29 + 48 = ?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203200" y="2854476"/>
            <a:ext cx="26416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Calibri"/>
              </a:rPr>
              <a:t>A. 78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3121050" y="2854476"/>
            <a:ext cx="2873351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Calibri"/>
              </a:rPr>
              <a:t>B. 76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6276698" y="2870200"/>
            <a:ext cx="2765703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Calibri"/>
              </a:rPr>
              <a:t>C. 75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9347200" y="2854476"/>
            <a:ext cx="26416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Calibri"/>
              </a:rPr>
              <a:t>D.</a:t>
            </a:r>
            <a:r>
              <a:rPr lang="en-US" sz="2667" dirty="0">
                <a:solidFill>
                  <a:srgbClr val="0033CC"/>
                </a:solidFill>
                <a:latin typeface="Calibri"/>
              </a:rPr>
              <a:t> </a:t>
            </a:r>
            <a:r>
              <a:rPr lang="en-US" sz="3200" dirty="0">
                <a:solidFill>
                  <a:srgbClr val="0033CC"/>
                </a:solidFill>
                <a:latin typeface="Calibri"/>
              </a:rPr>
              <a:t>77</a:t>
            </a:r>
            <a:endParaRPr lang="en-US" sz="2667" dirty="0">
              <a:solidFill>
                <a:srgbClr val="0033CC"/>
              </a:solidFill>
              <a:latin typeface="Calibri"/>
            </a:endParaRPr>
          </a:p>
        </p:txBody>
      </p:sp>
      <p:pic>
        <p:nvPicPr>
          <p:cNvPr id="14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  <p:pic>
        <p:nvPicPr>
          <p:cNvPr id="15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216" y="736723"/>
            <a:ext cx="1048584" cy="116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times up"/>
          <p:cNvGrpSpPr/>
          <p:nvPr/>
        </p:nvGrpSpPr>
        <p:grpSpPr>
          <a:xfrm>
            <a:off x="784059" y="177800"/>
            <a:ext cx="1009445" cy="500085"/>
            <a:chOff x="2989747" y="438150"/>
            <a:chExt cx="1572029" cy="683752"/>
          </a:xfrm>
        </p:grpSpPr>
        <p:sp>
          <p:nvSpPr>
            <p:cNvPr id="17" name="Rounded Rectangle 16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GB" sz="3733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Rounded Rectangle 25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r>
                <a:rPr lang="en-GB" sz="1467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1467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467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1467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7" name="Picture 3" descr="C:\Users\ADMIN\Desktop\Picture2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310" y="960639"/>
            <a:ext cx="851973" cy="85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4330" y="945133"/>
            <a:ext cx="120325" cy="101771"/>
            <a:chOff x="2455863" y="2411803"/>
            <a:chExt cx="566738" cy="566738"/>
          </a:xfrm>
        </p:grpSpPr>
        <p:sp>
          <p:nvSpPr>
            <p:cNvPr id="2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6124" y="1681532"/>
            <a:ext cx="120325" cy="101771"/>
            <a:chOff x="2455863" y="2411803"/>
            <a:chExt cx="566738" cy="566738"/>
          </a:xfrm>
        </p:grpSpPr>
        <p:sp>
          <p:nvSpPr>
            <p:cNvPr id="3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642171" y="1335825"/>
            <a:ext cx="120325" cy="101771"/>
            <a:chOff x="2455863" y="2411803"/>
            <a:chExt cx="566738" cy="566738"/>
          </a:xfrm>
        </p:grpSpPr>
        <p:sp>
          <p:nvSpPr>
            <p:cNvPr id="4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882526" y="1369076"/>
            <a:ext cx="120325" cy="101771"/>
            <a:chOff x="2455863" y="2411803"/>
            <a:chExt cx="566738" cy="566738"/>
          </a:xfrm>
        </p:grpSpPr>
        <p:sp>
          <p:nvSpPr>
            <p:cNvPr id="47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8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0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52" name="Oval 107"/>
          <p:cNvSpPr>
            <a:spLocks noChangeArrowheads="1"/>
          </p:cNvSpPr>
          <p:nvPr/>
        </p:nvSpPr>
        <p:spPr bwMode="auto">
          <a:xfrm>
            <a:off x="1259312" y="1331988"/>
            <a:ext cx="90392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/>
            <a:endParaRPr lang="en-GB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3" name="Explosion 2 52"/>
          <p:cNvSpPr/>
          <p:nvPr/>
        </p:nvSpPr>
        <p:spPr>
          <a:xfrm>
            <a:off x="1586895" y="3158947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dirty="0">
                <a:solidFill>
                  <a:srgbClr val="0000FF"/>
                </a:solidFill>
                <a:latin typeface="Calibri"/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2872537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474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7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8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3.87705E-6 L -0.11979 0.0275 " pathEditMode="relative" rAng="0" ptsTypes="AA">
                                      <p:cBhvr>
                                        <p:cTn id="72" dur="3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90" y="1359"/>
                                    </p:animMotion>
                                  </p:childTnLst>
                                </p:cTn>
                              </p:par>
                              <p:par>
                                <p:cTn id="7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4.25394E-6 L -0.1882 4.25394E-6 " pathEditMode="relative" rAng="0" ptsTypes="AA">
                                      <p:cBhvr>
                                        <p:cTn id="74" dur="3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41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9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4" dur="15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15000"/>
                            </p:stCondLst>
                            <p:childTnLst>
                              <p:par>
                                <p:cTn id="10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21" grpId="0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53" grpId="0" animBg="1"/>
      <p:bldP spid="53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6" name="Picture 14" descr="C:\Users\ADMIN\Desktop\Giai cuu dai duong 2\cartoon__underwater_background_by_slaterdies-d71ppab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344" y="-286186"/>
            <a:ext cx="12242344" cy="7144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Hình ảnh có liên qua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88861" l="0" r="100000">
                        <a14:foregroundMark x1="7500" y1="37722" x2="95400" y2="46709"/>
                        <a14:foregroundMark x1="21700" y1="23544" x2="36700" y2="38228"/>
                        <a14:foregroundMark x1="42900" y1="19747" x2="32900" y2="66203"/>
                        <a14:foregroundMark x1="61300" y1="30886" x2="66700" y2="60886"/>
                        <a14:foregroundMark x1="52900" y1="82532" x2="52900" y2="87342"/>
                        <a14:foregroundMark x1="93800" y1="52532" x2="83800" y2="562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40519">
            <a:off x="7595663" y="4239850"/>
            <a:ext cx="2724103" cy="2152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3" descr="Kết quả hình ảnh cho dory cartoon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0533" y="4140201"/>
            <a:ext cx="3464984" cy="2065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947335" y="-1920724"/>
            <a:ext cx="9209579" cy="1076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5258" y="5315870"/>
            <a:ext cx="1815343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395200" y="8204200"/>
            <a:ext cx="812800" cy="812800"/>
          </a:xfrm>
          <a:prstGeom prst="rect">
            <a:avLst/>
          </a:prstGeom>
        </p:spPr>
      </p:pic>
      <p:pic>
        <p:nvPicPr>
          <p:cNvPr id="18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6649" y="76200"/>
            <a:ext cx="8026400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9" name="TextBox 18"/>
          <p:cNvSpPr txBox="1"/>
          <p:nvPr/>
        </p:nvSpPr>
        <p:spPr>
          <a:xfrm>
            <a:off x="3425849" y="1092201"/>
            <a:ext cx="558800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733" dirty="0">
                <a:solidFill>
                  <a:srgbClr val="0033CC"/>
                </a:solidFill>
                <a:latin typeface="Calibri"/>
              </a:rPr>
              <a:t>55 + 17 = ?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73049" y="3006876"/>
            <a:ext cx="26416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Calibri"/>
              </a:rPr>
              <a:t>A. </a:t>
            </a:r>
            <a:r>
              <a:rPr lang="en-US" sz="3200">
                <a:solidFill>
                  <a:srgbClr val="0033CC"/>
                </a:solidFill>
                <a:latin typeface="Calibri"/>
              </a:rPr>
              <a:t>73</a:t>
            </a:r>
            <a:endParaRPr lang="en-US" sz="3200" dirty="0">
              <a:solidFill>
                <a:srgbClr val="0033CC"/>
              </a:solidFill>
              <a:latin typeface="Calibri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9115450" y="3006876"/>
            <a:ext cx="2873351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Calibri"/>
              </a:rPr>
              <a:t>D. 82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6067450" y="3022600"/>
            <a:ext cx="2765703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Calibri"/>
              </a:rPr>
              <a:t>C.  62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3019449" y="2971800"/>
            <a:ext cx="27432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Calibri"/>
              </a:rPr>
              <a:t>B.</a:t>
            </a:r>
            <a:r>
              <a:rPr lang="en-US" sz="2667" dirty="0">
                <a:solidFill>
                  <a:srgbClr val="0033CC"/>
                </a:solidFill>
                <a:latin typeface="Calibri"/>
              </a:rPr>
              <a:t> 72</a:t>
            </a:r>
          </a:p>
        </p:txBody>
      </p:sp>
      <p:pic>
        <p:nvPicPr>
          <p:cNvPr id="15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216" y="736723"/>
            <a:ext cx="1048584" cy="116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times up"/>
          <p:cNvGrpSpPr/>
          <p:nvPr/>
        </p:nvGrpSpPr>
        <p:grpSpPr>
          <a:xfrm>
            <a:off x="784059" y="177800"/>
            <a:ext cx="1009445" cy="500085"/>
            <a:chOff x="2989747" y="438150"/>
            <a:chExt cx="1572029" cy="683752"/>
          </a:xfrm>
        </p:grpSpPr>
        <p:sp>
          <p:nvSpPr>
            <p:cNvPr id="17" name="Rounded Rectangle 16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GB" sz="3733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Rounded Rectangle 23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r>
                <a:rPr lang="en-GB" sz="1467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1467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467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1467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5" name="Picture 3" descr="C:\Users\ADMIN\Desktop\Picture2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310" y="960639"/>
            <a:ext cx="851973" cy="85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4330" y="945133"/>
            <a:ext cx="120325" cy="101771"/>
            <a:chOff x="2455863" y="2411803"/>
            <a:chExt cx="566738" cy="566738"/>
          </a:xfrm>
        </p:grpSpPr>
        <p:sp>
          <p:nvSpPr>
            <p:cNvPr id="3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6124" y="1681532"/>
            <a:ext cx="120325" cy="101771"/>
            <a:chOff x="2455863" y="2411803"/>
            <a:chExt cx="566738" cy="566738"/>
          </a:xfrm>
        </p:grpSpPr>
        <p:sp>
          <p:nvSpPr>
            <p:cNvPr id="37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8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0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642171" y="1335825"/>
            <a:ext cx="120325" cy="101771"/>
            <a:chOff x="2455863" y="2411803"/>
            <a:chExt cx="566738" cy="566738"/>
          </a:xfrm>
        </p:grpSpPr>
        <p:sp>
          <p:nvSpPr>
            <p:cNvPr id="4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882526" y="1369076"/>
            <a:ext cx="120325" cy="101771"/>
            <a:chOff x="2455863" y="2411803"/>
            <a:chExt cx="566738" cy="566738"/>
          </a:xfrm>
        </p:grpSpPr>
        <p:sp>
          <p:nvSpPr>
            <p:cNvPr id="4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2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54" name="Oval 107"/>
          <p:cNvSpPr>
            <a:spLocks noChangeArrowheads="1"/>
          </p:cNvSpPr>
          <p:nvPr/>
        </p:nvSpPr>
        <p:spPr bwMode="auto">
          <a:xfrm>
            <a:off x="1259312" y="1331988"/>
            <a:ext cx="90392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/>
            <a:endParaRPr lang="en-GB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5" name="Explosion 2 54"/>
          <p:cNvSpPr/>
          <p:nvPr/>
        </p:nvSpPr>
        <p:spPr>
          <a:xfrm>
            <a:off x="1586895" y="3158947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dirty="0">
                <a:solidFill>
                  <a:srgbClr val="0000FF"/>
                </a:solidFill>
                <a:latin typeface="Calibri"/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44782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6" dur="2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2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4715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0 L -0.16805 0.00648 " pathEditMode="relative" rAng="0" ptsTypes="AA">
                                      <p:cBhvr>
                                        <p:cTn id="67" dur="5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403" y="3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6" dur="1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5000"/>
                            </p:stCondLst>
                            <p:childTnLst>
                              <p:par>
                                <p:cTn id="9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9" grpId="0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55" grpId="0" animBg="1"/>
      <p:bldP spid="55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82023C8-03CC-4ED0-830D-BF606451F86B}"/>
              </a:ext>
            </a:extLst>
          </p:cNvPr>
          <p:cNvSpPr txBox="1"/>
          <p:nvPr/>
        </p:nvSpPr>
        <p:spPr>
          <a:xfrm>
            <a:off x="2396872" y="2799353"/>
            <a:ext cx="7688019" cy="245522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BÀI</a:t>
            </a:r>
            <a:r>
              <a:rPr lang="en-US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 33: ÔN TẬP PHÉP CỘNG, PHÉP TRỪ TRONG PHẠM VI 20, 100</a:t>
            </a:r>
            <a:endParaRPr lang="vi-VN" sz="4400" b="1" dirty="0">
              <a:ln w="22225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chemeClr val="bg1"/>
              </a:solidFill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CBC260D-FA70-43A2-A5AC-8FAC030EFAE9}"/>
              </a:ext>
            </a:extLst>
          </p:cNvPr>
          <p:cNvGrpSpPr/>
          <p:nvPr/>
        </p:nvGrpSpPr>
        <p:grpSpPr>
          <a:xfrm>
            <a:off x="1750827" y="883455"/>
            <a:ext cx="2163960" cy="1242752"/>
            <a:chOff x="1523997" y="0"/>
            <a:chExt cx="2190752" cy="101532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00A336D1-6EAB-4D88-B050-1A664761CDAA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6" name="Rectangle: Top Corners Rounded 5">
                <a:extLst>
                  <a:ext uri="{FF2B5EF4-FFF2-40B4-BE49-F238E27FC236}">
                    <a16:creationId xmlns:a16="http://schemas.microsoft.com/office/drawing/2014/main" id="{2CCECC4C-EFA0-4170-AF5B-8E735A0187EF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1600"/>
              </a:p>
            </p:txBody>
          </p:sp>
          <p:sp>
            <p:nvSpPr>
              <p:cNvPr id="7" name="Rectangle: Top Corners Rounded 6">
                <a:extLst>
                  <a:ext uri="{FF2B5EF4-FFF2-40B4-BE49-F238E27FC236}">
                    <a16:creationId xmlns:a16="http://schemas.microsoft.com/office/drawing/2014/main" id="{47C0B4B5-27EA-44D3-9621-0CB828F23E50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4D8ACC7-221E-48DD-83A2-16D3E6FF1490}"/>
                </a:ext>
              </a:extLst>
            </p:cNvPr>
            <p:cNvSpPr txBox="1"/>
            <p:nvPr/>
          </p:nvSpPr>
          <p:spPr>
            <a:xfrm>
              <a:off x="1523997" y="135240"/>
              <a:ext cx="1972089" cy="8800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CHỦ ĐỀ </a:t>
              </a:r>
              <a:r>
                <a:rPr lang="en-US" sz="3200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7</a:t>
              </a:r>
              <a:endParaRPr lang="vi-VN" sz="3200" dirty="0">
                <a:solidFill>
                  <a:schemeClr val="accent6">
                    <a:lumMod val="75000"/>
                  </a:schemeClr>
                </a:solidFill>
                <a:latin typeface="+mj-lt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69308AFA-8573-43EC-992F-FC51DD70C7E8}"/>
              </a:ext>
            </a:extLst>
          </p:cNvPr>
          <p:cNvSpPr txBox="1"/>
          <p:nvPr/>
        </p:nvSpPr>
        <p:spPr>
          <a:xfrm>
            <a:off x="2934587" y="1275064"/>
            <a:ext cx="79425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+mj-lt"/>
              </a:rPr>
              <a:t>ÔN TẬP HỌC KÌ 1</a:t>
            </a:r>
          </a:p>
        </p:txBody>
      </p:sp>
    </p:spTree>
    <p:extLst>
      <p:ext uri="{BB962C8B-B14F-4D97-AF65-F5344CB8AC3E}">
        <p14:creationId xmlns:p14="http://schemas.microsoft.com/office/powerpoint/2010/main" val="3744271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86FC1E2-E192-4684-8AC0-52155A0925FB}"/>
              </a:ext>
            </a:extLst>
          </p:cNvPr>
          <p:cNvSpPr txBox="1"/>
          <p:nvPr/>
        </p:nvSpPr>
        <p:spPr>
          <a:xfrm>
            <a:off x="4373697" y="2555913"/>
            <a:ext cx="497962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chemeClr val="bg1"/>
                </a:solidFill>
              </a:rPr>
              <a:t>TIẾT 1</a:t>
            </a:r>
          </a:p>
        </p:txBody>
      </p:sp>
    </p:spTree>
    <p:extLst>
      <p:ext uri="{BB962C8B-B14F-4D97-AF65-F5344CB8AC3E}">
        <p14:creationId xmlns:p14="http://schemas.microsoft.com/office/powerpoint/2010/main" val="3303118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8113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7426AE5B-D606-4ECE-A8BA-1A4956260F81}"/>
              </a:ext>
            </a:extLst>
          </p:cNvPr>
          <p:cNvSpPr/>
          <p:nvPr/>
        </p:nvSpPr>
        <p:spPr>
          <a:xfrm>
            <a:off x="1149030" y="2640315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1</a:t>
            </a:r>
            <a:endParaRPr lang="vi-VN" sz="3200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E255DC3-146B-48B9-B4C7-7DD3A4A9CA89}"/>
              </a:ext>
            </a:extLst>
          </p:cNvPr>
          <p:cNvSpPr txBox="1"/>
          <p:nvPr/>
        </p:nvSpPr>
        <p:spPr>
          <a:xfrm>
            <a:off x="1586352" y="2640315"/>
            <a:ext cx="17411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dirty="0"/>
              <a:t>Tính nhẩm.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AD5B8F0-18BB-4AC0-9415-970BFE7F0532}"/>
              </a:ext>
            </a:extLst>
          </p:cNvPr>
          <p:cNvSpPr txBox="1"/>
          <p:nvPr/>
        </p:nvSpPr>
        <p:spPr>
          <a:xfrm>
            <a:off x="974858" y="3429000"/>
            <a:ext cx="10046340" cy="168584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  <a:effectLst>
            <a:softEdge rad="63500"/>
          </a:effectLst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400" dirty="0"/>
              <a:t>  7 + 7 =		  9 + 6 =		  8 + 4 =   		  5 + 7 =     </a:t>
            </a:r>
          </a:p>
          <a:p>
            <a:pPr>
              <a:lnSpc>
                <a:spcPct val="150000"/>
              </a:lnSpc>
            </a:pPr>
            <a:r>
              <a:rPr lang="vi-VN" sz="2400" dirty="0"/>
              <a:t>  6 + 9 =		  4 + 8 =		14 – 5 =		15 – 6 =</a:t>
            </a:r>
          </a:p>
          <a:p>
            <a:pPr>
              <a:lnSpc>
                <a:spcPct val="150000"/>
              </a:lnSpc>
            </a:pPr>
            <a:r>
              <a:rPr lang="vi-VN" sz="2400" dirty="0"/>
              <a:t>12 – 4 =		11 – 7 = 		15 – 9 =		13 – 8 =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868E712-7BEF-436E-907D-4E80C3CC03A5}"/>
              </a:ext>
            </a:extLst>
          </p:cNvPr>
          <p:cNvSpPr txBox="1"/>
          <p:nvPr/>
        </p:nvSpPr>
        <p:spPr>
          <a:xfrm>
            <a:off x="2274685" y="3455504"/>
            <a:ext cx="6399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</a:rPr>
              <a:t>14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E7165A8-CB37-4059-B5C5-F01F1393A4D8}"/>
              </a:ext>
            </a:extLst>
          </p:cNvPr>
          <p:cNvSpPr txBox="1"/>
          <p:nvPr/>
        </p:nvSpPr>
        <p:spPr>
          <a:xfrm>
            <a:off x="4938372" y="3455504"/>
            <a:ext cx="6399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</a:rPr>
              <a:t>15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E099915-E75C-470A-8C79-25D433F736CD}"/>
              </a:ext>
            </a:extLst>
          </p:cNvPr>
          <p:cNvSpPr txBox="1"/>
          <p:nvPr/>
        </p:nvSpPr>
        <p:spPr>
          <a:xfrm>
            <a:off x="7682683" y="3455504"/>
            <a:ext cx="6399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</a:rPr>
              <a:t>12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58B83F8-109C-48F0-8499-93C8CA562177}"/>
              </a:ext>
            </a:extLst>
          </p:cNvPr>
          <p:cNvSpPr txBox="1"/>
          <p:nvPr/>
        </p:nvSpPr>
        <p:spPr>
          <a:xfrm>
            <a:off x="10346370" y="3455504"/>
            <a:ext cx="6399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</a:rPr>
              <a:t>12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D9C17B1-D661-4B8D-9982-93768FFAB04C}"/>
              </a:ext>
            </a:extLst>
          </p:cNvPr>
          <p:cNvSpPr txBox="1"/>
          <p:nvPr/>
        </p:nvSpPr>
        <p:spPr>
          <a:xfrm>
            <a:off x="2274685" y="3979535"/>
            <a:ext cx="6399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</a:rPr>
              <a:t>15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8F03B01-F007-467E-B950-1C06EF0A7BB4}"/>
              </a:ext>
            </a:extLst>
          </p:cNvPr>
          <p:cNvSpPr txBox="1"/>
          <p:nvPr/>
        </p:nvSpPr>
        <p:spPr>
          <a:xfrm>
            <a:off x="4938372" y="3979535"/>
            <a:ext cx="6399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</a:rPr>
              <a:t>12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37B4A8A-60DA-4798-A77A-88C0952C7AD4}"/>
              </a:ext>
            </a:extLst>
          </p:cNvPr>
          <p:cNvSpPr txBox="1"/>
          <p:nvPr/>
        </p:nvSpPr>
        <p:spPr>
          <a:xfrm>
            <a:off x="7682683" y="3979535"/>
            <a:ext cx="6399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</a:rPr>
              <a:t>9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FAE8696-2983-443B-B1AF-220864F1D3B7}"/>
              </a:ext>
            </a:extLst>
          </p:cNvPr>
          <p:cNvSpPr txBox="1"/>
          <p:nvPr/>
        </p:nvSpPr>
        <p:spPr>
          <a:xfrm>
            <a:off x="10346370" y="3979535"/>
            <a:ext cx="6399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</a:rPr>
              <a:t>9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C951342-A8C2-415C-8D09-D2996CC52E65}"/>
              </a:ext>
            </a:extLst>
          </p:cNvPr>
          <p:cNvSpPr txBox="1"/>
          <p:nvPr/>
        </p:nvSpPr>
        <p:spPr>
          <a:xfrm>
            <a:off x="2274685" y="4534689"/>
            <a:ext cx="6399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0CC4651-82C9-43D3-8D98-7658660291AD}"/>
              </a:ext>
            </a:extLst>
          </p:cNvPr>
          <p:cNvSpPr txBox="1"/>
          <p:nvPr/>
        </p:nvSpPr>
        <p:spPr>
          <a:xfrm>
            <a:off x="4938372" y="4534689"/>
            <a:ext cx="6399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CB3D5D8-FD10-4EF8-B10D-41F0728C793E}"/>
              </a:ext>
            </a:extLst>
          </p:cNvPr>
          <p:cNvSpPr txBox="1"/>
          <p:nvPr/>
        </p:nvSpPr>
        <p:spPr>
          <a:xfrm>
            <a:off x="7682683" y="4534689"/>
            <a:ext cx="6399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0CA1BD8-FA84-4680-A42D-DB66DC467C08}"/>
              </a:ext>
            </a:extLst>
          </p:cNvPr>
          <p:cNvSpPr txBox="1"/>
          <p:nvPr/>
        </p:nvSpPr>
        <p:spPr>
          <a:xfrm>
            <a:off x="10346370" y="4534689"/>
            <a:ext cx="6399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</a:rPr>
              <a:t>4</a:t>
            </a:r>
          </a:p>
        </p:txBody>
      </p:sp>
      <p:pic>
        <p:nvPicPr>
          <p:cNvPr id="17" name="Picture 16" descr="C:\Users\TUAN\Downloads\Luyện tập 1.png">
            <a:extLst>
              <a:ext uri="{FF2B5EF4-FFF2-40B4-BE49-F238E27FC236}">
                <a16:creationId xmlns:a16="http://schemas.microsoft.com/office/drawing/2014/main" id="{6A2A3F8E-0C98-4903-A826-02B5D41C62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0152" y="751302"/>
            <a:ext cx="2237784" cy="863493"/>
          </a:xfrm>
          <a:prstGeom prst="rect">
            <a:avLst/>
          </a:prstGeom>
          <a:noFill/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4DB0954E-F31F-45C9-A88C-83D115C653FA}"/>
              </a:ext>
            </a:extLst>
          </p:cNvPr>
          <p:cNvSpPr txBox="1"/>
          <p:nvPr/>
        </p:nvSpPr>
        <p:spPr>
          <a:xfrm>
            <a:off x="3882705" y="1480150"/>
            <a:ext cx="423064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2400" b="1" dirty="0"/>
              <a:t>Ôn tập phép cộng, phép trừ</a:t>
            </a:r>
          </a:p>
          <a:p>
            <a:pPr algn="ctr"/>
            <a:r>
              <a:rPr lang="vi-VN" sz="2400" b="1" dirty="0"/>
              <a:t>trong phạm vi 20</a:t>
            </a:r>
          </a:p>
        </p:txBody>
      </p:sp>
    </p:spTree>
    <p:extLst>
      <p:ext uri="{BB962C8B-B14F-4D97-AF65-F5344CB8AC3E}">
        <p14:creationId xmlns:p14="http://schemas.microsoft.com/office/powerpoint/2010/main" val="594879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 animBg="1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TUAN\Downloads\Luyện tập 1.png">
            <a:extLst>
              <a:ext uri="{FF2B5EF4-FFF2-40B4-BE49-F238E27FC236}">
                <a16:creationId xmlns:a16="http://schemas.microsoft.com/office/drawing/2014/main" id="{49C247B5-62C8-4C7C-9AC3-CBB83E7DF5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8456" y="769487"/>
            <a:ext cx="2237784" cy="863493"/>
          </a:xfrm>
          <a:prstGeom prst="rect">
            <a:avLst/>
          </a:prstGeom>
          <a:noFill/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66075758-8020-40EE-AEDA-10F4A9F69526}"/>
              </a:ext>
            </a:extLst>
          </p:cNvPr>
          <p:cNvSpPr/>
          <p:nvPr/>
        </p:nvSpPr>
        <p:spPr>
          <a:xfrm>
            <a:off x="1125991" y="1867375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2</a:t>
            </a:r>
            <a:endParaRPr lang="vi-VN" sz="32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9156292-2D42-477A-9B66-8A5D01E2C31F}"/>
              </a:ext>
            </a:extLst>
          </p:cNvPr>
          <p:cNvSpPr txBox="1"/>
          <p:nvPr/>
        </p:nvSpPr>
        <p:spPr>
          <a:xfrm>
            <a:off x="1563313" y="1867375"/>
            <a:ext cx="41661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/>
              <a:t>Mỗi số 7, 5, 11, 13 là kết quả của những phép tính nào?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FC89C65-304B-4DE9-B312-4DD6C47D1F5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309" t="8978"/>
          <a:stretch/>
        </p:blipFill>
        <p:spPr>
          <a:xfrm>
            <a:off x="5687940" y="1040556"/>
            <a:ext cx="5906648" cy="5631636"/>
          </a:xfrm>
          <a:prstGeom prst="rect">
            <a:avLst/>
          </a:prstGeom>
        </p:spPr>
      </p:pic>
      <p:sp>
        <p:nvSpPr>
          <p:cNvPr id="6" name="Freeform: Shape 5">
            <a:extLst>
              <a:ext uri="{FF2B5EF4-FFF2-40B4-BE49-F238E27FC236}">
                <a16:creationId xmlns:a16="http://schemas.microsoft.com/office/drawing/2014/main" id="{DF78489E-A49F-4B1A-9DCF-413B5CB27988}"/>
              </a:ext>
            </a:extLst>
          </p:cNvPr>
          <p:cNvSpPr/>
          <p:nvPr/>
        </p:nvSpPr>
        <p:spPr>
          <a:xfrm>
            <a:off x="8763184" y="3732515"/>
            <a:ext cx="1059180" cy="716280"/>
          </a:xfrm>
          <a:custGeom>
            <a:avLst/>
            <a:gdLst>
              <a:gd name="connsiteX0" fmla="*/ 1059180 w 1059180"/>
              <a:gd name="connsiteY0" fmla="*/ 0 h 716280"/>
              <a:gd name="connsiteX1" fmla="*/ 693420 w 1059180"/>
              <a:gd name="connsiteY1" fmla="*/ 541020 h 716280"/>
              <a:gd name="connsiteX2" fmla="*/ 0 w 1059180"/>
              <a:gd name="connsiteY2" fmla="*/ 716280 h 716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59180" h="716280">
                <a:moveTo>
                  <a:pt x="1059180" y="0"/>
                </a:moveTo>
                <a:cubicBezTo>
                  <a:pt x="964565" y="210820"/>
                  <a:pt x="869950" y="421640"/>
                  <a:pt x="693420" y="541020"/>
                </a:cubicBezTo>
                <a:cubicBezTo>
                  <a:pt x="516890" y="660400"/>
                  <a:pt x="258445" y="688340"/>
                  <a:pt x="0" y="716280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11B00D71-68BE-416E-AC3B-2626E7C7ACD0}"/>
              </a:ext>
            </a:extLst>
          </p:cNvPr>
          <p:cNvSpPr/>
          <p:nvPr/>
        </p:nvSpPr>
        <p:spPr>
          <a:xfrm>
            <a:off x="8786044" y="3412475"/>
            <a:ext cx="861060" cy="967740"/>
          </a:xfrm>
          <a:custGeom>
            <a:avLst/>
            <a:gdLst>
              <a:gd name="connsiteX0" fmla="*/ 861060 w 861060"/>
              <a:gd name="connsiteY0" fmla="*/ 967740 h 967740"/>
              <a:gd name="connsiteX1" fmla="*/ 678180 w 861060"/>
              <a:gd name="connsiteY1" fmla="*/ 167640 h 967740"/>
              <a:gd name="connsiteX2" fmla="*/ 0 w 861060"/>
              <a:gd name="connsiteY2" fmla="*/ 0 h 9677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61060" h="967740">
                <a:moveTo>
                  <a:pt x="861060" y="967740"/>
                </a:moveTo>
                <a:cubicBezTo>
                  <a:pt x="841375" y="648335"/>
                  <a:pt x="821690" y="328930"/>
                  <a:pt x="678180" y="167640"/>
                </a:cubicBezTo>
                <a:cubicBezTo>
                  <a:pt x="534670" y="6350"/>
                  <a:pt x="267335" y="3175"/>
                  <a:pt x="0" y="0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0F34FAC3-7323-44E9-8D1F-C62758DF1FD9}"/>
              </a:ext>
            </a:extLst>
          </p:cNvPr>
          <p:cNvSpPr/>
          <p:nvPr/>
        </p:nvSpPr>
        <p:spPr>
          <a:xfrm>
            <a:off x="8999404" y="4136375"/>
            <a:ext cx="153707" cy="952500"/>
          </a:xfrm>
          <a:custGeom>
            <a:avLst/>
            <a:gdLst>
              <a:gd name="connsiteX0" fmla="*/ 0 w 153707"/>
              <a:gd name="connsiteY0" fmla="*/ 952500 h 952500"/>
              <a:gd name="connsiteX1" fmla="*/ 152400 w 153707"/>
              <a:gd name="connsiteY1" fmla="*/ 548640 h 952500"/>
              <a:gd name="connsiteX2" fmla="*/ 60960 w 153707"/>
              <a:gd name="connsiteY2" fmla="*/ 0 h 952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3707" h="952500">
                <a:moveTo>
                  <a:pt x="0" y="952500"/>
                </a:moveTo>
                <a:cubicBezTo>
                  <a:pt x="71120" y="829945"/>
                  <a:pt x="142240" y="707390"/>
                  <a:pt x="152400" y="548640"/>
                </a:cubicBezTo>
                <a:cubicBezTo>
                  <a:pt x="162560" y="389890"/>
                  <a:pt x="111760" y="194945"/>
                  <a:pt x="60960" y="0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713743DD-FD87-4E7A-BC2E-FCA8324DA6D5}"/>
              </a:ext>
            </a:extLst>
          </p:cNvPr>
          <p:cNvSpPr/>
          <p:nvPr/>
        </p:nvSpPr>
        <p:spPr>
          <a:xfrm>
            <a:off x="7764964" y="4166855"/>
            <a:ext cx="334408" cy="708660"/>
          </a:xfrm>
          <a:custGeom>
            <a:avLst/>
            <a:gdLst>
              <a:gd name="connsiteX0" fmla="*/ 0 w 334408"/>
              <a:gd name="connsiteY0" fmla="*/ 708660 h 708660"/>
              <a:gd name="connsiteX1" fmla="*/ 297180 w 334408"/>
              <a:gd name="connsiteY1" fmla="*/ 327660 h 708660"/>
              <a:gd name="connsiteX2" fmla="*/ 320040 w 334408"/>
              <a:gd name="connsiteY2" fmla="*/ 0 h 708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34408" h="708660">
                <a:moveTo>
                  <a:pt x="0" y="708660"/>
                </a:moveTo>
                <a:cubicBezTo>
                  <a:pt x="121920" y="577215"/>
                  <a:pt x="243840" y="445770"/>
                  <a:pt x="297180" y="327660"/>
                </a:cubicBezTo>
                <a:cubicBezTo>
                  <a:pt x="350520" y="209550"/>
                  <a:pt x="335280" y="104775"/>
                  <a:pt x="320040" y="0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B6C838E3-06AF-4067-B8F1-69499599C7CF}"/>
              </a:ext>
            </a:extLst>
          </p:cNvPr>
          <p:cNvSpPr/>
          <p:nvPr/>
        </p:nvSpPr>
        <p:spPr>
          <a:xfrm>
            <a:off x="7208704" y="3463914"/>
            <a:ext cx="1013460" cy="558161"/>
          </a:xfrm>
          <a:custGeom>
            <a:avLst/>
            <a:gdLst>
              <a:gd name="connsiteX0" fmla="*/ 0 w 1013460"/>
              <a:gd name="connsiteY0" fmla="*/ 558161 h 558161"/>
              <a:gd name="connsiteX1" fmla="*/ 312420 w 1013460"/>
              <a:gd name="connsiteY1" fmla="*/ 85721 h 558161"/>
              <a:gd name="connsiteX2" fmla="*/ 1013460 w 1013460"/>
              <a:gd name="connsiteY2" fmla="*/ 1901 h 5581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13460" h="558161">
                <a:moveTo>
                  <a:pt x="0" y="558161"/>
                </a:moveTo>
                <a:cubicBezTo>
                  <a:pt x="71755" y="368296"/>
                  <a:pt x="143510" y="178431"/>
                  <a:pt x="312420" y="85721"/>
                </a:cubicBezTo>
                <a:cubicBezTo>
                  <a:pt x="481330" y="-6989"/>
                  <a:pt x="747395" y="-2544"/>
                  <a:pt x="1013460" y="1901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AE67789B-577A-43C5-AC17-25415F290369}"/>
              </a:ext>
            </a:extLst>
          </p:cNvPr>
          <p:cNvSpPr/>
          <p:nvPr/>
        </p:nvSpPr>
        <p:spPr>
          <a:xfrm>
            <a:off x="7140124" y="3321035"/>
            <a:ext cx="1104900" cy="1070679"/>
          </a:xfrm>
          <a:custGeom>
            <a:avLst/>
            <a:gdLst>
              <a:gd name="connsiteX0" fmla="*/ 0 w 1104900"/>
              <a:gd name="connsiteY0" fmla="*/ 0 h 1070679"/>
              <a:gd name="connsiteX1" fmla="*/ 327660 w 1104900"/>
              <a:gd name="connsiteY1" fmla="*/ 906780 h 1070679"/>
              <a:gd name="connsiteX2" fmla="*/ 1104900 w 1104900"/>
              <a:gd name="connsiteY2" fmla="*/ 1066800 h 10706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04900" h="1070679">
                <a:moveTo>
                  <a:pt x="0" y="0"/>
                </a:moveTo>
                <a:cubicBezTo>
                  <a:pt x="71755" y="364490"/>
                  <a:pt x="143510" y="728980"/>
                  <a:pt x="327660" y="906780"/>
                </a:cubicBezTo>
                <a:cubicBezTo>
                  <a:pt x="511810" y="1084580"/>
                  <a:pt x="808355" y="1075690"/>
                  <a:pt x="1104900" y="1066800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5E212DBD-0EA8-48C2-94F2-79B135DCBD58}"/>
              </a:ext>
            </a:extLst>
          </p:cNvPr>
          <p:cNvSpPr/>
          <p:nvPr/>
        </p:nvSpPr>
        <p:spPr>
          <a:xfrm>
            <a:off x="8191684" y="2635235"/>
            <a:ext cx="899160" cy="1043940"/>
          </a:xfrm>
          <a:custGeom>
            <a:avLst/>
            <a:gdLst>
              <a:gd name="connsiteX0" fmla="*/ 0 w 899160"/>
              <a:gd name="connsiteY0" fmla="*/ 0 h 1043940"/>
              <a:gd name="connsiteX1" fmla="*/ 716280 w 899160"/>
              <a:gd name="connsiteY1" fmla="*/ 335280 h 1043940"/>
              <a:gd name="connsiteX2" fmla="*/ 899160 w 899160"/>
              <a:gd name="connsiteY2" fmla="*/ 1043940 h 1043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99160" h="1043940">
                <a:moveTo>
                  <a:pt x="0" y="0"/>
                </a:moveTo>
                <a:cubicBezTo>
                  <a:pt x="283210" y="80645"/>
                  <a:pt x="566420" y="161290"/>
                  <a:pt x="716280" y="335280"/>
                </a:cubicBezTo>
                <a:cubicBezTo>
                  <a:pt x="866140" y="509270"/>
                  <a:pt x="882650" y="776605"/>
                  <a:pt x="899160" y="1043940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48894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TUAN\Downloads\Luyện tập 1.png">
            <a:extLst>
              <a:ext uri="{FF2B5EF4-FFF2-40B4-BE49-F238E27FC236}">
                <a16:creationId xmlns:a16="http://schemas.microsoft.com/office/drawing/2014/main" id="{9D9FA0A3-0745-421D-9052-E2EFA15824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4899" y="339829"/>
            <a:ext cx="2237784" cy="863493"/>
          </a:xfrm>
          <a:prstGeom prst="rect">
            <a:avLst/>
          </a:prstGeom>
          <a:noFill/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83DD9698-AE81-4D69-9B74-4ABCD570B398}"/>
              </a:ext>
            </a:extLst>
          </p:cNvPr>
          <p:cNvSpPr/>
          <p:nvPr/>
        </p:nvSpPr>
        <p:spPr>
          <a:xfrm>
            <a:off x="788785" y="1416419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3</a:t>
            </a:r>
            <a:endParaRPr lang="vi-VN" sz="3200" b="1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9ADE429-233F-456F-B110-6C27F45BDE3E}"/>
              </a:ext>
            </a:extLst>
          </p:cNvPr>
          <p:cNvGrpSpPr/>
          <p:nvPr/>
        </p:nvGrpSpPr>
        <p:grpSpPr>
          <a:xfrm>
            <a:off x="1353307" y="1487033"/>
            <a:ext cx="1116312" cy="461666"/>
            <a:chOff x="1870518" y="1440653"/>
            <a:chExt cx="1116312" cy="461666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09AD38D0-6F33-496E-BF50-CDDBFE401B93}"/>
                </a:ext>
              </a:extLst>
            </p:cNvPr>
            <p:cNvGrpSpPr/>
            <p:nvPr/>
          </p:nvGrpSpPr>
          <p:grpSpPr>
            <a:xfrm>
              <a:off x="1870518" y="1440654"/>
              <a:ext cx="758382" cy="461665"/>
              <a:chOff x="1870518" y="1440654"/>
              <a:chExt cx="758382" cy="461665"/>
            </a:xfrm>
          </p:grpSpPr>
          <p:sp>
            <p:nvSpPr>
              <p:cNvPr id="7" name="Rectangle: Rounded Corners 6">
                <a:extLst>
                  <a:ext uri="{FF2B5EF4-FFF2-40B4-BE49-F238E27FC236}">
                    <a16:creationId xmlns:a16="http://schemas.microsoft.com/office/drawing/2014/main" id="{A66F1A93-6B67-46E3-B72B-EE5AA1446F12}"/>
                  </a:ext>
                </a:extLst>
              </p:cNvPr>
              <p:cNvSpPr/>
              <p:nvPr/>
            </p:nvSpPr>
            <p:spPr>
              <a:xfrm>
                <a:off x="1870518" y="1440654"/>
                <a:ext cx="758382" cy="382154"/>
              </a:xfrm>
              <a:prstGeom prst="roundRect">
                <a:avLst/>
              </a:prstGeom>
              <a:solidFill>
                <a:srgbClr val="FFD974"/>
              </a:solidFill>
              <a:ln>
                <a:solidFill>
                  <a:srgbClr val="FFD9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dirty="0"/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956E4DAB-F3E6-49D5-A057-10F0A9C132CC}"/>
                  </a:ext>
                </a:extLst>
              </p:cNvPr>
              <p:cNvSpPr txBox="1"/>
              <p:nvPr/>
            </p:nvSpPr>
            <p:spPr>
              <a:xfrm>
                <a:off x="1969023" y="1440654"/>
                <a:ext cx="56137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2400" dirty="0"/>
                  <a:t>Số</a:t>
                </a:r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7735997-B2D4-4A28-86F8-D14B3E3AE111}"/>
                </a:ext>
              </a:extLst>
            </p:cNvPr>
            <p:cNvSpPr txBox="1"/>
            <p:nvPr/>
          </p:nvSpPr>
          <p:spPr>
            <a:xfrm>
              <a:off x="2630642" y="1440653"/>
              <a:ext cx="3561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400" dirty="0"/>
                <a:t>?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75B738E7-D0D0-4AD5-A8F4-EEA79DB4E143}"/>
              </a:ext>
            </a:extLst>
          </p:cNvPr>
          <p:cNvGrpSpPr/>
          <p:nvPr/>
        </p:nvGrpSpPr>
        <p:grpSpPr>
          <a:xfrm>
            <a:off x="293323" y="2066838"/>
            <a:ext cx="5721926" cy="3930954"/>
            <a:chOff x="458576" y="2055821"/>
            <a:chExt cx="5721926" cy="3930954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1214EBA6-C19E-4C0A-9232-1FE9315DED6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58576" y="2055821"/>
              <a:ext cx="5721926" cy="3930954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63363D78-B5C3-4310-8076-2A590639285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850301" y="2071268"/>
              <a:ext cx="1480515" cy="2041456"/>
            </a:xfrm>
            <a:prstGeom prst="rect">
              <a:avLst/>
            </a:prstGeom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4B659E7-1F7B-4293-9AFD-7C94042C9129}"/>
              </a:ext>
            </a:extLst>
          </p:cNvPr>
          <p:cNvGrpSpPr/>
          <p:nvPr/>
        </p:nvGrpSpPr>
        <p:grpSpPr>
          <a:xfrm>
            <a:off x="1915478" y="3997314"/>
            <a:ext cx="585417" cy="580571"/>
            <a:chOff x="2080731" y="3986297"/>
            <a:chExt cx="585417" cy="580571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F2555872-9713-4B0E-9662-D5A193983557}"/>
                </a:ext>
              </a:extLst>
            </p:cNvPr>
            <p:cNvSpPr/>
            <p:nvPr/>
          </p:nvSpPr>
          <p:spPr>
            <a:xfrm>
              <a:off x="2084781" y="3986297"/>
              <a:ext cx="580571" cy="580571"/>
            </a:xfrm>
            <a:prstGeom prst="ellipse">
              <a:avLst/>
            </a:prstGeom>
            <a:solidFill>
              <a:srgbClr val="F98DA9"/>
            </a:solidFill>
            <a:ln>
              <a:solidFill>
                <a:srgbClr val="D658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8C286EAF-89D7-401D-8EE1-06A0C8F03748}"/>
                </a:ext>
              </a:extLst>
            </p:cNvPr>
            <p:cNvSpPr txBox="1"/>
            <p:nvPr/>
          </p:nvSpPr>
          <p:spPr>
            <a:xfrm>
              <a:off x="2080731" y="4007649"/>
              <a:ext cx="58541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chemeClr val="bg1"/>
                  </a:solidFill>
                </a:rPr>
                <a:t>14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61AD178-64BE-45D3-8D14-B53F8AEBA3BE}"/>
              </a:ext>
            </a:extLst>
          </p:cNvPr>
          <p:cNvGrpSpPr/>
          <p:nvPr/>
        </p:nvGrpSpPr>
        <p:grpSpPr>
          <a:xfrm>
            <a:off x="3070866" y="2913672"/>
            <a:ext cx="492919" cy="523220"/>
            <a:chOff x="2115979" y="3984695"/>
            <a:chExt cx="492919" cy="523220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41E65097-C276-4C04-A6FB-0CA2614FF848}"/>
                </a:ext>
              </a:extLst>
            </p:cNvPr>
            <p:cNvSpPr/>
            <p:nvPr/>
          </p:nvSpPr>
          <p:spPr>
            <a:xfrm>
              <a:off x="2115979" y="3999071"/>
              <a:ext cx="492919" cy="503303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22D7569B-0D3C-4E9A-A9BB-DF565DCD4648}"/>
                </a:ext>
              </a:extLst>
            </p:cNvPr>
            <p:cNvSpPr txBox="1"/>
            <p:nvPr/>
          </p:nvSpPr>
          <p:spPr>
            <a:xfrm>
              <a:off x="2175185" y="3984695"/>
              <a:ext cx="43371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800" b="1" dirty="0">
                  <a:solidFill>
                    <a:srgbClr val="FF0000"/>
                  </a:solidFill>
                </a:rPr>
                <a:t>9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8064A6A-512B-4E2A-A8D3-4F2AE7824212}"/>
              </a:ext>
            </a:extLst>
          </p:cNvPr>
          <p:cNvGrpSpPr/>
          <p:nvPr/>
        </p:nvGrpSpPr>
        <p:grpSpPr>
          <a:xfrm>
            <a:off x="4068128" y="3930639"/>
            <a:ext cx="585417" cy="580571"/>
            <a:chOff x="2080731" y="3986297"/>
            <a:chExt cx="585417" cy="580571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B271109A-612F-40D1-BF20-CBEEA4CC2F5A}"/>
                </a:ext>
              </a:extLst>
            </p:cNvPr>
            <p:cNvSpPr/>
            <p:nvPr/>
          </p:nvSpPr>
          <p:spPr>
            <a:xfrm>
              <a:off x="2084781" y="3986297"/>
              <a:ext cx="580571" cy="580571"/>
            </a:xfrm>
            <a:prstGeom prst="ellipse">
              <a:avLst/>
            </a:prstGeom>
            <a:solidFill>
              <a:srgbClr val="F98DA9"/>
            </a:solidFill>
            <a:ln>
              <a:solidFill>
                <a:srgbClr val="D658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46B6F662-0A65-4D31-A0FD-3BF7BB7F292D}"/>
                </a:ext>
              </a:extLst>
            </p:cNvPr>
            <p:cNvSpPr txBox="1"/>
            <p:nvPr/>
          </p:nvSpPr>
          <p:spPr>
            <a:xfrm>
              <a:off x="2080731" y="4007649"/>
              <a:ext cx="58541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chemeClr val="bg1"/>
                  </a:solidFill>
                </a:rPr>
                <a:t>16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A2B4ED94-216B-4E93-B628-D1AEB7EC093B}"/>
              </a:ext>
            </a:extLst>
          </p:cNvPr>
          <p:cNvGrpSpPr/>
          <p:nvPr/>
        </p:nvGrpSpPr>
        <p:grpSpPr>
          <a:xfrm>
            <a:off x="4985391" y="5075847"/>
            <a:ext cx="492919" cy="523220"/>
            <a:chOff x="2115979" y="3984695"/>
            <a:chExt cx="492919" cy="523220"/>
          </a:xfrm>
        </p:grpSpPr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D7FE1063-028C-423E-9C48-44F1F7811D7C}"/>
                </a:ext>
              </a:extLst>
            </p:cNvPr>
            <p:cNvSpPr/>
            <p:nvPr/>
          </p:nvSpPr>
          <p:spPr>
            <a:xfrm>
              <a:off x="2115979" y="3999071"/>
              <a:ext cx="492919" cy="503303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104DD22D-EAB7-4EB7-8F3B-6068BA3582FB}"/>
                </a:ext>
              </a:extLst>
            </p:cNvPr>
            <p:cNvSpPr txBox="1"/>
            <p:nvPr/>
          </p:nvSpPr>
          <p:spPr>
            <a:xfrm>
              <a:off x="2175185" y="3984695"/>
              <a:ext cx="43371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800" b="1" dirty="0">
                  <a:solidFill>
                    <a:srgbClr val="FF0000"/>
                  </a:solidFill>
                </a:rPr>
                <a:t>9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914C4AAC-823A-4237-9BE5-21C6CCB4359A}"/>
              </a:ext>
            </a:extLst>
          </p:cNvPr>
          <p:cNvGrpSpPr/>
          <p:nvPr/>
        </p:nvGrpSpPr>
        <p:grpSpPr>
          <a:xfrm>
            <a:off x="3044694" y="5187939"/>
            <a:ext cx="585417" cy="580571"/>
            <a:chOff x="2080731" y="3986297"/>
            <a:chExt cx="585417" cy="580571"/>
          </a:xfrm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1346F999-73C8-4F81-8B69-74B47B4A81FE}"/>
                </a:ext>
              </a:extLst>
            </p:cNvPr>
            <p:cNvSpPr/>
            <p:nvPr/>
          </p:nvSpPr>
          <p:spPr>
            <a:xfrm>
              <a:off x="2084781" y="3986297"/>
              <a:ext cx="580571" cy="580571"/>
            </a:xfrm>
            <a:prstGeom prst="ellipse">
              <a:avLst/>
            </a:prstGeom>
            <a:solidFill>
              <a:srgbClr val="F98DA9"/>
            </a:solidFill>
            <a:ln>
              <a:solidFill>
                <a:srgbClr val="D658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4A07434E-E39D-42B2-9F72-DFD7DC845D05}"/>
                </a:ext>
              </a:extLst>
            </p:cNvPr>
            <p:cNvSpPr txBox="1"/>
            <p:nvPr/>
          </p:nvSpPr>
          <p:spPr>
            <a:xfrm>
              <a:off x="2080731" y="4007649"/>
              <a:ext cx="58541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chemeClr val="bg1"/>
                  </a:solidFill>
                </a:rPr>
                <a:t>13</a:t>
              </a:r>
            </a:p>
          </p:txBody>
        </p:sp>
      </p:grp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A7227789-0336-4A5E-AE07-A94124F446CA}"/>
              </a:ext>
            </a:extLst>
          </p:cNvPr>
          <p:cNvCxnSpPr>
            <a:cxnSpLocks/>
          </p:cNvCxnSpPr>
          <p:nvPr/>
        </p:nvCxnSpPr>
        <p:spPr>
          <a:xfrm>
            <a:off x="5892096" y="1948698"/>
            <a:ext cx="0" cy="4049094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Oval 27">
            <a:extLst>
              <a:ext uri="{FF2B5EF4-FFF2-40B4-BE49-F238E27FC236}">
                <a16:creationId xmlns:a16="http://schemas.microsoft.com/office/drawing/2014/main" id="{CC87ECF4-9DB5-4262-94A2-A365F88B16C4}"/>
              </a:ext>
            </a:extLst>
          </p:cNvPr>
          <p:cNvSpPr/>
          <p:nvPr/>
        </p:nvSpPr>
        <p:spPr>
          <a:xfrm>
            <a:off x="3782314" y="524304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4</a:t>
            </a:r>
            <a:endParaRPr lang="vi-VN" sz="3200" b="1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7933588-2333-44F7-8B86-4F3BF4EE9641}"/>
              </a:ext>
            </a:extLst>
          </p:cNvPr>
          <p:cNvSpPr txBox="1"/>
          <p:nvPr/>
        </p:nvSpPr>
        <p:spPr>
          <a:xfrm>
            <a:off x="4270782" y="517536"/>
            <a:ext cx="67071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/>
              <a:t>Lớp 2A có 8 bạn học hát. Số bạn học võ nhiều hơn số bạn học hát là 5 bạn. Hỏi lớp 2A có bao nhiêu bạn học võ?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CB929CD9-8702-41CF-8DE4-8C26698F681C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EFFFF"/>
              </a:clrFrom>
              <a:clrTo>
                <a:srgbClr val="FE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99968" y="1241596"/>
            <a:ext cx="3673608" cy="2667503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F595765F-94D6-4DD6-9206-F76514217234}"/>
              </a:ext>
            </a:extLst>
          </p:cNvPr>
          <p:cNvSpPr txBox="1"/>
          <p:nvPr/>
        </p:nvSpPr>
        <p:spPr>
          <a:xfrm>
            <a:off x="7570402" y="3957572"/>
            <a:ext cx="15513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i="1" dirty="0"/>
              <a:t>Bài giải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4C2E8C5-A50C-4904-BE6F-C1BB0B8D4E6D}"/>
              </a:ext>
            </a:extLst>
          </p:cNvPr>
          <p:cNvSpPr txBox="1"/>
          <p:nvPr/>
        </p:nvSpPr>
        <p:spPr>
          <a:xfrm>
            <a:off x="5442171" y="4458003"/>
            <a:ext cx="62299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dirty="0">
                <a:solidFill>
                  <a:srgbClr val="FF0000"/>
                </a:solidFill>
              </a:rPr>
              <a:t>Lớp 2A có số bạn học võ là: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A3EE51B-8191-4C3C-BEEA-685A45B9C1D1}"/>
              </a:ext>
            </a:extLst>
          </p:cNvPr>
          <p:cNvSpPr txBox="1"/>
          <p:nvPr/>
        </p:nvSpPr>
        <p:spPr>
          <a:xfrm>
            <a:off x="5930747" y="5038781"/>
            <a:ext cx="50654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dirty="0">
                <a:solidFill>
                  <a:srgbClr val="FF0000"/>
                </a:solidFill>
              </a:rPr>
              <a:t>8 + 5 = 13 (bạn)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4338D87-2F3C-4D4F-93DC-4C16D9D6873D}"/>
              </a:ext>
            </a:extLst>
          </p:cNvPr>
          <p:cNvSpPr txBox="1"/>
          <p:nvPr/>
        </p:nvSpPr>
        <p:spPr>
          <a:xfrm>
            <a:off x="7262428" y="5584982"/>
            <a:ext cx="39313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vi-VN" sz="2800" dirty="0">
                <a:solidFill>
                  <a:srgbClr val="FF0000"/>
                </a:solidFill>
              </a:rPr>
              <a:t>Đáp </a:t>
            </a:r>
            <a:r>
              <a:rPr lang="vi-VN" sz="2800">
                <a:solidFill>
                  <a:srgbClr val="FF0000"/>
                </a:solidFill>
              </a:rPr>
              <a:t>số: 13 bạn học võ.</a:t>
            </a:r>
            <a:endParaRPr lang="vi-VN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4113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5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8" grpId="0" animBg="1"/>
      <p:bldP spid="29" grpId="0"/>
      <p:bldP spid="31" grpId="0"/>
      <p:bldP spid="32" grpId="0"/>
      <p:bldP spid="33" grpId="0"/>
      <p:bldP spid="3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ke11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65570"/>
            <a:ext cx="12115800" cy="6705599"/>
          </a:xfrm>
          <a:prstGeom prst="rect">
            <a:avLst/>
          </a:prstGeom>
        </p:spPr>
      </p:pic>
      <p:cxnSp>
        <p:nvCxnSpPr>
          <p:cNvPr id="8" name="Straight Connector 7"/>
          <p:cNvCxnSpPr>
            <a:cxnSpLocks/>
          </p:cNvCxnSpPr>
          <p:nvPr/>
        </p:nvCxnSpPr>
        <p:spPr>
          <a:xfrm>
            <a:off x="76200" y="76202"/>
            <a:ext cx="0" cy="670559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20686AE1-25B6-4472-AD18-B31561382A25}"/>
              </a:ext>
            </a:extLst>
          </p:cNvPr>
          <p:cNvSpPr txBox="1"/>
          <p:nvPr/>
        </p:nvSpPr>
        <p:spPr>
          <a:xfrm>
            <a:off x="898107" y="496577"/>
            <a:ext cx="104518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56">
              <a:buClr>
                <a:srgbClr val="000000"/>
              </a:buClr>
              <a:defRPr/>
            </a:pPr>
            <a:r>
              <a:rPr lang="en-US" sz="3600" b="1" kern="0">
                <a:solidFill>
                  <a:srgbClr val="4C1EB2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HP001 5H" panose="020B0603050302020204" pitchFamily="34" charset="0"/>
                <a:sym typeface="Arial"/>
              </a:rPr>
              <a:t>                Bài 4</a:t>
            </a:r>
            <a:endParaRPr lang="en-US" sz="3600" kern="0" dirty="0">
              <a:solidFill>
                <a:srgbClr val="4C1EB2"/>
              </a:solidFill>
              <a:latin typeface="HP001 5 hàng" panose="020B0603050302020204" pitchFamily="34" charset="0"/>
              <a:ea typeface="Arial-Rounded" panose="020B0500000000000000" pitchFamily="34" charset="0"/>
              <a:cs typeface="HP001 5H" panose="020B0603050302020204" pitchFamily="34" charset="0"/>
              <a:sym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0FD4AE3-8CE7-4D06-B0F9-6883321E5ACB}"/>
              </a:ext>
            </a:extLst>
          </p:cNvPr>
          <p:cNvSpPr txBox="1"/>
          <p:nvPr/>
        </p:nvSpPr>
        <p:spPr>
          <a:xfrm>
            <a:off x="2643651" y="1327634"/>
            <a:ext cx="66134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56">
              <a:buClr>
                <a:srgbClr val="000000"/>
              </a:buClr>
              <a:defRPr/>
            </a:pPr>
            <a:r>
              <a:rPr lang="en-US" sz="3600" b="1" kern="0">
                <a:solidFill>
                  <a:srgbClr val="4C1EB2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HP001 5H" panose="020B0603050302020204" pitchFamily="34" charset="0"/>
                <a:sym typeface="Arial"/>
              </a:rPr>
              <a:t>      Bài giải</a:t>
            </a:r>
            <a:endParaRPr lang="en-US" sz="3600" kern="0" dirty="0">
              <a:solidFill>
                <a:srgbClr val="4C1EB2"/>
              </a:solidFill>
              <a:latin typeface="HP001 5 hàng" panose="020B0603050302020204" pitchFamily="34" charset="0"/>
              <a:ea typeface="Arial-Rounded" panose="020B0500000000000000" pitchFamily="34" charset="0"/>
              <a:cs typeface="HP001 5H" panose="020B0603050302020204" pitchFamily="34" charset="0"/>
              <a:sym typeface="Arial"/>
            </a:endParaRPr>
          </a:p>
        </p:txBody>
      </p:sp>
      <p:sp>
        <p:nvSpPr>
          <p:cNvPr id="11" name="TextBox 6">
            <a:extLst>
              <a:ext uri="{FF2B5EF4-FFF2-40B4-BE49-F238E27FC236}">
                <a16:creationId xmlns:a16="http://schemas.microsoft.com/office/drawing/2014/main" id="{70087B80-2D8C-4664-8FC8-AFDD72C30FAA}"/>
              </a:ext>
            </a:extLst>
          </p:cNvPr>
          <p:cNvSpPr txBox="1"/>
          <p:nvPr/>
        </p:nvSpPr>
        <p:spPr>
          <a:xfrm>
            <a:off x="978117" y="2158691"/>
            <a:ext cx="109548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56">
              <a:buClr>
                <a:srgbClr val="000000"/>
              </a:buClr>
              <a:defRPr/>
            </a:pPr>
            <a:r>
              <a:rPr lang="en-US" sz="3600" b="1" kern="0">
                <a:solidFill>
                  <a:srgbClr val="4C1EB2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HP001 5H" panose="020B0603050302020204" pitchFamily="34" charset="0"/>
                <a:sym typeface="Arial"/>
              </a:rPr>
              <a:t>Lớp 2A có số bạn học võ là </a:t>
            </a:r>
            <a:r>
              <a:rPr lang="en-US" sz="3600" b="1" kern="0" dirty="0">
                <a:solidFill>
                  <a:srgbClr val="4C1EB2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HP001 5H" panose="020B0603050302020204" pitchFamily="34" charset="0"/>
                <a:sym typeface="Arial"/>
              </a:rPr>
              <a:t>:</a:t>
            </a:r>
            <a:endParaRPr lang="en-US" sz="3600" b="1" kern="0">
              <a:solidFill>
                <a:srgbClr val="4C1EB2"/>
              </a:solidFill>
              <a:latin typeface="HP001 5 hàng" panose="020B0603050302020204" pitchFamily="34" charset="0"/>
              <a:ea typeface="Arial-Rounded" panose="020B0500000000000000" pitchFamily="34" charset="0"/>
              <a:cs typeface="HP001 5H" panose="020B0603050302020204" pitchFamily="34" charset="0"/>
              <a:sym typeface="Arial"/>
            </a:endParaRPr>
          </a:p>
        </p:txBody>
      </p:sp>
      <p:sp>
        <p:nvSpPr>
          <p:cNvPr id="12" name="TextBox 6">
            <a:extLst>
              <a:ext uri="{FF2B5EF4-FFF2-40B4-BE49-F238E27FC236}">
                <a16:creationId xmlns:a16="http://schemas.microsoft.com/office/drawing/2014/main" id="{06B4710D-297F-4E96-901E-C02516769BB1}"/>
              </a:ext>
            </a:extLst>
          </p:cNvPr>
          <p:cNvSpPr txBox="1"/>
          <p:nvPr/>
        </p:nvSpPr>
        <p:spPr>
          <a:xfrm>
            <a:off x="898107" y="2989748"/>
            <a:ext cx="66134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56">
              <a:buClr>
                <a:srgbClr val="000000"/>
              </a:buClr>
              <a:defRPr/>
            </a:pPr>
            <a:r>
              <a:rPr lang="en-US" sz="3600" b="1" kern="0">
                <a:solidFill>
                  <a:srgbClr val="4C1EB2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HP001 5H" panose="020B0603050302020204" pitchFamily="34" charset="0"/>
                <a:sym typeface="Arial"/>
              </a:rPr>
              <a:t>      8 + 5 = 13 ( bạn)</a:t>
            </a:r>
            <a:endParaRPr lang="en-US" sz="3600" kern="0" dirty="0">
              <a:solidFill>
                <a:srgbClr val="4C1EB2"/>
              </a:solidFill>
              <a:latin typeface="HP001 5 hàng" panose="020B0603050302020204" pitchFamily="34" charset="0"/>
              <a:ea typeface="Arial-Rounded" panose="020B0500000000000000" pitchFamily="34" charset="0"/>
              <a:cs typeface="HP001 5H" panose="020B0603050302020204" pitchFamily="34" charset="0"/>
              <a:sym typeface="Arial"/>
            </a:endParaRPr>
          </a:p>
        </p:txBody>
      </p:sp>
      <p:sp>
        <p:nvSpPr>
          <p:cNvPr id="9" name="TextBox 6">
            <a:extLst>
              <a:ext uri="{FF2B5EF4-FFF2-40B4-BE49-F238E27FC236}">
                <a16:creationId xmlns:a16="http://schemas.microsoft.com/office/drawing/2014/main" id="{59AB29F6-4200-4970-BB6E-3343FF580D12}"/>
              </a:ext>
            </a:extLst>
          </p:cNvPr>
          <p:cNvSpPr txBox="1"/>
          <p:nvPr/>
        </p:nvSpPr>
        <p:spPr>
          <a:xfrm>
            <a:off x="1721631" y="3820805"/>
            <a:ext cx="66134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56">
              <a:buClr>
                <a:srgbClr val="000000"/>
              </a:buClr>
              <a:defRPr/>
            </a:pPr>
            <a:r>
              <a:rPr lang="en-US" sz="3600" b="1" kern="0">
                <a:solidFill>
                  <a:srgbClr val="4C1EB2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HP001 5H" panose="020B0603050302020204" pitchFamily="34" charset="0"/>
                <a:sym typeface="Arial"/>
              </a:rPr>
              <a:t>      Đáp số : 14 bạn học võ</a:t>
            </a:r>
            <a:endParaRPr lang="en-US" sz="3600" kern="0" dirty="0">
              <a:solidFill>
                <a:srgbClr val="4C1EB2"/>
              </a:solidFill>
              <a:latin typeface="HP001 5 hàng" panose="020B0603050302020204" pitchFamily="34" charset="0"/>
              <a:ea typeface="Arial-Rounded" panose="020B0500000000000000" pitchFamily="34" charset="0"/>
              <a:cs typeface="HP001 5H" panose="020B06030503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89174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E23C01-F1C3-4F4A-A585-43D56DAABC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8108" y="1830197"/>
            <a:ext cx="10515600" cy="1325563"/>
          </a:xfrm>
        </p:spPr>
        <p:txBody>
          <a:bodyPr>
            <a:normAutofit/>
          </a:bodyPr>
          <a:lstStyle/>
          <a:p>
            <a:r>
              <a:rPr lang="en-US" sz="66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Củng</a:t>
            </a:r>
            <a:r>
              <a:rPr lang="en-US" sz="66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66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cố</a:t>
            </a:r>
            <a:r>
              <a:rPr lang="en-US" sz="66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66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bài</a:t>
            </a:r>
            <a:r>
              <a:rPr lang="en-US" sz="66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66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học</a:t>
            </a:r>
            <a:endParaRPr lang="en-US" sz="6600" b="1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1A7052F-57EE-4025-9847-16EE610FAB80}"/>
              </a:ext>
            </a:extLst>
          </p:cNvPr>
          <p:cNvSpPr txBox="1"/>
          <p:nvPr/>
        </p:nvSpPr>
        <p:spPr>
          <a:xfrm>
            <a:off x="8942603" y="6581001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441199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31268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en Garden In-Game - Laura Shigihara - NhacCuaTu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903200" y="6045200"/>
            <a:ext cx="812800" cy="812800"/>
          </a:xfrm>
          <a:prstGeom prst="rect">
            <a:avLst/>
          </a:prstGeom>
        </p:spPr>
      </p:pic>
      <p:pic>
        <p:nvPicPr>
          <p:cNvPr id="1026" name="Picture 2" descr="C:\Users\ADMIN\Desktop\Giai cuu dai duong 2\Photography-Background-shark-Underwater-backdrop-coral-photography-Backdrops-Cartoon-bubble-Children-Fish-photo-Coral-Studio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809999"/>
            <a:ext cx="12192000" cy="1076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Tai nguyen thiet ke tro choi\Bảng gỗ\49f1b87228eb6bdb68e300357ebeb9ca (2)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86711" y1="13242" x2="90864" y2="83105"/>
                        <a14:foregroundMark x1="88870" y1="10959" x2="38040" y2="9132"/>
                        <a14:foregroundMark x1="50831" y1="6849" x2="79402" y2="4110"/>
                        <a14:foregroundMark x1="33887" y1="10959" x2="16944" y2="19178"/>
                        <a14:foregroundMark x1="15947" y1="34247" x2="11462" y2="55708"/>
                        <a14:foregroundMark x1="7973" y1="75342" x2="5150" y2="85845"/>
                        <a14:foregroundMark x1="15449" y1="31050" x2="18439" y2="30137"/>
                        <a14:foregroundMark x1="6478" y1="91781" x2="68771" y2="83105"/>
                        <a14:foregroundMark x1="67774" y1="89041" x2="94684" y2="94521"/>
                        <a14:foregroundMark x1="69767" y1="87671" x2="89867" y2="88584"/>
                        <a14:foregroundMark x1="98671" y1="44749" x2="87375" y2="54338"/>
                        <a14:foregroundMark x1="13953" y1="30137" x2="19767" y2="31050"/>
                        <a14:backgroundMark x1="88206" y1="19178" x2="85216" y2="18265"/>
                        <a14:backgroundMark x1="91362" y1="60274" x2="87375" y2="589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93584"/>
            <a:ext cx="7213600" cy="262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000010" y="343615"/>
            <a:ext cx="4224233" cy="17336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170"/>
            <a:r>
              <a:rPr lang="en-US" sz="5333" b="1" dirty="0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 CỨU</a:t>
            </a:r>
          </a:p>
          <a:p>
            <a:pPr algn="ctr" defTabSz="1219170"/>
            <a:r>
              <a:rPr lang="en-US" sz="5333" b="1" dirty="0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ĐẠI DƯƠNG</a:t>
            </a:r>
          </a:p>
        </p:txBody>
      </p:sp>
      <p:pic>
        <p:nvPicPr>
          <p:cNvPr id="7" name="Picture 11" descr="C:\Users\ADMIN\Desktop\Tai nguyen thiet ke tro choi\Angry birds epic birds\1505573783630 (2).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6000449"/>
            <a:ext cx="1426197" cy="780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956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80">
                <p:cTn id="2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Giai cuu dai duong 2\Picture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Giai cuu dai duong 2\700_FO65125975_f041b01242bb3572e28f8de75888685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22000" y1="12801" x2="30000" y2="36549"/>
                        <a14:foregroundMark x1="3714" y1="26902" x2="8286" y2="40631"/>
                        <a14:foregroundMark x1="17921" y1="15625" x2="31900" y2="17857"/>
                        <a14:foregroundMark x1="17921" y1="12054" x2="20789" y2="258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1" y="4726618"/>
            <a:ext cx="1546503" cy="1242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ADMIN\Desktop\Giai cuu dai duong 2\700_FO63651544_20d8d8a83358c7cd2f7a9ac1d485230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29714" y1="9076" x2="26714" y2="21656"/>
                        <a14:foregroundMark x1="19000" y1="9873" x2="34143" y2="168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23641" flipH="1">
            <a:off x="3346790" y="3868876"/>
            <a:ext cx="2808919" cy="2393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799" y="-2565400"/>
            <a:ext cx="7759700" cy="1188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6800" y="76200"/>
            <a:ext cx="8026400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3556000" y="1092201"/>
            <a:ext cx="558800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733" dirty="0">
                <a:solidFill>
                  <a:srgbClr val="0033CC"/>
                </a:solidFill>
                <a:latin typeface="Calibri"/>
              </a:rPr>
              <a:t>15 + 17 = ?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203200" y="3006876"/>
            <a:ext cx="26416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Calibri"/>
              </a:rPr>
              <a:t>A. 35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3121050" y="3006876"/>
            <a:ext cx="2873351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Calibri"/>
              </a:rPr>
              <a:t>B. 34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6276698" y="3022600"/>
            <a:ext cx="2765703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Calibri"/>
              </a:rPr>
              <a:t>C. 33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9347200" y="3006876"/>
            <a:ext cx="26416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Calibri"/>
              </a:rPr>
              <a:t>D. 32</a:t>
            </a:r>
            <a:endParaRPr lang="en-US" sz="2667" dirty="0">
              <a:solidFill>
                <a:srgbClr val="0033CC"/>
              </a:solidFill>
              <a:latin typeface="Calibri"/>
            </a:endParaRPr>
          </a:p>
        </p:txBody>
      </p:sp>
      <p:pic>
        <p:nvPicPr>
          <p:cNvPr id="2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6658" y="5054601"/>
            <a:ext cx="1815343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  <p:pic>
        <p:nvPicPr>
          <p:cNvPr id="47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216" y="736723"/>
            <a:ext cx="1048584" cy="116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8" name="times up"/>
          <p:cNvGrpSpPr/>
          <p:nvPr/>
        </p:nvGrpSpPr>
        <p:grpSpPr>
          <a:xfrm>
            <a:off x="784059" y="177800"/>
            <a:ext cx="1009445" cy="500085"/>
            <a:chOff x="2989747" y="438150"/>
            <a:chExt cx="1572029" cy="683752"/>
          </a:xfrm>
        </p:grpSpPr>
        <p:sp>
          <p:nvSpPr>
            <p:cNvPr id="49" name="Rounded Rectangle 48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GB" sz="3733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" name="Rounded Rectangle 49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r>
                <a:rPr lang="en-GB" sz="1467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1467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467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1467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51" name="Picture 3" descr="C:\Users\ADMIN\Desktop\Picture2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310" y="960639"/>
            <a:ext cx="851973" cy="85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2" name="Group 5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4330" y="945133"/>
            <a:ext cx="120325" cy="101771"/>
            <a:chOff x="2455863" y="2411803"/>
            <a:chExt cx="566738" cy="566738"/>
          </a:xfrm>
        </p:grpSpPr>
        <p:sp>
          <p:nvSpPr>
            <p:cNvPr id="5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6124" y="1681532"/>
            <a:ext cx="120325" cy="101771"/>
            <a:chOff x="2455863" y="2411803"/>
            <a:chExt cx="566738" cy="566738"/>
          </a:xfrm>
        </p:grpSpPr>
        <p:sp>
          <p:nvSpPr>
            <p:cNvPr id="5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2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642171" y="1335825"/>
            <a:ext cx="120325" cy="101771"/>
            <a:chOff x="2455863" y="2411803"/>
            <a:chExt cx="566738" cy="566738"/>
          </a:xfrm>
        </p:grpSpPr>
        <p:sp>
          <p:nvSpPr>
            <p:cNvPr id="6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882526" y="1369076"/>
            <a:ext cx="120325" cy="101771"/>
            <a:chOff x="2455863" y="2411803"/>
            <a:chExt cx="566738" cy="566738"/>
          </a:xfrm>
        </p:grpSpPr>
        <p:sp>
          <p:nvSpPr>
            <p:cNvPr id="7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76" name="Oval 107"/>
          <p:cNvSpPr>
            <a:spLocks noChangeArrowheads="1"/>
          </p:cNvSpPr>
          <p:nvPr/>
        </p:nvSpPr>
        <p:spPr bwMode="auto">
          <a:xfrm>
            <a:off x="1259312" y="1331988"/>
            <a:ext cx="90392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/>
            <a:endParaRPr lang="en-GB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7" name="Explosion 2 76"/>
          <p:cNvSpPr/>
          <p:nvPr/>
        </p:nvSpPr>
        <p:spPr>
          <a:xfrm>
            <a:off x="1586895" y="3158947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dirty="0">
                <a:solidFill>
                  <a:srgbClr val="0000FF"/>
                </a:solidFill>
                <a:latin typeface="Calibri"/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2109254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474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4.93827E-7 L -0.13403 0.02438 " pathEditMode="relative" rAng="0" ptsTypes="AA">
                                      <p:cBhvr>
                                        <p:cTn id="66" dur="3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01" y="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6" dur="15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5000"/>
                            </p:stCondLst>
                            <p:childTnLst>
                              <p:par>
                                <p:cTn id="9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5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77" grpId="0" animBg="1"/>
      <p:bldP spid="77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Giai cuu dai duong 2\47657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729" y="19050"/>
            <a:ext cx="12198729" cy="6838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9858" y="5219701"/>
            <a:ext cx="1815343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\Desktop\Giai cuu dai duong 2\2a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432" b="98651" l="571" r="9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73886" flipH="1">
            <a:off x="28381" y="2462856"/>
            <a:ext cx="7069012" cy="4601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ADMIN\Desktop\Giai cuu dai duong 2\2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7033" y="3797302"/>
            <a:ext cx="3310467" cy="2308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1" y="-3581400"/>
            <a:ext cx="8331201" cy="1351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76200"/>
            <a:ext cx="8026400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0" name="TextBox 19"/>
          <p:cNvSpPr txBox="1"/>
          <p:nvPr/>
        </p:nvSpPr>
        <p:spPr>
          <a:xfrm>
            <a:off x="3657600" y="1092201"/>
            <a:ext cx="558800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733" dirty="0">
                <a:solidFill>
                  <a:srgbClr val="0033CC"/>
                </a:solidFill>
                <a:latin typeface="Calibri"/>
              </a:rPr>
              <a:t>75 – 18 = ?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203200" y="3006876"/>
            <a:ext cx="26416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Calibri"/>
              </a:rPr>
              <a:t>A. 67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9245601" y="3006876"/>
            <a:ext cx="2873351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Calibri"/>
              </a:rPr>
              <a:t>D. 56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6197601" y="3022600"/>
            <a:ext cx="2765703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Calibri"/>
              </a:rPr>
              <a:t>C. 58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3149600" y="3006876"/>
            <a:ext cx="27432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Calibri"/>
              </a:rPr>
              <a:t>B. 57</a:t>
            </a:r>
            <a:endParaRPr lang="en-US" sz="2667" dirty="0">
              <a:solidFill>
                <a:srgbClr val="0033CC"/>
              </a:solidFill>
              <a:latin typeface="Calibri"/>
            </a:endParaRPr>
          </a:p>
        </p:txBody>
      </p:sp>
      <p:pic>
        <p:nvPicPr>
          <p:cNvPr id="13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  <p:pic>
        <p:nvPicPr>
          <p:cNvPr id="15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216" y="736723"/>
            <a:ext cx="1048584" cy="116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times up"/>
          <p:cNvGrpSpPr/>
          <p:nvPr/>
        </p:nvGrpSpPr>
        <p:grpSpPr>
          <a:xfrm>
            <a:off x="784059" y="177800"/>
            <a:ext cx="1009445" cy="500085"/>
            <a:chOff x="2989747" y="438150"/>
            <a:chExt cx="1572029" cy="683752"/>
          </a:xfrm>
        </p:grpSpPr>
        <p:sp>
          <p:nvSpPr>
            <p:cNvPr id="17" name="Rounded Rectangle 16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GB" sz="3733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Rounded Rectangle 24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r>
                <a:rPr lang="en-GB" sz="1467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1467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467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1467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6" name="Picture 3" descr="C:\Users\ADMIN\Desktop\Picture2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310" y="960639"/>
            <a:ext cx="851973" cy="85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4330" y="945133"/>
            <a:ext cx="120325" cy="101771"/>
            <a:chOff x="2455863" y="2411803"/>
            <a:chExt cx="566738" cy="566738"/>
          </a:xfrm>
        </p:grpSpPr>
        <p:sp>
          <p:nvSpPr>
            <p:cNvPr id="28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9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0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1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6124" y="1681532"/>
            <a:ext cx="120325" cy="101771"/>
            <a:chOff x="2455863" y="2411803"/>
            <a:chExt cx="566738" cy="566738"/>
          </a:xfrm>
        </p:grpSpPr>
        <p:sp>
          <p:nvSpPr>
            <p:cNvPr id="34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5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6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7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8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642171" y="1335825"/>
            <a:ext cx="120325" cy="101771"/>
            <a:chOff x="2455863" y="2411803"/>
            <a:chExt cx="566738" cy="566738"/>
          </a:xfrm>
        </p:grpSpPr>
        <p:sp>
          <p:nvSpPr>
            <p:cNvPr id="40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1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2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3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4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882526" y="1369076"/>
            <a:ext cx="120325" cy="101771"/>
            <a:chOff x="2455863" y="2411803"/>
            <a:chExt cx="566738" cy="566738"/>
          </a:xfrm>
        </p:grpSpPr>
        <p:sp>
          <p:nvSpPr>
            <p:cNvPr id="46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7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8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9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0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51" name="Oval 107"/>
          <p:cNvSpPr>
            <a:spLocks noChangeArrowheads="1"/>
          </p:cNvSpPr>
          <p:nvPr/>
        </p:nvSpPr>
        <p:spPr bwMode="auto">
          <a:xfrm>
            <a:off x="1259312" y="1331988"/>
            <a:ext cx="90392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/>
            <a:endParaRPr lang="en-GB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2" name="Explosion 2 51"/>
          <p:cNvSpPr/>
          <p:nvPr/>
        </p:nvSpPr>
        <p:spPr>
          <a:xfrm>
            <a:off x="1586895" y="3158947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dirty="0">
                <a:solidFill>
                  <a:srgbClr val="0000FF"/>
                </a:solidFill>
                <a:latin typeface="Calibri"/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1127365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474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3.58025E-6 L -0.19028 0.07439 " pathEditMode="relative" rAng="0" ptsTypes="AA">
                                      <p:cBhvr>
                                        <p:cTn id="66" dur="3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514" y="37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6" dur="15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5000"/>
                            </p:stCondLst>
                            <p:childTnLst>
                              <p:par>
                                <p:cTn id="9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20" grpId="0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52" grpId="0" animBg="1"/>
      <p:bldP spid="52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Giai cuu dai duong 2\underwater-vector-backgroun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51840"/>
            <a:ext cx="12192000" cy="8143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Giai cuu dai duong 2\3b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2222" l="0" r="100000">
                        <a14:backgroundMark x1="17714" y1="32963" x2="18714" y2="71389"/>
                        <a14:backgroundMark x1="91000" y1="21296" x2="87000" y2="80463"/>
                        <a14:backgroundMark x1="9714" y1="8333" x2="2714" y2="77870"/>
                        <a14:backgroundMark x1="29714" y1="34352" x2="22714" y2="81759"/>
                        <a14:backgroundMark x1="6714" y1="84352" x2="44857" y2="70093"/>
                        <a14:backgroundMark x1="14714" y1="3704" x2="31714" y2="8333"/>
                        <a14:backgroundMark x1="87000" y1="5648" x2="98000" y2="180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0285" y="4070123"/>
            <a:ext cx="1691716" cy="2610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Rounded Rectangle 27"/>
          <p:cNvSpPr/>
          <p:nvPr/>
        </p:nvSpPr>
        <p:spPr>
          <a:xfrm>
            <a:off x="174649" y="3006876"/>
            <a:ext cx="26416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Calibri"/>
              </a:rPr>
              <a:t>A. 48</a:t>
            </a:r>
          </a:p>
        </p:txBody>
      </p:sp>
      <p:pic>
        <p:nvPicPr>
          <p:cNvPr id="32" name="Picture 3" descr="C:\Users\ADMIN\Desktop\Giai cuu dai duong 2\3c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98333">
                        <a14:foregroundMark x1="62593" y1="12023" x2="73148" y2="84946"/>
                        <a14:foregroundMark x1="49815" y1="18084" x2="43519" y2="28152"/>
                        <a14:foregroundMark x1="41481" y1="16422" x2="49815" y2="26491"/>
                        <a14:foregroundMark x1="63519" y1="12023" x2="76296" y2="215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946400" y="4343400"/>
            <a:ext cx="960059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Rounded Rectangle 32"/>
          <p:cNvSpPr/>
          <p:nvPr/>
        </p:nvSpPr>
        <p:spPr>
          <a:xfrm>
            <a:off x="3048001" y="3022600"/>
            <a:ext cx="2765703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Calibri"/>
              </a:rPr>
              <a:t>B. 56</a:t>
            </a:r>
          </a:p>
        </p:txBody>
      </p:sp>
      <p:pic>
        <p:nvPicPr>
          <p:cNvPr id="35" name="Picture 4" descr="C:\Users\ADMIN\Desktop\Giai cuu dai duong 2\3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38702" y1="20433" x2="43750" y2="242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8161" y="3688293"/>
            <a:ext cx="2585508" cy="2585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5" descr="C:\Users\ADMIN\Desktop\Giai cuu dai duong 2\3a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29510" y1="11426" x2="31189" y2="180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3458" y="4737760"/>
            <a:ext cx="1498177" cy="2145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876800" y="-2870200"/>
            <a:ext cx="8534400" cy="1076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Rounded Rectangle 37"/>
          <p:cNvSpPr/>
          <p:nvPr/>
        </p:nvSpPr>
        <p:spPr>
          <a:xfrm>
            <a:off x="9217050" y="3006876"/>
            <a:ext cx="2873351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Calibri"/>
              </a:rPr>
              <a:t>D. 47</a:t>
            </a:r>
          </a:p>
        </p:txBody>
      </p:sp>
      <p:sp>
        <p:nvSpPr>
          <p:cNvPr id="39" name="Rounded Rectangle 38"/>
          <p:cNvSpPr/>
          <p:nvPr/>
        </p:nvSpPr>
        <p:spPr>
          <a:xfrm>
            <a:off x="6096000" y="3022600"/>
            <a:ext cx="27432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Calibri"/>
              </a:rPr>
              <a:t>C. </a:t>
            </a:r>
            <a:r>
              <a:rPr lang="en-US" sz="2667" dirty="0">
                <a:solidFill>
                  <a:srgbClr val="0033CC"/>
                </a:solidFill>
                <a:latin typeface="Calibri"/>
              </a:rPr>
              <a:t>57</a:t>
            </a:r>
          </a:p>
        </p:txBody>
      </p:sp>
      <p:pic>
        <p:nvPicPr>
          <p:cNvPr id="40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9849" y="76200"/>
            <a:ext cx="8026400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1" name="TextBox 40"/>
          <p:cNvSpPr txBox="1"/>
          <p:nvPr/>
        </p:nvSpPr>
        <p:spPr>
          <a:xfrm>
            <a:off x="3629049" y="1092201"/>
            <a:ext cx="558800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733" dirty="0">
                <a:solidFill>
                  <a:srgbClr val="0033CC"/>
                </a:solidFill>
                <a:latin typeface="Calibri"/>
              </a:rPr>
              <a:t>9 + 48 = ?</a:t>
            </a:r>
          </a:p>
        </p:txBody>
      </p:sp>
      <p:pic>
        <p:nvPicPr>
          <p:cNvPr id="42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4801" y="5359401"/>
            <a:ext cx="1815343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  <p:pic>
        <p:nvPicPr>
          <p:cNvPr id="16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216" y="736723"/>
            <a:ext cx="1048584" cy="116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times up"/>
          <p:cNvGrpSpPr/>
          <p:nvPr/>
        </p:nvGrpSpPr>
        <p:grpSpPr>
          <a:xfrm>
            <a:off x="784059" y="177800"/>
            <a:ext cx="1009445" cy="500085"/>
            <a:chOff x="2989747" y="438150"/>
            <a:chExt cx="1572029" cy="683752"/>
          </a:xfrm>
        </p:grpSpPr>
        <p:sp>
          <p:nvSpPr>
            <p:cNvPr id="18" name="Rounded Rectangle 17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GB" sz="3733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Rounded Rectangle 18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r>
                <a:rPr lang="en-GB" sz="1467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1467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467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1467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0" name="Picture 3" descr="C:\Users\ADMIN\Desktop\Picture2.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310" y="960639"/>
            <a:ext cx="851973" cy="85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4330" y="945133"/>
            <a:ext cx="120325" cy="101771"/>
            <a:chOff x="2455863" y="2411803"/>
            <a:chExt cx="566738" cy="566738"/>
          </a:xfrm>
        </p:grpSpPr>
        <p:sp>
          <p:nvSpPr>
            <p:cNvPr id="22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3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4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5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6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6124" y="1681532"/>
            <a:ext cx="120325" cy="101771"/>
            <a:chOff x="2455863" y="2411803"/>
            <a:chExt cx="566738" cy="566738"/>
          </a:xfrm>
        </p:grpSpPr>
        <p:sp>
          <p:nvSpPr>
            <p:cNvPr id="2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642171" y="1335825"/>
            <a:ext cx="120325" cy="101771"/>
            <a:chOff x="2455863" y="2411803"/>
            <a:chExt cx="566738" cy="566738"/>
          </a:xfrm>
        </p:grpSpPr>
        <p:sp>
          <p:nvSpPr>
            <p:cNvPr id="4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882526" y="1369076"/>
            <a:ext cx="120325" cy="101771"/>
            <a:chOff x="2455863" y="2411803"/>
            <a:chExt cx="566738" cy="566738"/>
          </a:xfrm>
        </p:grpSpPr>
        <p:sp>
          <p:nvSpPr>
            <p:cNvPr id="5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56" name="Oval 107"/>
          <p:cNvSpPr>
            <a:spLocks noChangeArrowheads="1"/>
          </p:cNvSpPr>
          <p:nvPr/>
        </p:nvSpPr>
        <p:spPr bwMode="auto">
          <a:xfrm>
            <a:off x="1259312" y="1331988"/>
            <a:ext cx="90392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/>
            <a:endParaRPr lang="en-GB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7" name="Explosion 2 56"/>
          <p:cNvSpPr/>
          <p:nvPr/>
        </p:nvSpPr>
        <p:spPr>
          <a:xfrm>
            <a:off x="1586895" y="3158947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dirty="0">
                <a:solidFill>
                  <a:srgbClr val="0000FF"/>
                </a:solidFill>
                <a:latin typeface="Calibri"/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4202885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8" dur="4744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9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0" dur="2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2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3.33333E-6 L 0.18559 0.04444 " pathEditMode="relative" rAng="0" ptsTypes="AA">
                                      <p:cBhvr>
                                        <p:cTn id="94" dur="3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71" y="2222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2.22222E-6 L -0.07239 0.00834 " pathEditMode="relative" rAng="0" ptsTypes="AA">
                                      <p:cBhvr>
                                        <p:cTn id="96" dur="3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28" y="401"/>
                                    </p:animMotion>
                                  </p:childTnLst>
                                </p:cTn>
                              </p:par>
                              <p:par>
                                <p:cTn id="9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59259E-6 L -0.10261 0.13981 " pathEditMode="relative" rAng="0" ptsTypes="AA">
                                      <p:cBhvr>
                                        <p:cTn id="98" dur="3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39" y="69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audio>
              <p:cMediaNode vol="80000">
                <p:cTn id="10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2" dur="1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50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  <p:bldP spid="33" grpId="0" animBg="1"/>
      <p:bldP spid="33" grpId="1" animBg="1"/>
      <p:bldP spid="38" grpId="0" animBg="1"/>
      <p:bldP spid="38" grpId="1" animBg="1"/>
      <p:bldP spid="39" grpId="0" animBg="1"/>
      <p:bldP spid="39" grpId="1" animBg="1"/>
      <p:bldP spid="41" grpId="0"/>
      <p:bldP spid="57" grpId="0" animBg="1"/>
      <p:bldP spid="57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Giai cuu dai duong 2\4742a38d613d97be6200f1154f11a25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28600"/>
            <a:ext cx="12191999" cy="833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\Desktop\Giai cuu dai duong 2\4c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2401" y="3232869"/>
            <a:ext cx="8074599" cy="3650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67000"/>
            <a:ext cx="11887200" cy="1076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ounded Rectangle 23"/>
          <p:cNvSpPr/>
          <p:nvPr/>
        </p:nvSpPr>
        <p:spPr>
          <a:xfrm>
            <a:off x="174649" y="3006876"/>
            <a:ext cx="26416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Calibri"/>
              </a:rPr>
              <a:t>A. 27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3048001" y="3022600"/>
            <a:ext cx="2765703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Calibri"/>
              </a:rPr>
              <a:t>B. 25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9217050" y="3006876"/>
            <a:ext cx="2873351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Calibri"/>
              </a:rPr>
              <a:t>D. 26 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6096000" y="3022600"/>
            <a:ext cx="27432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Calibri"/>
              </a:rPr>
              <a:t>C. 24</a:t>
            </a:r>
            <a:endParaRPr lang="en-US" sz="2667" dirty="0">
              <a:solidFill>
                <a:srgbClr val="0033CC"/>
              </a:solidFill>
              <a:latin typeface="Calibri"/>
            </a:endParaRPr>
          </a:p>
        </p:txBody>
      </p:sp>
      <p:pic>
        <p:nvPicPr>
          <p:cNvPr id="29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5200" y="76200"/>
            <a:ext cx="8026400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0" name="TextBox 29"/>
          <p:cNvSpPr txBox="1"/>
          <p:nvPr/>
        </p:nvSpPr>
        <p:spPr>
          <a:xfrm>
            <a:off x="3454400" y="1092201"/>
            <a:ext cx="558800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733" dirty="0">
                <a:solidFill>
                  <a:srgbClr val="0033CC"/>
                </a:solidFill>
                <a:latin typeface="Calibri"/>
              </a:rPr>
              <a:t>15 + 9 = ?</a:t>
            </a:r>
          </a:p>
        </p:txBody>
      </p:sp>
      <p:pic>
        <p:nvPicPr>
          <p:cNvPr id="31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9858" y="5219701"/>
            <a:ext cx="1815343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  <p:pic>
        <p:nvPicPr>
          <p:cNvPr id="13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216" y="736723"/>
            <a:ext cx="1048584" cy="116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times up"/>
          <p:cNvGrpSpPr/>
          <p:nvPr/>
        </p:nvGrpSpPr>
        <p:grpSpPr>
          <a:xfrm>
            <a:off x="784059" y="177800"/>
            <a:ext cx="1009445" cy="500085"/>
            <a:chOff x="2989747" y="438150"/>
            <a:chExt cx="1572029" cy="683752"/>
          </a:xfrm>
        </p:grpSpPr>
        <p:sp>
          <p:nvSpPr>
            <p:cNvPr id="15" name="Rounded Rectangle 14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GB" sz="3733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r>
                <a:rPr lang="en-GB" sz="1467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1467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467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1467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17" name="Picture 3" descr="C:\Users\ADMIN\Desktop\Picture2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310" y="960639"/>
            <a:ext cx="851973" cy="85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4330" y="945133"/>
            <a:ext cx="120325" cy="101771"/>
            <a:chOff x="2455863" y="2411803"/>
            <a:chExt cx="566738" cy="566738"/>
          </a:xfrm>
        </p:grpSpPr>
        <p:sp>
          <p:nvSpPr>
            <p:cNvPr id="1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2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8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6124" y="1681532"/>
            <a:ext cx="120325" cy="101771"/>
            <a:chOff x="2455863" y="2411803"/>
            <a:chExt cx="566738" cy="566738"/>
          </a:xfrm>
        </p:grpSpPr>
        <p:sp>
          <p:nvSpPr>
            <p:cNvPr id="3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642171" y="1335825"/>
            <a:ext cx="120325" cy="101771"/>
            <a:chOff x="2455863" y="2411803"/>
            <a:chExt cx="566738" cy="566738"/>
          </a:xfrm>
        </p:grpSpPr>
        <p:sp>
          <p:nvSpPr>
            <p:cNvPr id="3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2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882526" y="1369076"/>
            <a:ext cx="120325" cy="101771"/>
            <a:chOff x="2455863" y="2411803"/>
            <a:chExt cx="566738" cy="566738"/>
          </a:xfrm>
        </p:grpSpPr>
        <p:sp>
          <p:nvSpPr>
            <p:cNvPr id="4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50" name="Oval 107"/>
          <p:cNvSpPr>
            <a:spLocks noChangeArrowheads="1"/>
          </p:cNvSpPr>
          <p:nvPr/>
        </p:nvSpPr>
        <p:spPr bwMode="auto">
          <a:xfrm>
            <a:off x="1259312" y="1331988"/>
            <a:ext cx="90392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/>
            <a:endParaRPr lang="en-GB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1" name="Explosion 2 50"/>
          <p:cNvSpPr/>
          <p:nvPr/>
        </p:nvSpPr>
        <p:spPr>
          <a:xfrm>
            <a:off x="1586895" y="3158947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dirty="0">
                <a:solidFill>
                  <a:srgbClr val="0000FF"/>
                </a:solidFill>
                <a:latin typeface="Calibri"/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3985453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474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1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2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4.32099E-6 L -1.05607 -0.02994 " pathEditMode="relative" rAng="0" ptsTypes="AA">
                                      <p:cBhvr>
                                        <p:cTn id="76" dur="9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795" y="-15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0" dur="1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5000"/>
                            </p:stCondLst>
                            <p:childTnLst>
                              <p:par>
                                <p:cTn id="9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30" grpId="0"/>
      <p:bldP spid="51" grpId="0" animBg="1"/>
      <p:bldP spid="51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Giai cuu dai duong 2\cartoon__underwater_background_by_slaterdies-d71ppab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DMIN\Desktop\Giai cuu dai duong 2\5a.jpe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29828" y1="27216" x2="41202" y2="43711"/>
                        <a14:foregroundMark x1="54506" y1="15052" x2="48283" y2="43711"/>
                        <a14:foregroundMark x1="39914" y1="28247" x2="37983" y2="420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65678">
            <a:off x="7035800" y="3543540"/>
            <a:ext cx="3218403" cy="3349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ADMIN\Desktop\Giai cuu dai duong 2\5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64169" flipH="1">
            <a:off x="665886" y="2824375"/>
            <a:ext cx="4593071" cy="4289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ADMIN\Desktop\Giai cuu dai duong 2\luoi 2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92376" flipH="1">
            <a:off x="6282644" y="1509516"/>
            <a:ext cx="5535189" cy="6919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ounded Rectangle 16"/>
          <p:cNvSpPr/>
          <p:nvPr/>
        </p:nvSpPr>
        <p:spPr>
          <a:xfrm>
            <a:off x="6197600" y="2971800"/>
            <a:ext cx="26416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Calibri"/>
              </a:rPr>
              <a:t>C. 23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3025498" y="2946400"/>
            <a:ext cx="2765703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Calibri"/>
              </a:rPr>
              <a:t>B.24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9115450" y="2930676"/>
            <a:ext cx="2873351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Calibri"/>
              </a:rPr>
              <a:t>D. 22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73049" y="2921000"/>
            <a:ext cx="27432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Calibri"/>
              </a:rPr>
              <a:t>A. </a:t>
            </a:r>
            <a:r>
              <a:rPr lang="en-US" sz="2667" dirty="0">
                <a:solidFill>
                  <a:srgbClr val="0033CC"/>
                </a:solidFill>
                <a:latin typeface="Calibri"/>
              </a:rPr>
              <a:t>21</a:t>
            </a:r>
          </a:p>
        </p:txBody>
      </p:sp>
      <p:pic>
        <p:nvPicPr>
          <p:cNvPr id="21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2800" y="0"/>
            <a:ext cx="8026400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2" name="TextBox 21"/>
          <p:cNvSpPr txBox="1"/>
          <p:nvPr/>
        </p:nvSpPr>
        <p:spPr>
          <a:xfrm>
            <a:off x="3302000" y="1016001"/>
            <a:ext cx="558800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733" dirty="0">
                <a:solidFill>
                  <a:srgbClr val="0033CC"/>
                </a:solidFill>
                <a:latin typeface="Calibri"/>
              </a:rPr>
              <a:t>8 + 7 + 6 = ?</a:t>
            </a:r>
          </a:p>
        </p:txBody>
      </p:sp>
      <p:pic>
        <p:nvPicPr>
          <p:cNvPr id="28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4801" y="5116750"/>
            <a:ext cx="1815343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  <p:pic>
        <p:nvPicPr>
          <p:cNvPr id="14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216" y="736723"/>
            <a:ext cx="1048584" cy="116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times up"/>
          <p:cNvGrpSpPr/>
          <p:nvPr/>
        </p:nvGrpSpPr>
        <p:grpSpPr>
          <a:xfrm>
            <a:off x="784059" y="177800"/>
            <a:ext cx="1009445" cy="500085"/>
            <a:chOff x="2989747" y="438150"/>
            <a:chExt cx="1572029" cy="683752"/>
          </a:xfrm>
        </p:grpSpPr>
        <p:sp>
          <p:nvSpPr>
            <p:cNvPr id="16" name="Rounded Rectangle 15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GB" sz="3733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Rounded Rectangle 22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r>
                <a:rPr lang="en-GB" sz="1467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1467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467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1467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4" name="Picture 3" descr="C:\Users\ADMIN\Desktop\Picture2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310" y="960639"/>
            <a:ext cx="851973" cy="85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4330" y="945133"/>
            <a:ext cx="120325" cy="101771"/>
            <a:chOff x="2455863" y="2411803"/>
            <a:chExt cx="566738" cy="566738"/>
          </a:xfrm>
        </p:grpSpPr>
        <p:sp>
          <p:nvSpPr>
            <p:cNvPr id="26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7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0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6124" y="1681532"/>
            <a:ext cx="120325" cy="101771"/>
            <a:chOff x="2455863" y="2411803"/>
            <a:chExt cx="566738" cy="566738"/>
          </a:xfrm>
        </p:grpSpPr>
        <p:sp>
          <p:nvSpPr>
            <p:cNvPr id="3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642171" y="1335825"/>
            <a:ext cx="120325" cy="101771"/>
            <a:chOff x="2455863" y="2411803"/>
            <a:chExt cx="566738" cy="566738"/>
          </a:xfrm>
        </p:grpSpPr>
        <p:sp>
          <p:nvSpPr>
            <p:cNvPr id="3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2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882526" y="1369076"/>
            <a:ext cx="120325" cy="101771"/>
            <a:chOff x="2455863" y="2411803"/>
            <a:chExt cx="566738" cy="566738"/>
          </a:xfrm>
        </p:grpSpPr>
        <p:sp>
          <p:nvSpPr>
            <p:cNvPr id="4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50" name="Oval 107"/>
          <p:cNvSpPr>
            <a:spLocks noChangeArrowheads="1"/>
          </p:cNvSpPr>
          <p:nvPr/>
        </p:nvSpPr>
        <p:spPr bwMode="auto">
          <a:xfrm>
            <a:off x="1259312" y="1331988"/>
            <a:ext cx="90392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/>
            <a:endParaRPr lang="en-GB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1" name="Explosion 2 50"/>
          <p:cNvSpPr/>
          <p:nvPr/>
        </p:nvSpPr>
        <p:spPr>
          <a:xfrm>
            <a:off x="1586895" y="3158947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dirty="0">
                <a:solidFill>
                  <a:srgbClr val="0000FF"/>
                </a:solidFill>
                <a:latin typeface="Calibri"/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299469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474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8" dur="3000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3000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82" dur="5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6" dur="15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5000"/>
                            </p:stCondLst>
                            <p:childTnLst>
                              <p:par>
                                <p:cTn id="9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2" grpId="0"/>
      <p:bldP spid="51" grpId="0" animBg="1"/>
      <p:bldP spid="51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ADMIN\Desktop\Giai cuu dai duong 2\Picture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Giai cuu dai duong 2\6a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43500" y1="32647" x2="44000" y2="37647"/>
                        <a14:foregroundMark x1="61125" y1="35882" x2="57375" y2="463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8401" y="4830374"/>
            <a:ext cx="2133600" cy="1814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Giai cuu dai duong 2\6b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42444" y1="51821" x2="23556" y2="57423"/>
                        <a14:foregroundMark x1="21333" y1="63305" x2="10000" y2="71989"/>
                        <a14:foregroundMark x1="10667" y1="71989" x2="7111" y2="84594"/>
                        <a14:foregroundMark x1="22889" y1="65546" x2="17111" y2="77311"/>
                        <a14:foregroundMark x1="59556" y1="68347" x2="64444" y2="78151"/>
                        <a14:foregroundMark x1="15982" y1="78448" x2="17580" y2="89655"/>
                        <a14:foregroundMark x1="26712" y1="70402" x2="22603" y2="82184"/>
                        <a14:foregroundMark x1="64384" y1="70115" x2="71005" y2="75862"/>
                        <a14:foregroundMark x1="73744" y1="71839" x2="78767" y2="75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39604">
            <a:off x="2786877" y="4684192"/>
            <a:ext cx="2432328" cy="1929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Giai cuu dai duong 2\6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9006" l="0" r="98923">
                        <a14:foregroundMark x1="33231" y1="37575" x2="37692" y2="48907"/>
                        <a14:foregroundMark x1="62462" y1="35785" x2="56769" y2="532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1" y="4875475"/>
            <a:ext cx="2235200" cy="1729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5" descr="C:\Users\ADMIN\Desktop\Giai cuu dai duong 2\luoi 2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49716" flipH="1">
            <a:off x="5243460" y="3193963"/>
            <a:ext cx="5535189" cy="5316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ounded Rectangle 23"/>
          <p:cNvSpPr/>
          <p:nvPr/>
        </p:nvSpPr>
        <p:spPr>
          <a:xfrm>
            <a:off x="174649" y="3006876"/>
            <a:ext cx="26416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Calibri"/>
              </a:rPr>
              <a:t>A. 13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3048001" y="3022600"/>
            <a:ext cx="2765703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Calibri"/>
              </a:rPr>
              <a:t>B.5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9217050" y="3006876"/>
            <a:ext cx="2873351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Calibri"/>
              </a:rPr>
              <a:t>D. 4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6096000" y="3022600"/>
            <a:ext cx="27432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Calibri"/>
              </a:rPr>
              <a:t>C. 3</a:t>
            </a:r>
            <a:endParaRPr lang="en-US" sz="2667" dirty="0">
              <a:solidFill>
                <a:srgbClr val="0033CC"/>
              </a:solidFill>
              <a:latin typeface="Calibri"/>
            </a:endParaRPr>
          </a:p>
        </p:txBody>
      </p:sp>
      <p:pic>
        <p:nvPicPr>
          <p:cNvPr id="29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5200" y="76200"/>
            <a:ext cx="8026400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0" name="TextBox 29"/>
          <p:cNvSpPr txBox="1"/>
          <p:nvPr/>
        </p:nvSpPr>
        <p:spPr>
          <a:xfrm>
            <a:off x="3454400" y="1092201"/>
            <a:ext cx="558800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733" dirty="0">
                <a:solidFill>
                  <a:srgbClr val="0033CC"/>
                </a:solidFill>
                <a:latin typeface="Calibri"/>
              </a:rPr>
              <a:t> 21 – 19 = ?</a:t>
            </a:r>
          </a:p>
        </p:txBody>
      </p:sp>
      <p:pic>
        <p:nvPicPr>
          <p:cNvPr id="31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6658" y="5067301"/>
            <a:ext cx="1815343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  <p:pic>
        <p:nvPicPr>
          <p:cNvPr id="15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216" y="736723"/>
            <a:ext cx="1048584" cy="116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times up"/>
          <p:cNvGrpSpPr/>
          <p:nvPr/>
        </p:nvGrpSpPr>
        <p:grpSpPr>
          <a:xfrm>
            <a:off x="784059" y="177800"/>
            <a:ext cx="1009445" cy="500085"/>
            <a:chOff x="2989747" y="438150"/>
            <a:chExt cx="1572029" cy="683752"/>
          </a:xfrm>
        </p:grpSpPr>
        <p:sp>
          <p:nvSpPr>
            <p:cNvPr id="17" name="Rounded Rectangle 16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GB" sz="3733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Rounded Rectangle 17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r>
                <a:rPr lang="en-GB" sz="1467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1467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467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1467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19" name="Picture 3" descr="C:\Users\ADMIN\Desktop\Picture2.pn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310" y="960639"/>
            <a:ext cx="851973" cy="85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4330" y="945133"/>
            <a:ext cx="120325" cy="101771"/>
            <a:chOff x="2455863" y="2411803"/>
            <a:chExt cx="566738" cy="566738"/>
          </a:xfrm>
        </p:grpSpPr>
        <p:sp>
          <p:nvSpPr>
            <p:cNvPr id="2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8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6124" y="1681532"/>
            <a:ext cx="120325" cy="101771"/>
            <a:chOff x="2455863" y="2411803"/>
            <a:chExt cx="566738" cy="566738"/>
          </a:xfrm>
        </p:grpSpPr>
        <p:sp>
          <p:nvSpPr>
            <p:cNvPr id="3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642171" y="1335825"/>
            <a:ext cx="120325" cy="101771"/>
            <a:chOff x="2455863" y="2411803"/>
            <a:chExt cx="566738" cy="566738"/>
          </a:xfrm>
        </p:grpSpPr>
        <p:sp>
          <p:nvSpPr>
            <p:cNvPr id="4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882526" y="1369076"/>
            <a:ext cx="120325" cy="101771"/>
            <a:chOff x="2455863" y="2411803"/>
            <a:chExt cx="566738" cy="566738"/>
          </a:xfrm>
        </p:grpSpPr>
        <p:sp>
          <p:nvSpPr>
            <p:cNvPr id="47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8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0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52" name="Oval 107"/>
          <p:cNvSpPr>
            <a:spLocks noChangeArrowheads="1"/>
          </p:cNvSpPr>
          <p:nvPr/>
        </p:nvSpPr>
        <p:spPr bwMode="auto">
          <a:xfrm>
            <a:off x="1259312" y="1331988"/>
            <a:ext cx="90392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/>
            <a:endParaRPr lang="en-GB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3" name="Explosion 2 52"/>
          <p:cNvSpPr/>
          <p:nvPr/>
        </p:nvSpPr>
        <p:spPr>
          <a:xfrm>
            <a:off x="1586895" y="3158947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dirty="0">
                <a:solidFill>
                  <a:srgbClr val="0000FF"/>
                </a:solidFill>
                <a:latin typeface="Calibri"/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3308322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2" dur="474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3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4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50942E-6 L 0.05782 0.0068 " pathEditMode="relative" rAng="0" ptsTypes="AA">
                                      <p:cBhvr>
                                        <p:cTn id="88" dur="5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2" y="3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 vol="80000">
                <p:cTn id="9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2" dur="15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5000"/>
                            </p:stCondLst>
                            <p:childTnLst>
                              <p:par>
                                <p:cTn id="10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30" grpId="0"/>
      <p:bldP spid="53" grpId="0" animBg="1"/>
      <p:bldP spid="53" grpId="1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420</TotalTime>
  <Words>473</Words>
  <Application>Microsoft Office PowerPoint</Application>
  <PresentationFormat>Màn hình rộng</PresentationFormat>
  <Paragraphs>108</Paragraphs>
  <Slides>19</Slides>
  <Notes>0</Notes>
  <HiddenSlides>0</HiddenSlides>
  <MMClips>9</MMClips>
  <ScaleCrop>false</ScaleCrop>
  <HeadingPairs>
    <vt:vector size="6" baseType="variant">
      <vt:variant>
        <vt:lpstr>Phông được Dùng</vt:lpstr>
      </vt:variant>
      <vt:variant>
        <vt:i4>7</vt:i4>
      </vt:variant>
      <vt:variant>
        <vt:lpstr>Chủ đề</vt:lpstr>
      </vt:variant>
      <vt:variant>
        <vt:i4>3</vt:i4>
      </vt:variant>
      <vt:variant>
        <vt:lpstr>Tiêu đề Bản chiếu</vt:lpstr>
      </vt:variant>
      <vt:variant>
        <vt:i4>19</vt:i4>
      </vt:variant>
    </vt:vector>
  </HeadingPairs>
  <TitlesOfParts>
    <vt:vector size="29" baseType="lpstr">
      <vt:lpstr>等线</vt:lpstr>
      <vt:lpstr>Microsoft YaHei</vt:lpstr>
      <vt:lpstr>Arial</vt:lpstr>
      <vt:lpstr>Arial-Rounded</vt:lpstr>
      <vt:lpstr>Calibri</vt:lpstr>
      <vt:lpstr>HP001 5 hàng</vt:lpstr>
      <vt:lpstr>UTM Avo</vt:lpstr>
      <vt:lpstr>Office Theme</vt:lpstr>
      <vt:lpstr>5_Office Theme</vt:lpstr>
      <vt:lpstr>1_Office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Củng cố bài học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Đỗ Thanh Huyền</cp:lastModifiedBy>
  <cp:revision>19</cp:revision>
  <dcterms:created xsi:type="dcterms:W3CDTF">2021-07-24T01:07:49Z</dcterms:created>
  <dcterms:modified xsi:type="dcterms:W3CDTF">2021-12-27T08:53:23Z</dcterms:modified>
</cp:coreProperties>
</file>