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32" r:id="rId5"/>
    <p:sldMasterId id="2147483744" r:id="rId6"/>
  </p:sldMasterIdLst>
  <p:notesMasterIdLst>
    <p:notesMasterId r:id="rId26"/>
  </p:notesMasterIdLst>
  <p:sldIdLst>
    <p:sldId id="270" r:id="rId7"/>
    <p:sldId id="257" r:id="rId8"/>
    <p:sldId id="2884" r:id="rId9"/>
    <p:sldId id="2898" r:id="rId10"/>
    <p:sldId id="2901" r:id="rId11"/>
    <p:sldId id="2007577125" r:id="rId12"/>
    <p:sldId id="2896" r:id="rId13"/>
    <p:sldId id="2007577124" r:id="rId14"/>
    <p:sldId id="2007577126" r:id="rId15"/>
    <p:sldId id="2007577122" r:id="rId16"/>
    <p:sldId id="286" r:id="rId17"/>
    <p:sldId id="268" r:id="rId18"/>
    <p:sldId id="269" r:id="rId19"/>
    <p:sldId id="258" r:id="rId20"/>
    <p:sldId id="261" r:id="rId21"/>
    <p:sldId id="263" r:id="rId22"/>
    <p:sldId id="259" r:id="rId23"/>
    <p:sldId id="262" r:id="rId24"/>
    <p:sldId id="28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7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95846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74829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57280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77440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45160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74628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40747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64107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6352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462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13009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7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2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188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43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73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6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8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jpeg"/><Relationship Id="rId11" Type="http://schemas.openxmlformats.org/officeDocument/2006/relationships/image" Target="../media/image38.png"/><Relationship Id="rId5" Type="http://schemas.openxmlformats.org/officeDocument/2006/relationships/image" Target="../media/image25.png"/><Relationship Id="rId10" Type="http://schemas.openxmlformats.org/officeDocument/2006/relationships/image" Target="../media/image37.gif"/><Relationship Id="rId4" Type="http://schemas.openxmlformats.org/officeDocument/2006/relationships/audio" Target="../media/audio3.wav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11" Type="http://schemas.microsoft.com/office/2007/relationships/hdphoto" Target="../media/hdphoto11.wdp"/><Relationship Id="rId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26.jp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jpe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jpeg"/><Relationship Id="rId11" Type="http://schemas.microsoft.com/office/2007/relationships/hdphoto" Target="../media/hdphoto14.wdp"/><Relationship Id="rId5" Type="http://schemas.openxmlformats.org/officeDocument/2006/relationships/image" Target="../media/image25.png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5570"/>
            <a:ext cx="12115800" cy="67055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76202"/>
            <a:ext cx="0" cy="6705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686AE1-25B6-4472-AD18-B31561382A25}"/>
              </a:ext>
            </a:extLst>
          </p:cNvPr>
          <p:cNvSpPr txBox="1"/>
          <p:nvPr/>
        </p:nvSpPr>
        <p:spPr>
          <a:xfrm>
            <a:off x="898107" y="496577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Thứ năm </a:t>
            </a: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ngày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30 </a:t>
            </a: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tháng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12 </a:t>
            </a:r>
            <a:r>
              <a:rPr lang="en-US" sz="3600" b="1" kern="0" dirty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năm</a:t>
            </a:r>
            <a:r>
              <a:rPr lang="en-US" sz="3600" b="1" kern="0" dirty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2021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D4AE3-8CE7-4D06-B0F9-6883321E5ACB}"/>
              </a:ext>
            </a:extLst>
          </p:cNvPr>
          <p:cNvSpPr txBox="1"/>
          <p:nvPr/>
        </p:nvSpPr>
        <p:spPr>
          <a:xfrm>
            <a:off x="2643651" y="1327634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Toán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0087B80-2D8C-4664-8FC8-AFDD72C30FAA}"/>
              </a:ext>
            </a:extLst>
          </p:cNvPr>
          <p:cNvSpPr txBox="1"/>
          <p:nvPr/>
        </p:nvSpPr>
        <p:spPr>
          <a:xfrm>
            <a:off x="160021" y="2158691"/>
            <a:ext cx="1177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Bài 33 :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6B4710D-297F-4E96-901E-C02516769BB1}"/>
              </a:ext>
            </a:extLst>
          </p:cNvPr>
          <p:cNvSpPr txBox="1"/>
          <p:nvPr/>
        </p:nvSpPr>
        <p:spPr>
          <a:xfrm>
            <a:off x="2142278" y="2158691"/>
            <a:ext cx="904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Tiết 4 : Luyện tập  – trang 128.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9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C19B4E-9D14-4F7A-9C1D-1344F77727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265" y="1385557"/>
            <a:ext cx="6381881" cy="408688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8D64B6E-49A2-432C-9BDD-F94F00D586F1}"/>
              </a:ext>
            </a:extLst>
          </p:cNvPr>
          <p:cNvSpPr/>
          <p:nvPr/>
        </p:nvSpPr>
        <p:spPr>
          <a:xfrm>
            <a:off x="1202337" y="19399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ADCEF5-8A84-4CDE-9137-C7C0E18C159B}"/>
              </a:ext>
            </a:extLst>
          </p:cNvPr>
          <p:cNvGrpSpPr/>
          <p:nvPr/>
        </p:nvGrpSpPr>
        <p:grpSpPr>
          <a:xfrm>
            <a:off x="1766859" y="2010521"/>
            <a:ext cx="1116312" cy="461666"/>
            <a:chOff x="1870518" y="1440653"/>
            <a:chExt cx="1116312" cy="46166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8BA7265-5295-4736-9223-6A39D364640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49048C0C-0D06-48DD-829C-7507CEBC7759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986214-8F49-4716-8A3E-3B4764C13E9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A800CB-D424-4B16-B75C-65D7166B681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5894C14-EDDA-4A0B-9869-A74C85A2D75E}"/>
              </a:ext>
            </a:extLst>
          </p:cNvPr>
          <p:cNvSpPr/>
          <p:nvPr/>
        </p:nvSpPr>
        <p:spPr>
          <a:xfrm rot="5400000">
            <a:off x="2709616" y="2659845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1E3E64-04E6-4532-96E0-2A330491A6BD}"/>
              </a:ext>
            </a:extLst>
          </p:cNvPr>
          <p:cNvSpPr txBox="1"/>
          <p:nvPr/>
        </p:nvSpPr>
        <p:spPr>
          <a:xfrm>
            <a:off x="900090" y="3252289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Số ở trên bằng tổng của hai số ở dưới.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8E9C06-9AD1-481D-B0F9-2A8FEAC22062}"/>
              </a:ext>
            </a:extLst>
          </p:cNvPr>
          <p:cNvSpPr/>
          <p:nvPr/>
        </p:nvSpPr>
        <p:spPr>
          <a:xfrm>
            <a:off x="7974840" y="398623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9F933F-BA6C-4F4A-B189-CFD938CA7406}"/>
              </a:ext>
            </a:extLst>
          </p:cNvPr>
          <p:cNvSpPr/>
          <p:nvPr/>
        </p:nvSpPr>
        <p:spPr>
          <a:xfrm>
            <a:off x="8961236" y="398623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30BD28-EA87-4D6A-B8DE-05B67A1834DB}"/>
              </a:ext>
            </a:extLst>
          </p:cNvPr>
          <p:cNvSpPr/>
          <p:nvPr/>
        </p:nvSpPr>
        <p:spPr>
          <a:xfrm>
            <a:off x="7512142" y="3568275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CFD775-10D4-493F-8BE8-0BF2764996D3}"/>
              </a:ext>
            </a:extLst>
          </p:cNvPr>
          <p:cNvSpPr/>
          <p:nvPr/>
        </p:nvSpPr>
        <p:spPr>
          <a:xfrm>
            <a:off x="8498538" y="3568275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1F00C0-A21B-4D43-BC45-84F573B03DB0}"/>
              </a:ext>
            </a:extLst>
          </p:cNvPr>
          <p:cNvSpPr/>
          <p:nvPr/>
        </p:nvSpPr>
        <p:spPr>
          <a:xfrm>
            <a:off x="8092188" y="3150311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28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4F8E0F-E997-4BFF-A08C-DA42472CA23A}"/>
              </a:ext>
            </a:extLst>
          </p:cNvPr>
          <p:cNvSpPr/>
          <p:nvPr/>
        </p:nvSpPr>
        <p:spPr>
          <a:xfrm>
            <a:off x="7588383" y="2736123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391" y="1097801"/>
            <a:ext cx="6425440" cy="50163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0579" y="2250275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7771550" y="3509037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3F09801-48AB-4FB8-8A3B-EBD5FB4CFB32}"/>
              </a:ext>
            </a:extLst>
          </p:cNvPr>
          <p:cNvSpPr txBox="1"/>
          <p:nvPr/>
        </p:nvSpPr>
        <p:spPr>
          <a:xfrm>
            <a:off x="3607396" y="2728814"/>
            <a:ext cx="3205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Trò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chơi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củng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cố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6="http://schemas.microsoft.com/office/drawing/2014/main" xmlns:a14="http://schemas.microsoft.com/office/drawing/2010/main"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-77118" y="5456733"/>
            <a:ext cx="1226911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18" y="1"/>
            <a:ext cx="1226911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7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14938" y="311806"/>
            <a:ext cx="3695242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82078" y="2728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64042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0"/>
            <a:ext cx="12192000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3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  <p:extLst>
      <p:ext uri="{BB962C8B-B14F-4D97-AF65-F5344CB8AC3E}">
        <p14:creationId xmlns:p14="http://schemas.microsoft.com/office/powerpoint/2010/main" val="1531997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" y="0"/>
            <a:ext cx="12164853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733"/>
            <a:ext cx="1219588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25" y="5697101"/>
            <a:ext cx="834999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92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234001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64" y="1"/>
            <a:ext cx="12299164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" y="5457370"/>
            <a:ext cx="12171961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487541" y="4142229"/>
            <a:ext cx="1095134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6" y="2050232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707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+ 2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 + 5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17255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202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6" y="5442217"/>
            <a:ext cx="12223104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9" y="5682169"/>
            <a:ext cx="998955" cy="9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72"/>
            <a:ext cx="12192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" y="5384798"/>
            <a:ext cx="12223104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5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6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353111" y="2701108"/>
            <a:ext cx="7130949" cy="2683690"/>
            <a:chOff x="647889" y="2838075"/>
            <a:chExt cx="7130949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647889" y="2838075"/>
              <a:ext cx="1728990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+32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722092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23+21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742679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7"/>
            <a:ext cx="12191999" cy="55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5" y="5457370"/>
            <a:ext cx="12223102" cy="1400630"/>
          </a:xfrm>
          <a:prstGeom prst="rect">
            <a:avLst/>
          </a:prstGeom>
        </p:spPr>
      </p:pic>
      <p:pic>
        <p:nvPicPr>
          <p:cNvPr id="31" name="Picture 2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702" y="3328038"/>
            <a:ext cx="721445" cy="9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7269" y1="31982" x2="16466" y2="44595"/>
                        <a14:foregroundMark x1="11245" y1="33333" x2="13253" y2="44595"/>
                        <a14:foregroundMark x1="5221" y1="36036" x2="5221" y2="36036"/>
                        <a14:foregroundMark x1="2008" y1="33784" x2="2008" y2="33784"/>
                        <a14:foregroundMark x1="13253" y1="22523" x2="13253" y2="22523"/>
                        <a14:foregroundMark x1="12048" y1="15766" x2="12048" y2="15766"/>
                        <a14:foregroundMark x1="16466" y1="13964" x2="16466" y2="13964"/>
                        <a14:foregroundMark x1="11245" y1="10811" x2="11245" y2="10811"/>
                        <a14:foregroundMark x1="24900" y1="18919" x2="24900" y2="18919"/>
                        <a14:foregroundMark x1="26908" y1="22973" x2="26908" y2="22973"/>
                        <a14:foregroundMark x1="25301" y1="13964" x2="25301" y2="13964"/>
                        <a14:foregroundMark x1="30924" y1="11712" x2="30924" y2="11712"/>
                        <a14:foregroundMark x1="24498" y1="7658" x2="24498" y2="7658"/>
                        <a14:foregroundMark x1="24096" y1="3604" x2="24096" y2="3604"/>
                        <a14:foregroundMark x1="10040" y1="7658" x2="10040" y2="7658"/>
                        <a14:backgroundMark x1="14458" y1="36937" x2="14458" y2="36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57" y="2756360"/>
            <a:ext cx="1037485" cy="92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-7194771" y="2774317"/>
            <a:ext cx="6984205" cy="2683690"/>
            <a:chOff x="794633" y="2838075"/>
            <a:chExt cx="6984205" cy="2683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794633" y="2838075"/>
              <a:ext cx="151068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51+5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808289" y="2838075"/>
              <a:ext cx="1510685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41+5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8040107" y="553085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24282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607297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50206" y="-705850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128926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406693" y="1663051"/>
            <a:ext cx="10161017" cy="32726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33: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20, 100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 rot="245044">
            <a:off x="5787528" y="2477674"/>
            <a:ext cx="527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3A9D7C48-EAD5-4D96-99B3-D7C53C7AD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57" y="1091781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id="{FB11240D-746E-4326-9D42-40D315D4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640" y="498933"/>
            <a:ext cx="2237784" cy="863493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AACAFB-10EA-4F1D-A5F9-952110C6E0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" y="1900771"/>
            <a:ext cx="10011400" cy="24768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84B5061-485C-48B0-BC11-9EEB74B06A37}"/>
              </a:ext>
            </a:extLst>
          </p:cNvPr>
          <p:cNvSpPr/>
          <p:nvPr/>
        </p:nvSpPr>
        <p:spPr>
          <a:xfrm>
            <a:off x="1113526" y="157552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1A0B6D-426A-4563-9C93-EFC527971F7A}"/>
              </a:ext>
            </a:extLst>
          </p:cNvPr>
          <p:cNvGrpSpPr/>
          <p:nvPr/>
        </p:nvGrpSpPr>
        <p:grpSpPr>
          <a:xfrm>
            <a:off x="1624982" y="1613413"/>
            <a:ext cx="1649811" cy="468262"/>
            <a:chOff x="1424803" y="1434057"/>
            <a:chExt cx="1649811" cy="46826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90DC039-8F2C-4B53-8B4F-1FE3869F969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633FA0F-3290-4A0C-9D36-9F6C9A4B921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B78088-90AA-4599-9DE1-DE365178874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E66494-8AE3-4D9A-8E90-2089A91706A1}"/>
                </a:ext>
              </a:extLst>
            </p:cNvPr>
            <p:cNvSpPr txBox="1"/>
            <p:nvPr/>
          </p:nvSpPr>
          <p:spPr>
            <a:xfrm>
              <a:off x="1424803" y="1434057"/>
              <a:ext cx="1649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            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5AC8EFC-53C9-42CB-B481-9494C9B23EEC}"/>
              </a:ext>
            </a:extLst>
          </p:cNvPr>
          <p:cNvSpPr/>
          <p:nvPr/>
        </p:nvSpPr>
        <p:spPr>
          <a:xfrm>
            <a:off x="3525541" y="2285474"/>
            <a:ext cx="649356" cy="609600"/>
          </a:xfrm>
          <a:prstGeom prst="roundRect">
            <a:avLst/>
          </a:prstGeom>
          <a:solidFill>
            <a:srgbClr val="FFD472"/>
          </a:solidFill>
          <a:ln>
            <a:solidFill>
              <a:srgbClr val="FFD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DD2953-0284-4510-BFD0-28E5D89E7277}"/>
              </a:ext>
            </a:extLst>
          </p:cNvPr>
          <p:cNvGrpSpPr/>
          <p:nvPr/>
        </p:nvGrpSpPr>
        <p:grpSpPr>
          <a:xfrm>
            <a:off x="5272488" y="2966330"/>
            <a:ext cx="784728" cy="754546"/>
            <a:chOff x="5113000" y="2796209"/>
            <a:chExt cx="784728" cy="754546"/>
          </a:xfrm>
        </p:grpSpPr>
        <p:sp>
          <p:nvSpPr>
            <p:cNvPr id="25" name="Star: 16 Points 24">
              <a:extLst>
                <a:ext uri="{FF2B5EF4-FFF2-40B4-BE49-F238E27FC236}">
                  <a16:creationId xmlns:a16="http://schemas.microsoft.com/office/drawing/2014/main" id="{92CD0F59-8ACA-48A7-BB24-DA5705ED2BC7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solidFill>
              <a:srgbClr val="C4EBFC"/>
            </a:solidFill>
            <a:ln>
              <a:solidFill>
                <a:srgbClr val="C4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3DF3BB0-5968-4F00-BE6C-04877E5ABF35}"/>
                </a:ext>
              </a:extLst>
            </p:cNvPr>
            <p:cNvSpPr/>
            <p:nvPr/>
          </p:nvSpPr>
          <p:spPr>
            <a:xfrm>
              <a:off x="5212655" y="292855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46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5B2ABBF-29CF-4DC2-93EA-E7852E78C787}"/>
              </a:ext>
            </a:extLst>
          </p:cNvPr>
          <p:cNvGrpSpPr/>
          <p:nvPr/>
        </p:nvGrpSpPr>
        <p:grpSpPr>
          <a:xfrm>
            <a:off x="7980740" y="3228887"/>
            <a:ext cx="784728" cy="753599"/>
            <a:chOff x="7821252" y="3058766"/>
            <a:chExt cx="784728" cy="753599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E2F69F16-2C92-434C-B621-B052A2BB7B97}"/>
                </a:ext>
              </a:extLst>
            </p:cNvPr>
            <p:cNvSpPr/>
            <p:nvPr/>
          </p:nvSpPr>
          <p:spPr>
            <a:xfrm>
              <a:off x="7821252" y="3058766"/>
              <a:ext cx="784728" cy="700434"/>
            </a:xfrm>
            <a:prstGeom prst="triangle">
              <a:avLst/>
            </a:prstGeom>
            <a:solidFill>
              <a:srgbClr val="FCC8C3"/>
            </a:solidFill>
            <a:ln>
              <a:solidFill>
                <a:srgbClr val="FCC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A2D6760-DF54-4961-AE8F-4E81D1EA7DD4}"/>
                </a:ext>
              </a:extLst>
            </p:cNvPr>
            <p:cNvSpPr/>
            <p:nvPr/>
          </p:nvSpPr>
          <p:spPr>
            <a:xfrm>
              <a:off x="7920906" y="3289145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16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4E27E8-5DC7-49F4-9293-744AD58EB47B}"/>
              </a:ext>
            </a:extLst>
          </p:cNvPr>
          <p:cNvGrpSpPr/>
          <p:nvPr/>
        </p:nvGrpSpPr>
        <p:grpSpPr>
          <a:xfrm>
            <a:off x="9793688" y="2499741"/>
            <a:ext cx="784728" cy="754546"/>
            <a:chOff x="5113000" y="2796209"/>
            <a:chExt cx="784728" cy="754546"/>
          </a:xfrm>
          <a:solidFill>
            <a:srgbClr val="90E3EC"/>
          </a:solidFill>
        </p:grpSpPr>
        <p:sp>
          <p:nvSpPr>
            <p:cNvPr id="31" name="Star: 16 Points 30">
              <a:extLst>
                <a:ext uri="{FF2B5EF4-FFF2-40B4-BE49-F238E27FC236}">
                  <a16:creationId xmlns:a16="http://schemas.microsoft.com/office/drawing/2014/main" id="{E4A43C63-BADF-4BD7-8897-1179110FB7D7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grpFill/>
            <a:ln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614E45-1C98-4B17-B0C8-47C10E1F6097}"/>
                </a:ext>
              </a:extLst>
            </p:cNvPr>
            <p:cNvSpPr/>
            <p:nvPr/>
          </p:nvSpPr>
          <p:spPr>
            <a:xfrm>
              <a:off x="5212654" y="2928557"/>
              <a:ext cx="585418" cy="523220"/>
            </a:xfrm>
            <a:prstGeom prst="rect">
              <a:avLst/>
            </a:prstGeom>
            <a:grpFill/>
            <a:ln>
              <a:solidFill>
                <a:srgbClr val="90E3EC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31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4D4ABC9-12F6-4276-A2DD-ABD83213F0BF}"/>
              </a:ext>
            </a:extLst>
          </p:cNvPr>
          <p:cNvSpPr txBox="1"/>
          <p:nvPr/>
        </p:nvSpPr>
        <p:spPr>
          <a:xfrm>
            <a:off x="1119715" y="4141762"/>
            <a:ext cx="521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Tính tổng các số hạng bằng nhau.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FD0D03E-F412-40AD-ABFF-6AF2F606A946}"/>
              </a:ext>
            </a:extLst>
          </p:cNvPr>
          <p:cNvSpPr/>
          <p:nvPr/>
        </p:nvSpPr>
        <p:spPr>
          <a:xfrm>
            <a:off x="2341851" y="4757900"/>
            <a:ext cx="2930638" cy="67002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24 + 24 + 24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342CB37-C65C-45FD-B671-778D5CBDDCA5}"/>
              </a:ext>
            </a:extLst>
          </p:cNvPr>
          <p:cNvSpPr/>
          <p:nvPr/>
        </p:nvSpPr>
        <p:spPr>
          <a:xfrm>
            <a:off x="6615074" y="4757900"/>
            <a:ext cx="3374213" cy="670021"/>
          </a:xfrm>
          <a:prstGeom prst="roundRect">
            <a:avLst>
              <a:gd name="adj" fmla="val 29935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2 + 2 + 2 + 2 + 2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287BB3-F889-4F91-B372-C0EA8C24A030}"/>
              </a:ext>
            </a:extLst>
          </p:cNvPr>
          <p:cNvGrpSpPr/>
          <p:nvPr/>
        </p:nvGrpSpPr>
        <p:grpSpPr>
          <a:xfrm>
            <a:off x="3453269" y="5582394"/>
            <a:ext cx="793899" cy="662828"/>
            <a:chOff x="1750173" y="2926500"/>
            <a:chExt cx="793899" cy="66282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53DA2ED-0D85-47EF-95FE-372A1B6570E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629313-E161-4E2D-9461-6B58EBA8C29A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2E0463-70B9-481F-974D-3677BCA7B827}"/>
              </a:ext>
            </a:extLst>
          </p:cNvPr>
          <p:cNvGrpSpPr/>
          <p:nvPr/>
        </p:nvGrpSpPr>
        <p:grpSpPr>
          <a:xfrm>
            <a:off x="7997931" y="5588661"/>
            <a:ext cx="793899" cy="662828"/>
            <a:chOff x="1750173" y="2926500"/>
            <a:chExt cx="793899" cy="66282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8D2A7A9-9E38-4184-BD16-8A0097F82E9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027528C-6C92-4FFC-A21A-1FE371C8083D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3" grpId="0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5570"/>
            <a:ext cx="12115800" cy="67055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76202"/>
            <a:ext cx="0" cy="6705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686AE1-25B6-4472-AD18-B31561382A25}"/>
              </a:ext>
            </a:extLst>
          </p:cNvPr>
          <p:cNvSpPr txBox="1"/>
          <p:nvPr/>
        </p:nvSpPr>
        <p:spPr>
          <a:xfrm>
            <a:off x="2773155" y="496577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Bài 1 :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D4AE3-8CE7-4D06-B0F9-6883321E5ACB}"/>
              </a:ext>
            </a:extLst>
          </p:cNvPr>
          <p:cNvSpPr txBox="1"/>
          <p:nvPr/>
        </p:nvSpPr>
        <p:spPr>
          <a:xfrm>
            <a:off x="76199" y="1324209"/>
            <a:ext cx="7284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b,  24 + 24 + 24 =48 + 24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CD2035B-84DB-4DCB-9286-0C80C414EF03}"/>
              </a:ext>
            </a:extLst>
          </p:cNvPr>
          <p:cNvSpPr txBox="1"/>
          <p:nvPr/>
        </p:nvSpPr>
        <p:spPr>
          <a:xfrm>
            <a:off x="3382926" y="2151841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= 72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C5F6AFE-0E74-430D-B3A1-5873BBC361C0}"/>
              </a:ext>
            </a:extLst>
          </p:cNvPr>
          <p:cNvSpPr txBox="1"/>
          <p:nvPr/>
        </p:nvSpPr>
        <p:spPr>
          <a:xfrm>
            <a:off x="3103" y="3815174"/>
            <a:ext cx="917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2 + 2 + 2 + 2 + 2 = 4 + 2 + 2 + 2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43F8FB9D-6882-49F8-BF38-05873AA1930C}"/>
              </a:ext>
            </a:extLst>
          </p:cNvPr>
          <p:cNvSpPr txBox="1"/>
          <p:nvPr/>
        </p:nvSpPr>
        <p:spPr>
          <a:xfrm>
            <a:off x="4381146" y="4646840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= 6 + 2 + 2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4C53685-648A-48FD-829F-88E3CB6A6B25}"/>
              </a:ext>
            </a:extLst>
          </p:cNvPr>
          <p:cNvSpPr txBox="1"/>
          <p:nvPr/>
        </p:nvSpPr>
        <p:spPr>
          <a:xfrm>
            <a:off x="4381145" y="5533791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= 8 + 2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84DAEFBC-6FA4-4D4C-8DC1-880EE75FE8EC}"/>
              </a:ext>
            </a:extLst>
          </p:cNvPr>
          <p:cNvSpPr txBox="1"/>
          <p:nvPr/>
        </p:nvSpPr>
        <p:spPr>
          <a:xfrm>
            <a:off x="4306061" y="6337815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= 10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2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F242CF3A-5B1A-4EA7-BDFB-330B3FD4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760" y="637156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4017E96-AE07-4EB4-9F2D-6D67BE7192ED}"/>
              </a:ext>
            </a:extLst>
          </p:cNvPr>
          <p:cNvSpPr/>
          <p:nvPr/>
        </p:nvSpPr>
        <p:spPr>
          <a:xfrm>
            <a:off x="3178544" y="103898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E84EA-BAF7-4522-B7E7-F8A37B6B65BD}"/>
              </a:ext>
            </a:extLst>
          </p:cNvPr>
          <p:cNvSpPr txBox="1"/>
          <p:nvPr/>
        </p:nvSpPr>
        <p:spPr>
          <a:xfrm>
            <a:off x="3625776" y="1038984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Cho bảng sau: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341535B-2EC6-465C-92A6-EBABBA53B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718623"/>
              </p:ext>
            </p:extLst>
          </p:nvPr>
        </p:nvGraphicFramePr>
        <p:xfrm>
          <a:off x="1066603" y="1763964"/>
          <a:ext cx="5638801" cy="3890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543">
                  <a:extLst>
                    <a:ext uri="{9D8B030D-6E8A-4147-A177-3AD203B41FA5}">
                      <a16:colId xmlns:a16="http://schemas.microsoft.com/office/drawing/2014/main" val="392148777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197060027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6283704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415953353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7370731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3693648948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4282844923"/>
                    </a:ext>
                  </a:extLst>
                </a:gridCol>
              </a:tblGrid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14352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496480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946073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96141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245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B09D733-2B86-4F45-9E53-3D1B69B722F5}"/>
              </a:ext>
            </a:extLst>
          </p:cNvPr>
          <p:cNvSpPr txBox="1"/>
          <p:nvPr/>
        </p:nvSpPr>
        <p:spPr>
          <a:xfrm>
            <a:off x="6849722" y="932967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Tính tổng của ba số tròn chục có trong bảng.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66959-9853-4DCE-9757-A049624E3912}"/>
              </a:ext>
            </a:extLst>
          </p:cNvPr>
          <p:cNvSpPr/>
          <p:nvPr/>
        </p:nvSpPr>
        <p:spPr>
          <a:xfrm>
            <a:off x="2676329" y="2552422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20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BB51F-310B-41A9-89AF-861600462481}"/>
              </a:ext>
            </a:extLst>
          </p:cNvPr>
          <p:cNvSpPr/>
          <p:nvPr/>
        </p:nvSpPr>
        <p:spPr>
          <a:xfrm>
            <a:off x="5093875" y="3344575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30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B85E28-D793-4766-8537-478D4C7CFFD7}"/>
              </a:ext>
            </a:extLst>
          </p:cNvPr>
          <p:cNvSpPr/>
          <p:nvPr/>
        </p:nvSpPr>
        <p:spPr>
          <a:xfrm>
            <a:off x="1876230" y="4890821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40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FD1B02-0385-4307-A215-5F4D54FCF776}"/>
              </a:ext>
            </a:extLst>
          </p:cNvPr>
          <p:cNvSpPr/>
          <p:nvPr/>
        </p:nvSpPr>
        <p:spPr>
          <a:xfrm>
            <a:off x="7291193" y="1983174"/>
            <a:ext cx="3978974" cy="751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20 + 30 + 40 =         </a:t>
            </a:r>
            <a:r>
              <a:rPr lang="vi-VN" sz="3200" i="1" dirty="0"/>
              <a:t> </a:t>
            </a:r>
            <a:endParaRPr lang="vi-VN" sz="3200" dirty="0"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EFA4A-AD8F-4AE6-83F9-5DE5F181D95F}"/>
              </a:ext>
            </a:extLst>
          </p:cNvPr>
          <p:cNvSpPr txBox="1"/>
          <p:nvPr/>
        </p:nvSpPr>
        <p:spPr>
          <a:xfrm>
            <a:off x="10081090" y="211104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05C90-294A-4384-8076-E0B492129FE5}"/>
              </a:ext>
            </a:extLst>
          </p:cNvPr>
          <p:cNvSpPr txBox="1"/>
          <p:nvPr/>
        </p:nvSpPr>
        <p:spPr>
          <a:xfrm>
            <a:off x="6849722" y="2862530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Hai số nào trong bảng có tổng là 23?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64BE-6C18-4450-A645-AACF82250915}"/>
              </a:ext>
            </a:extLst>
          </p:cNvPr>
          <p:cNvSpPr/>
          <p:nvPr/>
        </p:nvSpPr>
        <p:spPr>
          <a:xfrm>
            <a:off x="1066603" y="1783543"/>
            <a:ext cx="796372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11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81BD4D-F3AD-40E5-AA38-213CE5996F2E}"/>
              </a:ext>
            </a:extLst>
          </p:cNvPr>
          <p:cNvSpPr/>
          <p:nvPr/>
        </p:nvSpPr>
        <p:spPr>
          <a:xfrm>
            <a:off x="1886307" y="1782461"/>
            <a:ext cx="786847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12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0708FDE-5BFC-41AE-9B2D-5AAF5F13E9B6}"/>
              </a:ext>
            </a:extLst>
          </p:cNvPr>
          <p:cNvSpPr/>
          <p:nvPr/>
        </p:nvSpPr>
        <p:spPr>
          <a:xfrm>
            <a:off x="7858921" y="3794383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11 + 12 = 23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9A0757-4647-48BA-A3BE-1FB5F7139C01}"/>
              </a:ext>
            </a:extLst>
          </p:cNvPr>
          <p:cNvSpPr txBox="1"/>
          <p:nvPr/>
        </p:nvSpPr>
        <p:spPr>
          <a:xfrm>
            <a:off x="6849722" y="4552248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Hai số nào trong bảng có tổng lớn nhất?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E8D818-4FCB-4BBB-AE52-7432BD6E8998}"/>
              </a:ext>
            </a:extLst>
          </p:cNvPr>
          <p:cNvSpPr/>
          <p:nvPr/>
        </p:nvSpPr>
        <p:spPr>
          <a:xfrm>
            <a:off x="5098853" y="4890821"/>
            <a:ext cx="796372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44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2359AF-2C48-4297-B738-355E8F380907}"/>
              </a:ext>
            </a:extLst>
          </p:cNvPr>
          <p:cNvSpPr/>
          <p:nvPr/>
        </p:nvSpPr>
        <p:spPr>
          <a:xfrm>
            <a:off x="5918557" y="4889739"/>
            <a:ext cx="786847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45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B3EFB39-68E2-4674-ACB9-779A856DEC5E}"/>
              </a:ext>
            </a:extLst>
          </p:cNvPr>
          <p:cNvSpPr/>
          <p:nvPr/>
        </p:nvSpPr>
        <p:spPr>
          <a:xfrm>
            <a:off x="7856247" y="5557279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44 + 45 = 89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Thợ Mộc PNG, Vector, PSD, và biểu tượng để tải về miễn phí |  pngtree">
            <a:extLst>
              <a:ext uri="{FF2B5EF4-FFF2-40B4-BE49-F238E27FC236}">
                <a16:creationId xmlns:a16="http://schemas.microsoft.com/office/drawing/2014/main" id="{30990919-D796-4B9F-A734-529290384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333" y1="37222" x2="43889" y2="37500"/>
                        <a14:foregroundMark x1="43889" y1="37500" x2="43889" y2="37500"/>
                        <a14:foregroundMark x1="54444" y1="46389" x2="54444" y2="46389"/>
                        <a14:foregroundMark x1="82222" y1="54444" x2="82222" y2="54444"/>
                        <a14:foregroundMark x1="82222" y1="54444" x2="82222" y2="54444"/>
                        <a14:foregroundMark x1="84167" y1="41944" x2="84167" y2="41944"/>
                        <a14:foregroundMark x1="44167" y1="36111" x2="44167" y2="36111"/>
                        <a14:foregroundMark x1="43889" y1="36389" x2="43611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37" y="2383151"/>
            <a:ext cx="2708952" cy="27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7F98217D-4DBE-419D-8F9E-10ADA0BF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476" y="1519658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8D33865-8F66-4EAB-AAC2-C20AC4CEDB9E}"/>
              </a:ext>
            </a:extLst>
          </p:cNvPr>
          <p:cNvSpPr/>
          <p:nvPr/>
        </p:nvSpPr>
        <p:spPr>
          <a:xfrm>
            <a:off x="2959960" y="17214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CEDD1-3A33-47FD-96F7-2B8E7A833C1F}"/>
              </a:ext>
            </a:extLst>
          </p:cNvPr>
          <p:cNvSpPr txBox="1"/>
          <p:nvPr/>
        </p:nvSpPr>
        <p:spPr>
          <a:xfrm>
            <a:off x="3407192" y="1721459"/>
            <a:ext cx="804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thanh gỗ dài 92cm. Bác thợ mộc đã cưa đi một đoạn dài 27cm. Hỏi thanh gỗ còn lại dài bao nhiêu xăng-ti-mét?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369E7-3244-4643-8A0C-0FCDB2F46911}"/>
              </a:ext>
            </a:extLst>
          </p:cNvPr>
          <p:cNvSpPr txBox="1"/>
          <p:nvPr/>
        </p:nvSpPr>
        <p:spPr>
          <a:xfrm>
            <a:off x="6413229" y="2584952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09D53-8B02-4C91-B386-6A9DF7325F76}"/>
              </a:ext>
            </a:extLst>
          </p:cNvPr>
          <p:cNvSpPr txBox="1"/>
          <p:nvPr/>
        </p:nvSpPr>
        <p:spPr>
          <a:xfrm>
            <a:off x="4284997" y="3085383"/>
            <a:ext cx="696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Thanh gỗ còn lại dài số xăng-ti-mét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1FD636-44C0-40A7-A4BD-39AFD3480BC0}"/>
              </a:ext>
            </a:extLst>
          </p:cNvPr>
          <p:cNvSpPr txBox="1"/>
          <p:nvPr/>
        </p:nvSpPr>
        <p:spPr>
          <a:xfrm>
            <a:off x="4928050" y="3566644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92 – 27 = 65 (cm)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8C03D-3B8B-4C4C-B81E-3D8CD23385B2}"/>
              </a:ext>
            </a:extLst>
          </p:cNvPr>
          <p:cNvSpPr txBox="1"/>
          <p:nvPr/>
        </p:nvSpPr>
        <p:spPr>
          <a:xfrm>
            <a:off x="6097955" y="4052753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65cm.</a:t>
            </a:r>
          </a:p>
        </p:txBody>
      </p:sp>
    </p:spTree>
    <p:extLst>
      <p:ext uri="{BB962C8B-B14F-4D97-AF65-F5344CB8AC3E}">
        <p14:creationId xmlns:p14="http://schemas.microsoft.com/office/powerpoint/2010/main" val="15386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5570"/>
            <a:ext cx="12115800" cy="67055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76202"/>
            <a:ext cx="0" cy="6705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686AE1-25B6-4472-AD18-B31561382A25}"/>
              </a:ext>
            </a:extLst>
          </p:cNvPr>
          <p:cNvSpPr txBox="1"/>
          <p:nvPr/>
        </p:nvSpPr>
        <p:spPr>
          <a:xfrm>
            <a:off x="898107" y="496577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          Bài 4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D4AE3-8CE7-4D06-B0F9-6883321E5ACB}"/>
              </a:ext>
            </a:extLst>
          </p:cNvPr>
          <p:cNvSpPr txBox="1"/>
          <p:nvPr/>
        </p:nvSpPr>
        <p:spPr>
          <a:xfrm>
            <a:off x="2643651" y="1327634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Bài giải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0087B80-2D8C-4664-8FC8-AFDD72C30FAA}"/>
              </a:ext>
            </a:extLst>
          </p:cNvPr>
          <p:cNvSpPr txBox="1"/>
          <p:nvPr/>
        </p:nvSpPr>
        <p:spPr>
          <a:xfrm>
            <a:off x="978117" y="2158691"/>
            <a:ext cx="1095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Thanh gỗ còn lại dài số xăng-ti-mét là </a:t>
            </a:r>
            <a:r>
              <a:rPr lang="en-US" sz="3600" b="1" kern="0" dirty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:</a:t>
            </a:r>
            <a:endParaRPr lang="en-US" sz="3600" b="1" kern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6B4710D-297F-4E96-901E-C02516769BB1}"/>
              </a:ext>
            </a:extLst>
          </p:cNvPr>
          <p:cNvSpPr txBox="1"/>
          <p:nvPr/>
        </p:nvSpPr>
        <p:spPr>
          <a:xfrm>
            <a:off x="898107" y="2989748"/>
            <a:ext cx="7160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92 – 27 = 65 ( cm)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9AB29F6-4200-4970-BB6E-3343FF580D12}"/>
              </a:ext>
            </a:extLst>
          </p:cNvPr>
          <p:cNvSpPr txBox="1"/>
          <p:nvPr/>
        </p:nvSpPr>
        <p:spPr>
          <a:xfrm>
            <a:off x="1721631" y="3820805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Đáp số : 65 cm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0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794</Words>
  <Application>Microsoft Office PowerPoint</Application>
  <PresentationFormat>Màn hình rộng</PresentationFormat>
  <Paragraphs>175</Paragraphs>
  <Slides>19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19</vt:i4>
      </vt:variant>
    </vt:vector>
  </HeadingPairs>
  <TitlesOfParts>
    <vt:vector size="33" baseType="lpstr">
      <vt:lpstr>Arial</vt:lpstr>
      <vt:lpstr>Arial-Rounded</vt:lpstr>
      <vt:lpstr>Calibri</vt:lpstr>
      <vt:lpstr>Calibri Light</vt:lpstr>
      <vt:lpstr>Corbel</vt:lpstr>
      <vt:lpstr>HP001 5 hàng</vt:lpstr>
      <vt:lpstr>Times New Roman</vt:lpstr>
      <vt:lpstr>Utm AVO</vt:lpstr>
      <vt:lpstr>自定义设计方案</vt:lpstr>
      <vt:lpstr>第一PPT，www.1ppt.com</vt:lpstr>
      <vt:lpstr>Office 主题​​</vt:lpstr>
      <vt:lpstr>1_Office Theme</vt:lpstr>
      <vt:lpstr>Office Theme</vt:lpstr>
      <vt:lpstr>1_https://www.freeppt7.com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17</cp:revision>
  <dcterms:created xsi:type="dcterms:W3CDTF">2021-07-09T06:30:31Z</dcterms:created>
  <dcterms:modified xsi:type="dcterms:W3CDTF">2021-12-27T04:34:01Z</dcterms:modified>
</cp:coreProperties>
</file>