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7" r:id="rId2"/>
    <p:sldId id="311" r:id="rId3"/>
    <p:sldId id="296" r:id="rId4"/>
    <p:sldId id="297" r:id="rId5"/>
    <p:sldId id="299" r:id="rId6"/>
    <p:sldId id="300" r:id="rId7"/>
    <p:sldId id="312" r:id="rId8"/>
    <p:sldId id="301" r:id="rId9"/>
    <p:sldId id="305" r:id="rId10"/>
    <p:sldId id="304" r:id="rId11"/>
    <p:sldId id="306" r:id="rId12"/>
    <p:sldId id="307" r:id="rId13"/>
    <p:sldId id="309" r:id="rId14"/>
    <p:sldId id="310" r:id="rId15"/>
    <p:sldId id="289" r:id="rId16"/>
    <p:sldId id="290" r:id="rId17"/>
    <p:sldId id="260" r:id="rId18"/>
    <p:sldId id="291" r:id="rId19"/>
    <p:sldId id="292" r:id="rId20"/>
    <p:sldId id="267" r:id="rId21"/>
    <p:sldId id="294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等线 Light" panose="02010600030101010101" pitchFamily="2" charset="-122"/>
      <p:regular r:id="rId26"/>
    </p:embeddedFont>
    <p:embeddedFont>
      <p:font typeface="UTM Alba Matter" panose="02040603050506020204" pitchFamily="18" charset="0"/>
      <p:regular r:id="rId27"/>
    </p:embeddedFont>
    <p:embeddedFont>
      <p:font typeface="UTM Arruba KT" panose="02040603050506020204" pitchFamily="18" charset="0"/>
      <p:regular r:id="rId28"/>
    </p:embeddedFont>
    <p:embeddedFont>
      <p:font typeface="UTM Azuki" panose="02040603050506020204" pitchFamily="18" charset="0"/>
      <p:regular r:id="rId29"/>
    </p:embeddedFont>
    <p:embeddedFont>
      <p:font typeface="UVN Chim Bien Nang" panose="0209080305050A020404" pitchFamily="18" charset="0"/>
      <p:regular r:id="rId30"/>
    </p:embeddedFont>
    <p:embeddedFont>
      <p:font typeface="UVN Dzung Dakao" panose="00000400000000000000" pitchFamily="2" charset="0"/>
      <p: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47ADBB"/>
    <a:srgbClr val="CEEAED"/>
    <a:srgbClr val="93D2BD"/>
    <a:srgbClr val="F2CAC7"/>
    <a:srgbClr val="5CB5C3"/>
    <a:srgbClr val="013B61"/>
    <a:srgbClr val="FFB127"/>
    <a:srgbClr val="245A7B"/>
    <a:srgbClr val="ADB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5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9F925-05A2-4809-B02B-102415B590C3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71D8D-C8C9-4670-8C6B-3CC111E85C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61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ô số để ô số biến mất. Nhấn 1 lần nữa vào câu hỏi để hiện lên cái bánh. Giới thiệu bài LT từ ghép từ láy thông qua các loại bánh gọi chung là bánh trái.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261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772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01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nhà để quay về slide trò chơi.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35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C911FE-A5D1-43A0-BCC1-2CE3DBFFE6E0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E81B04-5AA7-42B9-B7B9-1B59228CEDB0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khinh khí cầu để đi tới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779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ngôi nhà để quay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71D8D-C8C9-4670-8C6B-3CC111E85C7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2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4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997410" y="-321967"/>
            <a:ext cx="5432606" cy="6970512"/>
            <a:chOff x="4126391" y="959744"/>
            <a:chExt cx="3928112" cy="5040112"/>
          </a:xfrm>
        </p:grpSpPr>
        <p:sp>
          <p:nvSpPr>
            <p:cNvPr id="1515" name="ïŝ1íḋê"/>
            <p:cNvSpPr/>
            <p:nvPr userDrawn="1"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6" name="îṡlidé"/>
            <p:cNvSpPr/>
            <p:nvPr userDrawn="1"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7" name="îŝ1îďe"/>
            <p:cNvSpPr/>
            <p:nvPr userDrawn="1"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8" name="íṩlïḋé"/>
            <p:cNvSpPr/>
            <p:nvPr userDrawn="1"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9" name="íslíḍè"/>
            <p:cNvSpPr/>
            <p:nvPr userDrawn="1"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0" name="ïś1iḋê"/>
            <p:cNvSpPr/>
            <p:nvPr userDrawn="1"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1" name="îs1ïḍê"/>
            <p:cNvSpPr/>
            <p:nvPr userDrawn="1"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2" name="ïṣ1îḓé"/>
            <p:cNvSpPr/>
            <p:nvPr userDrawn="1"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3" name="i$1îdê"/>
            <p:cNvSpPr/>
            <p:nvPr userDrawn="1"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4" name="î$ľîḓe"/>
            <p:cNvSpPr/>
            <p:nvPr userDrawn="1"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5" name="íś1ïḍê"/>
            <p:cNvSpPr/>
            <p:nvPr userDrawn="1"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6" name="íṩľidê"/>
            <p:cNvSpPr/>
            <p:nvPr userDrawn="1"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7" name="ïṥḻîďé"/>
            <p:cNvSpPr/>
            <p:nvPr userDrawn="1"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8" name="íşlîḋe"/>
            <p:cNvSpPr/>
            <p:nvPr userDrawn="1"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9" name="i$líḑe"/>
            <p:cNvSpPr/>
            <p:nvPr userDrawn="1"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0" name="íSliḋe"/>
            <p:cNvSpPr/>
            <p:nvPr userDrawn="1"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1" name="ïšlídè"/>
            <p:cNvSpPr/>
            <p:nvPr userDrawn="1"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2" name="iş1íḓé"/>
            <p:cNvSpPr/>
            <p:nvPr userDrawn="1"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3" name="ïslîḋê"/>
            <p:cNvSpPr/>
            <p:nvPr userDrawn="1"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4" name="ïṧ1ïḓe"/>
            <p:cNvSpPr/>
            <p:nvPr userDrawn="1"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5" name="îsḻíḓe"/>
            <p:cNvSpPr/>
            <p:nvPr userDrawn="1"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6" name="îşlïḓe"/>
            <p:cNvSpPr/>
            <p:nvPr userDrawn="1"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7" name="íSḷïḑè"/>
            <p:cNvSpPr/>
            <p:nvPr userDrawn="1"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8" name="işļîḍè"/>
            <p:cNvSpPr/>
            <p:nvPr userDrawn="1"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9" name="ïŝḻídé"/>
            <p:cNvSpPr/>
            <p:nvPr userDrawn="1"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0" name="išliḑe"/>
            <p:cNvSpPr/>
            <p:nvPr userDrawn="1"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1" name="îŝliḓé"/>
            <p:cNvSpPr/>
            <p:nvPr userDrawn="1"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2" name="íSľiḍe"/>
            <p:cNvSpPr/>
            <p:nvPr userDrawn="1"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3" name="işlîďé"/>
            <p:cNvSpPr/>
            <p:nvPr userDrawn="1"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4" name="îSḷíḑe"/>
            <p:cNvSpPr/>
            <p:nvPr userDrawn="1"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5" name="isḷîḑê"/>
            <p:cNvSpPr/>
            <p:nvPr userDrawn="1"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6" name="ï$ľîḍê"/>
            <p:cNvSpPr/>
            <p:nvPr userDrawn="1"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7" name="işlïḋè"/>
            <p:cNvSpPr/>
            <p:nvPr userDrawn="1"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8" name="iṣľïḋe"/>
            <p:cNvSpPr/>
            <p:nvPr userDrawn="1"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9" name="íṩ1íḑé"/>
            <p:cNvSpPr/>
            <p:nvPr userDrawn="1"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0" name="ís1iďé"/>
            <p:cNvSpPr/>
            <p:nvPr userDrawn="1"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1" name="ïŝľîḋe"/>
            <p:cNvSpPr/>
            <p:nvPr userDrawn="1"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2" name="îṡļíḓê"/>
            <p:cNvSpPr/>
            <p:nvPr userDrawn="1"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3" name="íṧḻíḋê"/>
            <p:cNvSpPr/>
            <p:nvPr userDrawn="1"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4" name="îṡḻîḋe"/>
            <p:cNvSpPr/>
            <p:nvPr userDrawn="1"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5" name="ïṡļïḍè"/>
            <p:cNvSpPr/>
            <p:nvPr userDrawn="1"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6" name="îṧ1îďè"/>
            <p:cNvSpPr/>
            <p:nvPr userDrawn="1"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7" name="ïṥlidê"/>
            <p:cNvSpPr/>
            <p:nvPr userDrawn="1"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8" name="îSḷiďé"/>
            <p:cNvSpPr/>
            <p:nvPr userDrawn="1"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9" name="îşḻiḑè"/>
            <p:cNvSpPr/>
            <p:nvPr userDrawn="1"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0" name="îśľíḓê"/>
            <p:cNvSpPr/>
            <p:nvPr userDrawn="1"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1" name="îŝḻíḑê"/>
            <p:cNvSpPr/>
            <p:nvPr userDrawn="1"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2" name="îšḻíḑé"/>
            <p:cNvSpPr/>
            <p:nvPr userDrawn="1"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3" name="îṩliďe"/>
            <p:cNvSpPr/>
            <p:nvPr userDrawn="1"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4" name="íṣľïḋè"/>
            <p:cNvSpPr/>
            <p:nvPr userDrawn="1"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5" name="íṩlîďé"/>
            <p:cNvSpPr/>
            <p:nvPr userDrawn="1"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6" name="ïṣḻíḑè"/>
            <p:cNvSpPr/>
            <p:nvPr userDrawn="1"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7" name="ïṡľïḍe"/>
            <p:cNvSpPr/>
            <p:nvPr userDrawn="1"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8" name="ï$ľiḑe"/>
            <p:cNvSpPr/>
            <p:nvPr userDrawn="1"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9" name="iṣliḓe"/>
            <p:cNvSpPr/>
            <p:nvPr userDrawn="1"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0" name="îṣľîďe"/>
            <p:cNvSpPr/>
            <p:nvPr userDrawn="1"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1" name="îşḻiḍê"/>
            <p:cNvSpPr/>
            <p:nvPr userDrawn="1"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2" name="ïśḻïdé"/>
            <p:cNvSpPr/>
            <p:nvPr userDrawn="1"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3" name="ïŝ1íde"/>
            <p:cNvSpPr/>
            <p:nvPr userDrawn="1"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4" name="ïśḻiḑè"/>
            <p:cNvSpPr/>
            <p:nvPr userDrawn="1"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5" name="íŝḷïďê"/>
            <p:cNvSpPr/>
            <p:nvPr userDrawn="1"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6" name="iśľidé"/>
            <p:cNvSpPr/>
            <p:nvPr userDrawn="1"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7" name="íṣḷîḋe"/>
            <p:cNvSpPr/>
            <p:nvPr userDrawn="1"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8" name="iṡļïḍe"/>
            <p:cNvSpPr/>
            <p:nvPr userDrawn="1"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9" name="ï$ļíḑé"/>
            <p:cNvSpPr/>
            <p:nvPr userDrawn="1"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0" name="iṥľîďé"/>
            <p:cNvSpPr/>
            <p:nvPr userDrawn="1"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1" name="iSľïḓê"/>
            <p:cNvSpPr/>
            <p:nvPr userDrawn="1"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2" name="iṣļîďè"/>
            <p:cNvSpPr/>
            <p:nvPr userDrawn="1"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3" name="iṡḻîďe"/>
            <p:cNvSpPr/>
            <p:nvPr userDrawn="1"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4" name="ïṥľîḓé"/>
            <p:cNvSpPr/>
            <p:nvPr userDrawn="1"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5" name="íŝḷïďé"/>
            <p:cNvSpPr/>
            <p:nvPr userDrawn="1"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6" name="iṧḷiḍe"/>
            <p:cNvSpPr/>
            <p:nvPr userDrawn="1"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7" name="ïśḷîḓê"/>
            <p:cNvSpPr/>
            <p:nvPr userDrawn="1"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8" name="îślide"/>
            <p:cNvSpPr/>
            <p:nvPr userDrawn="1"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9" name="îṥļíḓè"/>
            <p:cNvSpPr/>
            <p:nvPr userDrawn="1"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0" name="íṡlïḑe"/>
            <p:cNvSpPr/>
            <p:nvPr userDrawn="1"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1" name="i$ļïḑe"/>
            <p:cNvSpPr/>
            <p:nvPr userDrawn="1"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2" name="îsḻïďé"/>
            <p:cNvSpPr/>
            <p:nvPr userDrawn="1"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3" name="ísḻîdè"/>
            <p:cNvSpPr/>
            <p:nvPr userDrawn="1"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4" name="í$ļíḋè"/>
            <p:cNvSpPr/>
            <p:nvPr userDrawn="1"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5" name="ïṧ1îḓe"/>
            <p:cNvSpPr/>
            <p:nvPr userDrawn="1"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6" name="ïşḷîḑè"/>
            <p:cNvSpPr/>
            <p:nvPr userDrawn="1"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7" name="iṣḷiḑê"/>
            <p:cNvSpPr/>
            <p:nvPr userDrawn="1"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8" name="íṧļïďé"/>
            <p:cNvSpPr/>
            <p:nvPr userDrawn="1"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9" name="íṧlïḍè"/>
            <p:cNvSpPr/>
            <p:nvPr userDrawn="1"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0" name="íŝḻiďê"/>
            <p:cNvSpPr/>
            <p:nvPr userDrawn="1"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1" name="isľïḓê"/>
            <p:cNvSpPr/>
            <p:nvPr userDrawn="1"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2" name="ïṧļíḍé"/>
            <p:cNvSpPr/>
            <p:nvPr userDrawn="1"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3" name="îṡļîdè"/>
            <p:cNvSpPr/>
            <p:nvPr userDrawn="1"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4" name="ïSḻîdê"/>
            <p:cNvSpPr/>
            <p:nvPr userDrawn="1"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5" name="ï$ľíḋê"/>
            <p:cNvSpPr/>
            <p:nvPr userDrawn="1"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6" name="íšļïďé"/>
            <p:cNvSpPr/>
            <p:nvPr userDrawn="1"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7" name="îṥ1îďe"/>
            <p:cNvSpPr/>
            <p:nvPr userDrawn="1"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8" name="ïşlïde"/>
            <p:cNvSpPr/>
            <p:nvPr userDrawn="1"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9" name="ïṧļîḋê"/>
            <p:cNvSpPr/>
            <p:nvPr userDrawn="1"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0" name="ïṣḻídé"/>
            <p:cNvSpPr/>
            <p:nvPr userDrawn="1"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1" name="îṣľïďé"/>
            <p:cNvSpPr/>
            <p:nvPr userDrawn="1"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2" name="ïṧļidé"/>
            <p:cNvSpPr/>
            <p:nvPr userDrawn="1"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3" name="íś1ïḑe"/>
            <p:cNvSpPr/>
            <p:nvPr userDrawn="1"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4" name="îSlíḑè"/>
            <p:cNvSpPr/>
            <p:nvPr userDrawn="1"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5" name="işļîde"/>
            <p:cNvSpPr/>
            <p:nvPr userDrawn="1"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6" name="îsļídè"/>
            <p:cNvSpPr/>
            <p:nvPr userDrawn="1"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7" name="îSḻîďe"/>
            <p:cNvSpPr/>
            <p:nvPr userDrawn="1"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8" name="îŝḷide"/>
            <p:cNvSpPr/>
            <p:nvPr userDrawn="1"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9" name="ïSḻïḓê"/>
            <p:cNvSpPr/>
            <p:nvPr userDrawn="1"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0" name="ís1iḑe"/>
            <p:cNvSpPr/>
            <p:nvPr userDrawn="1"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1" name="i$ḷíḑê"/>
            <p:cNvSpPr/>
            <p:nvPr userDrawn="1"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2" name="iSlïḋé"/>
            <p:cNvSpPr/>
            <p:nvPr userDrawn="1"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3" name="işliďê"/>
            <p:cNvSpPr/>
            <p:nvPr userDrawn="1"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4" name="î$ḷîďe"/>
            <p:cNvSpPr/>
            <p:nvPr userDrawn="1"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5" name="íŝľîďê"/>
            <p:cNvSpPr/>
            <p:nvPr userDrawn="1"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6" name="iṥľïḑé"/>
            <p:cNvSpPr/>
            <p:nvPr userDrawn="1"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7" name="í$lïďe"/>
            <p:cNvSpPr/>
            <p:nvPr userDrawn="1"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8" name="ïSḷíḑê"/>
            <p:cNvSpPr/>
            <p:nvPr userDrawn="1"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9" name="ïṡlíḋè"/>
            <p:cNvSpPr/>
            <p:nvPr userDrawn="1"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0" name="iṥľîdê"/>
            <p:cNvSpPr/>
            <p:nvPr userDrawn="1"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1" name="îṩ1íḑê"/>
            <p:cNvSpPr/>
            <p:nvPr userDrawn="1"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2" name="i$ľîḑé"/>
            <p:cNvSpPr/>
            <p:nvPr userDrawn="1"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3" name="îṧlîḓê"/>
            <p:cNvSpPr/>
            <p:nvPr userDrawn="1"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4" name="íş1îḓé"/>
            <p:cNvSpPr/>
            <p:nvPr userDrawn="1"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5" name="îšlïḓe"/>
            <p:cNvSpPr/>
            <p:nvPr userDrawn="1"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6" name="íṧlíḍè"/>
            <p:cNvSpPr/>
            <p:nvPr userDrawn="1"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7" name="iṥľïdè"/>
            <p:cNvSpPr/>
            <p:nvPr userDrawn="1"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8" name="í$ḻîḓé"/>
            <p:cNvSpPr/>
            <p:nvPr userDrawn="1"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9" name="íṩḷîḋe"/>
            <p:cNvSpPr/>
            <p:nvPr userDrawn="1"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0" name="îşḷíḑé"/>
            <p:cNvSpPr/>
            <p:nvPr userDrawn="1"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1" name="îśľiḋé"/>
            <p:cNvSpPr/>
            <p:nvPr userDrawn="1"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2" name="ísľîḑe"/>
            <p:cNvSpPr/>
            <p:nvPr userDrawn="1"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3" name="íṡḷîdé"/>
            <p:cNvSpPr/>
            <p:nvPr userDrawn="1"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4" name="îs1îḓè"/>
            <p:cNvSpPr/>
            <p:nvPr userDrawn="1"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5" name="íṣľiḓè"/>
            <p:cNvSpPr/>
            <p:nvPr userDrawn="1"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6" name="ïṣ1ïḍê"/>
            <p:cNvSpPr/>
            <p:nvPr userDrawn="1"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7" name="i$ḻidé"/>
            <p:cNvSpPr/>
            <p:nvPr userDrawn="1"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8" name="iṥḷîḋê"/>
            <p:cNvSpPr/>
            <p:nvPr userDrawn="1"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9" name="íşḻiḓè"/>
            <p:cNvSpPr/>
            <p:nvPr userDrawn="1"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0" name="îšļïďé"/>
            <p:cNvSpPr/>
            <p:nvPr userDrawn="1"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1" name="íṩľïďe"/>
            <p:cNvSpPr/>
            <p:nvPr userDrawn="1"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2" name="iṩḻïḑê"/>
            <p:cNvSpPr/>
            <p:nvPr userDrawn="1"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3" name="ïṥḻîḑe"/>
            <p:cNvSpPr/>
            <p:nvPr userDrawn="1"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4" name="îṧľîḓê"/>
            <p:cNvSpPr/>
            <p:nvPr userDrawn="1"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5" name="îṧḷîḋé"/>
            <p:cNvSpPr/>
            <p:nvPr userDrawn="1"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6" name="ísľiďé"/>
            <p:cNvSpPr/>
            <p:nvPr userDrawn="1"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7" name="í$ḷîḍê"/>
            <p:cNvSpPr/>
            <p:nvPr userDrawn="1"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8" name="ïṩľiḋe"/>
            <p:cNvSpPr/>
            <p:nvPr userDrawn="1"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9" name="íSľíḍe"/>
            <p:cNvSpPr/>
            <p:nvPr userDrawn="1"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0" name="íŝḷîḍe"/>
            <p:cNvSpPr/>
            <p:nvPr userDrawn="1"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1" name="íṥlíḑé"/>
            <p:cNvSpPr/>
            <p:nvPr userDrawn="1"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2" name="íṣḷíḋè"/>
            <p:cNvSpPr/>
            <p:nvPr userDrawn="1"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3" name="íšľîḑè"/>
            <p:cNvSpPr/>
            <p:nvPr userDrawn="1"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4" name="íṥļîḋe"/>
            <p:cNvSpPr/>
            <p:nvPr userDrawn="1"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5" name="išḷíďe"/>
            <p:cNvSpPr/>
            <p:nvPr userDrawn="1"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6" name="ïṧḷîḍê"/>
            <p:cNvSpPr/>
            <p:nvPr userDrawn="1"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7" name="îṣḷïḑé"/>
            <p:cNvSpPr/>
            <p:nvPr userDrawn="1"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8" name="îsḷidé"/>
            <p:cNvSpPr/>
            <p:nvPr userDrawn="1"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9" name="îṧlídê"/>
            <p:cNvSpPr/>
            <p:nvPr userDrawn="1"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0" name="îṣlïḋé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1" name="ïsḷîḋè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2" name="îṧľîďê"/>
            <p:cNvSpPr/>
            <p:nvPr userDrawn="1"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3" name="íṣḻïde"/>
            <p:cNvSpPr/>
            <p:nvPr userDrawn="1"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4" name="ísḷiḓe"/>
            <p:cNvSpPr/>
            <p:nvPr userDrawn="1"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5" name="ïṥḷïdê"/>
            <p:cNvSpPr/>
            <p:nvPr userDrawn="1"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6" name="îṣľiďè"/>
            <p:cNvSpPr/>
            <p:nvPr userDrawn="1"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7" name="ïSḷíḑe"/>
            <p:cNvSpPr/>
            <p:nvPr userDrawn="1"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8" name="iSḻídè"/>
            <p:cNvSpPr/>
            <p:nvPr userDrawn="1"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9" name="ïŝļiḑe"/>
            <p:cNvSpPr/>
            <p:nvPr userDrawn="1"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0" name="ïŝlîḑê"/>
            <p:cNvSpPr/>
            <p:nvPr userDrawn="1"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1" name="îṥḷîdè"/>
            <p:cNvSpPr/>
            <p:nvPr userDrawn="1"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2" name="îṡḷîďe"/>
            <p:cNvSpPr/>
            <p:nvPr userDrawn="1"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3" name="íSļîďê"/>
            <p:cNvSpPr/>
            <p:nvPr userDrawn="1"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4" name="íŝľídè"/>
            <p:cNvSpPr/>
            <p:nvPr userDrawn="1"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5" name="iś1íde"/>
            <p:cNvSpPr/>
            <p:nvPr userDrawn="1"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6" name="iṩľïḑê"/>
            <p:cNvSpPr/>
            <p:nvPr userDrawn="1"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7" name="íṥḻîḓé"/>
            <p:cNvSpPr/>
            <p:nvPr userDrawn="1"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8" name="îṡḷîďé"/>
            <p:cNvSpPr/>
            <p:nvPr userDrawn="1"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9" name="îśḷîḋê"/>
            <p:cNvSpPr/>
            <p:nvPr userDrawn="1"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0" name="íṡļíḍê"/>
            <p:cNvSpPr/>
            <p:nvPr userDrawn="1"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1" name="iślíḍè"/>
            <p:cNvSpPr/>
            <p:nvPr userDrawn="1"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2" name="îśľîḋè"/>
            <p:cNvSpPr/>
            <p:nvPr userDrawn="1"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3" name="ïṣḻïḑé"/>
            <p:cNvSpPr/>
            <p:nvPr userDrawn="1"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4" name="îṥľîḓê"/>
            <p:cNvSpPr/>
            <p:nvPr userDrawn="1"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5" name="íṣ1îḑè"/>
            <p:cNvSpPr/>
            <p:nvPr userDrawn="1"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6" name="íS1iḍè"/>
            <p:cNvSpPr/>
            <p:nvPr userDrawn="1"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7" name="íś1ídé"/>
            <p:cNvSpPr/>
            <p:nvPr userDrawn="1"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8" name="iş1íḓé"/>
            <p:cNvSpPr/>
            <p:nvPr userDrawn="1"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9" name="ïṥḷïḓê"/>
            <p:cNvSpPr/>
            <p:nvPr userDrawn="1"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0" name="íṣļíďê"/>
            <p:cNvSpPr/>
            <p:nvPr userDrawn="1"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1" name="íSḷide"/>
            <p:cNvSpPr/>
            <p:nvPr userDrawn="1"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2" name="íṣlîḍè"/>
            <p:cNvSpPr/>
            <p:nvPr userDrawn="1"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3" name="îṡļïḑé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4" name="îsḻîḑe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5" name="îṩlíďê"/>
            <p:cNvSpPr/>
            <p:nvPr userDrawn="1"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6" name="ïSľíďê"/>
            <p:cNvSpPr/>
            <p:nvPr userDrawn="1"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7" name="ïšḻïde"/>
            <p:cNvSpPr/>
            <p:nvPr userDrawn="1"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8" name="íṡ1íḍè"/>
            <p:cNvSpPr/>
            <p:nvPr userDrawn="1"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9" name="íṥ1ïḓê"/>
            <p:cNvSpPr/>
            <p:nvPr userDrawn="1"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0" name="ïšľîḑé"/>
            <p:cNvSpPr/>
            <p:nvPr userDrawn="1"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1" name="ïSḷíḓè"/>
            <p:cNvSpPr/>
            <p:nvPr userDrawn="1"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2" name="ïśľîďé"/>
            <p:cNvSpPr/>
            <p:nvPr userDrawn="1"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3" name="ïŝ1ïde"/>
            <p:cNvSpPr/>
            <p:nvPr userDrawn="1"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4" name="i$1ïďè"/>
            <p:cNvSpPr/>
            <p:nvPr userDrawn="1"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5" name="îşľîḍe"/>
            <p:cNvSpPr/>
            <p:nvPr userDrawn="1"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6" name="îṡlide"/>
            <p:cNvSpPr/>
            <p:nvPr userDrawn="1"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7" name="işļïḍe"/>
            <p:cNvSpPr/>
            <p:nvPr userDrawn="1"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8" name="ïṧļíďê"/>
            <p:cNvSpPr/>
            <p:nvPr userDrawn="1"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9" name="îSḷiḑè"/>
            <p:cNvSpPr/>
            <p:nvPr userDrawn="1"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0" name="íS1íḓê"/>
            <p:cNvSpPr/>
            <p:nvPr userDrawn="1"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1" name="ïṡḻídé"/>
            <p:cNvSpPr/>
            <p:nvPr userDrawn="1"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2" name="íŝļiḑe"/>
            <p:cNvSpPr/>
            <p:nvPr userDrawn="1"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3" name="î$ḷiḓe"/>
            <p:cNvSpPr/>
            <p:nvPr userDrawn="1"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4" name="ï$ḻíďè"/>
            <p:cNvSpPr/>
            <p:nvPr userDrawn="1"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5" name="íśḻïḓe"/>
            <p:cNvSpPr/>
            <p:nvPr userDrawn="1"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6" name="ïṧlîďê"/>
            <p:cNvSpPr/>
            <p:nvPr userDrawn="1"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7" name="iṣḷidè"/>
            <p:cNvSpPr/>
            <p:nvPr userDrawn="1"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8" name="íṣľîḑè"/>
            <p:cNvSpPr/>
            <p:nvPr userDrawn="1"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9" name="îṡlïḓè"/>
            <p:cNvSpPr/>
            <p:nvPr userDrawn="1"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0" name="ïṩļîdé"/>
            <p:cNvSpPr/>
            <p:nvPr userDrawn="1"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1" name="îṥḻîdê"/>
            <p:cNvSpPr/>
            <p:nvPr userDrawn="1"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2" name="ïşlïďe"/>
            <p:cNvSpPr/>
            <p:nvPr userDrawn="1"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3" name="íŝ1îdè"/>
            <p:cNvSpPr/>
            <p:nvPr userDrawn="1"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4" name="ïŝḷíḋè"/>
            <p:cNvSpPr/>
            <p:nvPr userDrawn="1"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5" name="ïs1ïďè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6" name="íŝļïḍé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7" name="íṧļîḓé"/>
            <p:cNvSpPr/>
            <p:nvPr userDrawn="1"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8" name="iṧľiḍê"/>
            <p:cNvSpPr/>
            <p:nvPr userDrawn="1"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9" name="ísľiḑè"/>
            <p:cNvSpPr/>
            <p:nvPr userDrawn="1"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0" name="ï$ľîḓê"/>
            <p:cNvSpPr/>
            <p:nvPr userDrawn="1"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1" name="îS1ïḍe"/>
            <p:cNvSpPr/>
            <p:nvPr userDrawn="1"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2" name="îṥľîḍe"/>
            <p:cNvSpPr/>
            <p:nvPr userDrawn="1"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3" name="ï$ḻiḍè"/>
            <p:cNvSpPr/>
            <p:nvPr userDrawn="1"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4" name="ïŝḷiḍé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5" name="ï$1iďe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6" name="iŝ1îďê"/>
            <p:cNvSpPr/>
            <p:nvPr userDrawn="1"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7" name="íśliḍê"/>
            <p:cNvSpPr/>
            <p:nvPr userDrawn="1"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8" name="îṧḷiḍè"/>
            <p:cNvSpPr/>
            <p:nvPr userDrawn="1"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9" name="îŝḻï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0" name="iŝļí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1" name="iṣļiḍé"/>
            <p:cNvSpPr/>
            <p:nvPr userDrawn="1"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2" name="i$liḓe"/>
            <p:cNvSpPr/>
            <p:nvPr userDrawn="1"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3" name="iṣľïḍé"/>
            <p:cNvSpPr/>
            <p:nvPr userDrawn="1"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4" name="ïŝḷîḑe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5" name="í$ḻiḍè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6" name="işľidé"/>
            <p:cNvSpPr/>
            <p:nvPr userDrawn="1"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7" name="íṡľidè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8" name="iṡḻïďe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9" name="î$lïḑe"/>
            <p:cNvSpPr/>
            <p:nvPr userDrawn="1"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0" name="íṩ1íďe"/>
            <p:cNvSpPr/>
            <p:nvPr userDrawn="1"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1" name="ïsḷïďê"/>
            <p:cNvSpPr/>
            <p:nvPr userDrawn="1"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2" name="îş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3" name="íṧ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4" name="íṥľîḍe"/>
            <p:cNvSpPr/>
            <p:nvPr userDrawn="1"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5" name="iṡľíḓé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6" name="îşľiḋê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7" name="ísľiḋê"/>
            <p:cNvSpPr/>
            <p:nvPr userDrawn="1"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8" name="îşļiḑé"/>
            <p:cNvSpPr/>
            <p:nvPr userDrawn="1"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9" name="íšḻïďè"/>
            <p:cNvSpPr/>
            <p:nvPr userDrawn="1"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0" name="ïsḷîďé"/>
            <p:cNvSpPr/>
            <p:nvPr userDrawn="1"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1" name="íslïďé"/>
            <p:cNvSpPr/>
            <p:nvPr userDrawn="1"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2" name="î$ļîdè"/>
            <p:cNvSpPr/>
            <p:nvPr userDrawn="1"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3" name="îslídè"/>
            <p:cNvSpPr/>
            <p:nvPr userDrawn="1"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4" name="îšḻïďê"/>
            <p:cNvSpPr/>
            <p:nvPr userDrawn="1"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5" name="îş1iḋe"/>
            <p:cNvSpPr/>
            <p:nvPr userDrawn="1"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6" name="íṧlïḓe"/>
            <p:cNvSpPr/>
            <p:nvPr userDrawn="1"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7" name="îŝ1ïḑè"/>
            <p:cNvSpPr/>
            <p:nvPr userDrawn="1"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8" name="iṧḷîdê"/>
            <p:cNvSpPr/>
            <p:nvPr userDrawn="1"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9" name="iṩ1íde"/>
            <p:cNvSpPr/>
            <p:nvPr userDrawn="1"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0" name="îṥ1íḍe"/>
            <p:cNvSpPr/>
            <p:nvPr userDrawn="1"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1" name="îṥḻíḍè"/>
            <p:cNvSpPr/>
            <p:nvPr userDrawn="1"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2" name="iŝľiḓè"/>
            <p:cNvSpPr/>
            <p:nvPr userDrawn="1"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3" name="íṥlîḑe"/>
            <p:cNvSpPr/>
            <p:nvPr userDrawn="1"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4" name="iSḷiďê"/>
            <p:cNvSpPr/>
            <p:nvPr userDrawn="1"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5" name="ïşļiḋè"/>
            <p:cNvSpPr/>
            <p:nvPr userDrawn="1"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6" name="ï$ľiḋe"/>
            <p:cNvSpPr/>
            <p:nvPr userDrawn="1"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7" name="íŝľîḍè"/>
            <p:cNvSpPr/>
            <p:nvPr userDrawn="1"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8" name="íşḷïďé"/>
            <p:cNvSpPr/>
            <p:nvPr userDrawn="1"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9" name="ïsḻïḍè"/>
            <p:cNvSpPr/>
            <p:nvPr userDrawn="1"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0" name="iṩḷiḑè"/>
            <p:cNvSpPr/>
            <p:nvPr userDrawn="1"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1" name="îSľiḋé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2" name="ïṡliḋê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3" name="ïṩļíḓê"/>
            <p:cNvSpPr/>
            <p:nvPr userDrawn="1"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4" name="is1iḋe"/>
            <p:cNvSpPr/>
            <p:nvPr userDrawn="1"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5" name="íSḻiḓê"/>
            <p:cNvSpPr/>
            <p:nvPr userDrawn="1"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6" name="ís1ïďè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7" name="ïṡḷiḓé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8" name="íṣḻïdê"/>
            <p:cNvSpPr/>
            <p:nvPr userDrawn="1"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9" name="îšḷïdè"/>
            <p:cNvSpPr/>
            <p:nvPr userDrawn="1"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0" name="íṥḷiḓe"/>
            <p:cNvSpPr/>
            <p:nvPr userDrawn="1"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1" name="îşļíďe"/>
            <p:cNvSpPr/>
            <p:nvPr userDrawn="1"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2" name="ïşļiḍè"/>
            <p:cNvSpPr/>
            <p:nvPr userDrawn="1"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3" name="íşľîḓé"/>
            <p:cNvSpPr/>
            <p:nvPr userDrawn="1"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4" name="íṡ1ïḋê"/>
            <p:cNvSpPr/>
            <p:nvPr userDrawn="1"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5" name="iṥ1ïḑè"/>
            <p:cNvSpPr/>
            <p:nvPr userDrawn="1"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6" name="îṧļíḍê"/>
            <p:cNvSpPr/>
            <p:nvPr userDrawn="1"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7" name="ïšḷîde"/>
            <p:cNvSpPr/>
            <p:nvPr userDrawn="1"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8" name="íṥľíḍe"/>
            <p:cNvSpPr/>
            <p:nvPr userDrawn="1"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9" name="ïŝḷiďè"/>
            <p:cNvSpPr/>
            <p:nvPr userDrawn="1"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0" name="iṧļîḋè"/>
            <p:cNvSpPr/>
            <p:nvPr userDrawn="1"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1" name="işľíḑé"/>
            <p:cNvSpPr/>
            <p:nvPr userDrawn="1"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2" name="îṧľíḑê"/>
            <p:cNvSpPr/>
            <p:nvPr userDrawn="1"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3" name="ïṣlïḑê"/>
            <p:cNvSpPr/>
            <p:nvPr userDrawn="1"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4" name="îṣ1ïḓê"/>
            <p:cNvSpPr/>
            <p:nvPr userDrawn="1"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5" name="îṥḻiḋé"/>
            <p:cNvSpPr/>
            <p:nvPr userDrawn="1"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6" name="íṡļíḓe"/>
            <p:cNvSpPr/>
            <p:nvPr userDrawn="1"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7" name="îşḻïḓé"/>
            <p:cNvSpPr/>
            <p:nvPr userDrawn="1"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8" name="îṥ1ïḋè"/>
            <p:cNvSpPr/>
            <p:nvPr userDrawn="1"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9" name="i$1ïdé"/>
            <p:cNvSpPr/>
            <p:nvPr userDrawn="1"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0" name="iS1îḓê"/>
            <p:cNvSpPr/>
            <p:nvPr userDrawn="1"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1" name="ïṩļîḋè"/>
            <p:cNvSpPr/>
            <p:nvPr userDrawn="1"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2" name="íṩḻiḋé"/>
            <p:cNvSpPr/>
            <p:nvPr userDrawn="1"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3" name="ïŝḷíḋè"/>
            <p:cNvSpPr/>
            <p:nvPr userDrawn="1"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4" name="ïṣľîde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5" name="îṩlïḋé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6" name="i$1idè"/>
            <p:cNvSpPr/>
            <p:nvPr userDrawn="1"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7" name="iSľïḑé"/>
            <p:cNvSpPr/>
            <p:nvPr userDrawn="1"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8" name="íS1ídè"/>
            <p:cNvSpPr/>
            <p:nvPr userDrawn="1"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9" name="ïṧḷïḓe"/>
            <p:cNvSpPr/>
            <p:nvPr userDrawn="1"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0" name="îsľîdê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1" name="iṩlide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2" name="îṧḷîḍe"/>
            <p:cNvSpPr/>
            <p:nvPr userDrawn="1"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3" name="ïş1îḋe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4" name="isľïďè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5" name="ïsľïḍê"/>
            <p:cNvSpPr/>
            <p:nvPr userDrawn="1"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6" name="ïṥḻîḓe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7" name="í$ḻïďè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8" name="îṡľîďé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9" name="işḻíḑê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0" name="íSļïḋê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1" name="îṥľïḑê"/>
            <p:cNvSpPr/>
            <p:nvPr userDrawn="1"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2" name="íṡliḋê"/>
            <p:cNvSpPr/>
            <p:nvPr userDrawn="1"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3" name="iSliḋé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4" name="ïślîďè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5" name="ïŝḻïdé"/>
            <p:cNvSpPr/>
            <p:nvPr userDrawn="1"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6" name="îṩḻiḍè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7" name="ïṧḻîḋé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8" name="îSḷïḋé"/>
            <p:cNvSpPr/>
            <p:nvPr userDrawn="1"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9" name="îśḷide"/>
            <p:cNvSpPr/>
            <p:nvPr userDrawn="1"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0" name="ïšļïďê"/>
            <p:cNvSpPr/>
            <p:nvPr userDrawn="1"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1" name="ïṡlîḍê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2" name="iSḷïḋé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3" name="î$ḻîḋê"/>
            <p:cNvSpPr/>
            <p:nvPr userDrawn="1"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4" name="îşľíḋê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5" name="ïṥľïḋè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6" name="ïşḻiḓê"/>
            <p:cNvSpPr/>
            <p:nvPr userDrawn="1"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7" name="íşļïďe"/>
            <p:cNvSpPr/>
            <p:nvPr userDrawn="1"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8" name="ïş1iḍê"/>
            <p:cNvSpPr/>
            <p:nvPr userDrawn="1"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9" name="isḷîḋê"/>
            <p:cNvSpPr/>
            <p:nvPr userDrawn="1"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0" name="íṩ1íḑê"/>
            <p:cNvSpPr/>
            <p:nvPr userDrawn="1"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1" name="ísḷide"/>
            <p:cNvSpPr/>
            <p:nvPr userDrawn="1"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2" name="îṣľiḋè"/>
            <p:cNvSpPr/>
            <p:nvPr userDrawn="1"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3" name="íṧ1íḑè"/>
            <p:cNvSpPr/>
            <p:nvPr userDrawn="1"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4" name="îŝ1îďe"/>
            <p:cNvSpPr/>
            <p:nvPr userDrawn="1"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5" name="ïsḷiḑe"/>
            <p:cNvSpPr/>
            <p:nvPr userDrawn="1"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6" name="ïşlîḑé"/>
            <p:cNvSpPr/>
            <p:nvPr userDrawn="1"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7" name="íṣḻïḑé"/>
            <p:cNvSpPr/>
            <p:nvPr userDrawn="1"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8" name="íşḷíḍè"/>
            <p:cNvSpPr/>
            <p:nvPr userDrawn="1"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9" name="ïsḻïḓê"/>
            <p:cNvSpPr/>
            <p:nvPr userDrawn="1"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0" name="ïŝlîḍê"/>
            <p:cNvSpPr/>
            <p:nvPr userDrawn="1"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1" name="îṥ1íḋè"/>
            <p:cNvSpPr/>
            <p:nvPr userDrawn="1"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2" name="iŝ1íďê"/>
            <p:cNvSpPr/>
            <p:nvPr userDrawn="1"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3" name="íṧ1íḍê"/>
            <p:cNvSpPr/>
            <p:nvPr userDrawn="1"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4" name="íṡḷiḋé"/>
            <p:cNvSpPr/>
            <p:nvPr userDrawn="1"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5" name="íşlíḓê"/>
            <p:cNvSpPr/>
            <p:nvPr userDrawn="1"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6" name="íŝ1ïḍe"/>
            <p:cNvSpPr/>
            <p:nvPr userDrawn="1"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7" name="îSḷíḍé"/>
            <p:cNvSpPr/>
            <p:nvPr userDrawn="1"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8" name="íṩ1ïḍê"/>
            <p:cNvSpPr/>
            <p:nvPr userDrawn="1"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9" name="ïṩlíḋe"/>
            <p:cNvSpPr/>
            <p:nvPr userDrawn="1"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0" name="iśľíďe"/>
            <p:cNvSpPr/>
            <p:nvPr userDrawn="1"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1" name="iŝḻiďe"/>
            <p:cNvSpPr/>
            <p:nvPr userDrawn="1"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2" name="ïṡľïḑè"/>
            <p:cNvSpPr/>
            <p:nvPr userDrawn="1"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3" name="işḻiďé"/>
            <p:cNvSpPr/>
            <p:nvPr userDrawn="1"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4" name="íṡľíḋè"/>
            <p:cNvSpPr/>
            <p:nvPr userDrawn="1"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5" name="îsľïḓe"/>
            <p:cNvSpPr/>
            <p:nvPr userDrawn="1"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6" name="î$1îḋé"/>
            <p:cNvSpPr/>
            <p:nvPr userDrawn="1"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7" name="î$ļïde"/>
            <p:cNvSpPr/>
            <p:nvPr userDrawn="1"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8" name="íSḷiḋè"/>
            <p:cNvSpPr/>
            <p:nvPr userDrawn="1"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9" name="isľîdé"/>
            <p:cNvSpPr/>
            <p:nvPr userDrawn="1"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0" name="ïṧľîḑê"/>
            <p:cNvSpPr/>
            <p:nvPr userDrawn="1"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1" name="ïšļíḋè"/>
            <p:cNvSpPr/>
            <p:nvPr userDrawn="1"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2" name="iṥḷíḋé"/>
            <p:cNvSpPr/>
            <p:nvPr userDrawn="1"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3" name="iṩlíďe"/>
            <p:cNvSpPr/>
            <p:nvPr userDrawn="1"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4" name="îṣḷiḓé"/>
            <p:cNvSpPr/>
            <p:nvPr userDrawn="1"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5" name="îS1îḓè"/>
            <p:cNvSpPr/>
            <p:nvPr userDrawn="1"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6" name="isḷïḋe"/>
            <p:cNvSpPr/>
            <p:nvPr userDrawn="1"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7" name="íSḷíḓé"/>
            <p:cNvSpPr/>
            <p:nvPr userDrawn="1"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8" name="îşḷïḑé"/>
            <p:cNvSpPr/>
            <p:nvPr userDrawn="1"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9" name="iṡḻidê"/>
            <p:cNvSpPr/>
            <p:nvPr userDrawn="1"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0" name="ïṥ1ïḓe"/>
            <p:cNvSpPr/>
            <p:nvPr userDrawn="1"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1" name="íṣḷíde"/>
            <p:cNvSpPr/>
            <p:nvPr userDrawn="1"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2" name="ïśliďê"/>
            <p:cNvSpPr/>
            <p:nvPr userDrawn="1"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3" name="ísḷiḑê"/>
            <p:cNvSpPr/>
            <p:nvPr userDrawn="1"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4" name="ïšļîḍè"/>
            <p:cNvSpPr/>
            <p:nvPr userDrawn="1"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5" name="îş1ïďé"/>
            <p:cNvSpPr/>
            <p:nvPr userDrawn="1"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6" name="ïṥlîde"/>
            <p:cNvSpPr/>
            <p:nvPr userDrawn="1"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7" name="ï$ḻîḓe"/>
            <p:cNvSpPr/>
            <p:nvPr userDrawn="1"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8" name="íSľïďê"/>
            <p:cNvSpPr/>
            <p:nvPr userDrawn="1"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9" name="išḻídê"/>
            <p:cNvSpPr/>
            <p:nvPr userDrawn="1"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0" name="îṧlíḓe"/>
            <p:cNvSpPr/>
            <p:nvPr userDrawn="1"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1" name="isľîḋè"/>
            <p:cNvSpPr/>
            <p:nvPr userDrawn="1"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2" name="îŝ1îdè"/>
            <p:cNvSpPr/>
            <p:nvPr userDrawn="1"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3" name="ïś1íḋè"/>
            <p:cNvSpPr/>
            <p:nvPr userDrawn="1"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4" name="iṣ1iḓê"/>
            <p:cNvSpPr/>
            <p:nvPr userDrawn="1"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5" name="îŝļídè"/>
            <p:cNvSpPr/>
            <p:nvPr userDrawn="1"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6" name="ïṣļîḍé"/>
            <p:cNvSpPr/>
            <p:nvPr userDrawn="1"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7" name="ïṣḻiḍe"/>
            <p:cNvSpPr/>
            <p:nvPr userDrawn="1"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8" name="ïṡḷîḋé"/>
            <p:cNvSpPr/>
            <p:nvPr userDrawn="1"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9" name="îṡļïḋe"/>
            <p:cNvSpPr/>
            <p:nvPr userDrawn="1"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0" name="isľídé"/>
            <p:cNvSpPr/>
            <p:nvPr userDrawn="1"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1" name="ïSḷîḓé"/>
            <p:cNvSpPr/>
            <p:nvPr userDrawn="1"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2" name="ïśḻíḑé"/>
            <p:cNvSpPr/>
            <p:nvPr userDrawn="1"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3" name="íş1idè"/>
            <p:cNvSpPr/>
            <p:nvPr userDrawn="1"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4" name="isľïḓé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5" name="îşlíḓe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6" name="iśļíḋè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7" name="í$ļiḓe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8" name="ï$ḷiḍè"/>
            <p:cNvSpPr/>
            <p:nvPr userDrawn="1"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9" name="ïS1ïḋê"/>
            <p:cNvSpPr/>
            <p:nvPr userDrawn="1"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0" name="iSliďê"/>
            <p:cNvSpPr/>
            <p:nvPr userDrawn="1"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1" name="iṩļîḋe"/>
            <p:cNvSpPr/>
            <p:nvPr userDrawn="1"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2" name="ï$ḷïḑê"/>
            <p:cNvSpPr/>
            <p:nvPr userDrawn="1"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3" name="ïSľíďé"/>
            <p:cNvSpPr/>
            <p:nvPr userDrawn="1"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4" name="ïŝľïḍé"/>
            <p:cNvSpPr/>
            <p:nvPr userDrawn="1"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5" name="iś1îde"/>
            <p:cNvSpPr/>
            <p:nvPr userDrawn="1"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6" name="iṡlïďe"/>
            <p:cNvSpPr/>
            <p:nvPr userDrawn="1"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7" name="îsḻîdè"/>
            <p:cNvSpPr/>
            <p:nvPr userDrawn="1"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8" name="î$ľiḋe"/>
            <p:cNvSpPr/>
            <p:nvPr userDrawn="1"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9" name="îš1îḋè"/>
            <p:cNvSpPr/>
            <p:nvPr userDrawn="1"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0" name="íś1ïḍê"/>
            <p:cNvSpPr/>
            <p:nvPr userDrawn="1"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1" name="iṡ1îḓè"/>
            <p:cNvSpPr/>
            <p:nvPr userDrawn="1"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2" name="îş1iḓê"/>
            <p:cNvSpPr/>
            <p:nvPr userDrawn="1"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3" name="î$ļiḍe"/>
            <p:cNvSpPr/>
            <p:nvPr userDrawn="1"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4" name="íS1ïdè"/>
            <p:cNvSpPr/>
            <p:nvPr userDrawn="1"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5" name="iṡ1ïḍé"/>
            <p:cNvSpPr/>
            <p:nvPr userDrawn="1"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6" name="iŝļïḑé"/>
            <p:cNvSpPr/>
            <p:nvPr userDrawn="1"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7" name="ísľiḍe"/>
            <p:cNvSpPr/>
            <p:nvPr userDrawn="1"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8" name="iś1idê"/>
            <p:cNvSpPr/>
            <p:nvPr userDrawn="1"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9" name="îśḻïḍè"/>
            <p:cNvSpPr/>
            <p:nvPr userDrawn="1"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0" name="ï$lîḍè"/>
            <p:cNvSpPr/>
            <p:nvPr userDrawn="1"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1" name="iṧļíde"/>
            <p:cNvSpPr/>
            <p:nvPr userDrawn="1"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2" name="iṣḷïḓè"/>
            <p:cNvSpPr/>
            <p:nvPr userDrawn="1"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3" name="ï$ļïḓê"/>
            <p:cNvSpPr/>
            <p:nvPr userDrawn="1"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4" name="išliḋe"/>
            <p:cNvSpPr/>
            <p:nvPr userDrawn="1"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5" name="ïṡlidè"/>
            <p:cNvSpPr/>
            <p:nvPr userDrawn="1"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6" name="íṥḷiďé"/>
            <p:cNvSpPr/>
            <p:nvPr userDrawn="1"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7" name="îṧlïdè"/>
            <p:cNvSpPr/>
            <p:nvPr userDrawn="1"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8" name="iṧľîdè"/>
            <p:cNvSpPr/>
            <p:nvPr userDrawn="1"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9" name="ïsľîḑè"/>
            <p:cNvSpPr/>
            <p:nvPr userDrawn="1"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0" name="işļíḑé"/>
            <p:cNvSpPr/>
            <p:nvPr userDrawn="1"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1" name="ïSļíḑè"/>
            <p:cNvSpPr/>
            <p:nvPr userDrawn="1"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2" name="îṥlïdê"/>
            <p:cNvSpPr/>
            <p:nvPr userDrawn="1"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3" name="íśḻïďè"/>
            <p:cNvSpPr/>
            <p:nvPr userDrawn="1"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4" name="î$lïḋê"/>
            <p:cNvSpPr/>
            <p:nvPr userDrawn="1"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5" name="ïš1iḋe"/>
            <p:cNvSpPr/>
            <p:nvPr userDrawn="1"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6" name="i$lîdê"/>
            <p:cNvSpPr/>
            <p:nvPr userDrawn="1"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7" name="ïṧlidè"/>
            <p:cNvSpPr/>
            <p:nvPr userDrawn="1"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8" name="iSḻídè"/>
            <p:cNvSpPr/>
            <p:nvPr userDrawn="1"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9" name="î$ḻiḓè"/>
            <p:cNvSpPr/>
            <p:nvPr userDrawn="1"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0" name="íSḷîḍé"/>
            <p:cNvSpPr/>
            <p:nvPr userDrawn="1"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1" name="iṡľíḓê"/>
            <p:cNvSpPr/>
            <p:nvPr userDrawn="1"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2" name="îṧlïďe"/>
            <p:cNvSpPr/>
            <p:nvPr userDrawn="1"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3" name="iṡ1ïďe"/>
            <p:cNvSpPr/>
            <p:nvPr userDrawn="1"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4" name="ïṥḷîḑê"/>
            <p:cNvSpPr/>
            <p:nvPr userDrawn="1"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5" name="išľïḋe"/>
            <p:cNvSpPr/>
            <p:nvPr userDrawn="1"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6" name="iṡľîďé"/>
            <p:cNvSpPr/>
            <p:nvPr userDrawn="1"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7" name="iṧľiḓè"/>
            <p:cNvSpPr/>
            <p:nvPr userDrawn="1"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8" name="iŝľïḋè"/>
            <p:cNvSpPr/>
            <p:nvPr userDrawn="1"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9" name="íṩ1îḑê"/>
            <p:cNvSpPr/>
            <p:nvPr userDrawn="1"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0" name="ïṩḷíḋê"/>
            <p:cNvSpPr/>
            <p:nvPr userDrawn="1"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1" name="îŝļiḓè"/>
            <p:cNvSpPr/>
            <p:nvPr userDrawn="1"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2" name="îṡľíḓe"/>
            <p:cNvSpPr/>
            <p:nvPr userDrawn="1"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3" name="ïšḻîḓê"/>
            <p:cNvSpPr/>
            <p:nvPr userDrawn="1"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4" name="îsḷïḓê"/>
            <p:cNvSpPr/>
            <p:nvPr userDrawn="1"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5" name="ïṣḷîďé"/>
            <p:cNvSpPr/>
            <p:nvPr userDrawn="1"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6" name="iṣļîḑe"/>
            <p:cNvSpPr/>
            <p:nvPr userDrawn="1"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7" name="îšḻïdê"/>
            <p:cNvSpPr/>
            <p:nvPr userDrawn="1"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8" name="išḷïḓé"/>
            <p:cNvSpPr/>
            <p:nvPr userDrawn="1"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9" name="iśḷïďe"/>
            <p:cNvSpPr/>
            <p:nvPr userDrawn="1"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0" name="iṥḻîḋe"/>
            <p:cNvSpPr/>
            <p:nvPr userDrawn="1"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1" name="î$ľïḋe"/>
            <p:cNvSpPr/>
            <p:nvPr userDrawn="1"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2" name="îśľïḓê"/>
            <p:cNvSpPr/>
            <p:nvPr userDrawn="1"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3" name="ïŝ1ïďê"/>
            <p:cNvSpPr/>
            <p:nvPr userDrawn="1"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4" name="işḻiḍé"/>
            <p:cNvSpPr/>
            <p:nvPr userDrawn="1"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5" name="îśḷíḍe"/>
            <p:cNvSpPr/>
            <p:nvPr userDrawn="1"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6" name="iSļïḋê"/>
            <p:cNvSpPr/>
            <p:nvPr userDrawn="1"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7" name="ísļîḍè"/>
            <p:cNvSpPr/>
            <p:nvPr userDrawn="1"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8" name="í$ľïḓe"/>
            <p:cNvSpPr/>
            <p:nvPr userDrawn="1"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9" name="isļiḑè"/>
            <p:cNvSpPr/>
            <p:nvPr userDrawn="1"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0" name="iṣḷïḋe"/>
            <p:cNvSpPr/>
            <p:nvPr userDrawn="1"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1" name="í$ḷíḓê"/>
            <p:cNvSpPr/>
            <p:nvPr userDrawn="1"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2" name="íSļiḑê"/>
            <p:cNvSpPr/>
            <p:nvPr userDrawn="1"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3" name="iṥļíḓè"/>
            <p:cNvSpPr/>
            <p:nvPr userDrawn="1"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4" name="iŝľîḋè"/>
            <p:cNvSpPr/>
            <p:nvPr userDrawn="1"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5" name="íšľiḓé"/>
            <p:cNvSpPr/>
            <p:nvPr userDrawn="1"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6" name="iṩḻîḋe"/>
            <p:cNvSpPr/>
            <p:nvPr userDrawn="1"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7" name="îSľîḓê"/>
            <p:cNvSpPr/>
            <p:nvPr userDrawn="1"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8" name="îşļîďe"/>
            <p:cNvSpPr/>
            <p:nvPr userDrawn="1"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9" name="îŝḻíḓé"/>
            <p:cNvSpPr/>
            <p:nvPr userDrawn="1"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0" name="îŝḻíḓê"/>
            <p:cNvSpPr/>
            <p:nvPr userDrawn="1"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1" name="íslïďe"/>
            <p:cNvSpPr/>
            <p:nvPr userDrawn="1"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2" name="ïŝlíḓé"/>
            <p:cNvSpPr/>
            <p:nvPr userDrawn="1"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3" name="ïṥ1îdè"/>
            <p:cNvSpPr/>
            <p:nvPr userDrawn="1"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4" name="ïŝḻiḍe"/>
            <p:cNvSpPr/>
            <p:nvPr userDrawn="1"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5" name="îŝḷíďé"/>
            <p:cNvSpPr/>
            <p:nvPr userDrawn="1"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6" name="i$lîdé"/>
            <p:cNvSpPr/>
            <p:nvPr userDrawn="1"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7" name="îŝ1íḓè"/>
            <p:cNvSpPr/>
            <p:nvPr userDrawn="1"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8" name="ï$ḻiḑe"/>
            <p:cNvSpPr/>
            <p:nvPr userDrawn="1"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9" name="îşļîḑe"/>
            <p:cNvSpPr/>
            <p:nvPr userDrawn="1"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0" name="ï$ļiḋè"/>
            <p:cNvSpPr/>
            <p:nvPr userDrawn="1"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1" name="íṥḷîḋé"/>
            <p:cNvSpPr/>
            <p:nvPr userDrawn="1"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2" name="í$ľídè"/>
            <p:cNvSpPr/>
            <p:nvPr userDrawn="1"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3" name="íṩḻîḋe"/>
            <p:cNvSpPr/>
            <p:nvPr userDrawn="1"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4" name="iṥ1îďê"/>
            <p:cNvSpPr/>
            <p:nvPr userDrawn="1"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5" name="ïŝļiḓê"/>
            <p:cNvSpPr/>
            <p:nvPr userDrawn="1"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6" name="ïśļïď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7" name="í$ḻíḓ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8" name="îSḷíḋe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9" name="i$ḻíḋé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0" name="išļïḓé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1" name="iśļíḍê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2" name="ïṥļîḋe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3" name="íṣḻîďê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4" name="iṥľíďè"/>
            <p:cNvSpPr/>
            <p:nvPr userDrawn="1"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5" name="ïṥ1ïḑe"/>
            <p:cNvSpPr/>
            <p:nvPr userDrawn="1"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6" name="îṣľíḍè"/>
            <p:cNvSpPr/>
            <p:nvPr userDrawn="1"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7" name="ïśļïḑé"/>
            <p:cNvSpPr/>
            <p:nvPr userDrawn="1"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8" name="îṥ1ïdé"/>
            <p:cNvSpPr/>
            <p:nvPr userDrawn="1"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9" name="ïṣḻïḓè"/>
            <p:cNvSpPr/>
            <p:nvPr userDrawn="1"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0" name="iṣľiḍê"/>
            <p:cNvSpPr/>
            <p:nvPr userDrawn="1"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1" name="ïš1îdé"/>
            <p:cNvSpPr/>
            <p:nvPr userDrawn="1"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2" name="ïšlíḓé"/>
            <p:cNvSpPr/>
            <p:nvPr userDrawn="1"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3" name="iśḻïďè"/>
            <p:cNvSpPr/>
            <p:nvPr userDrawn="1"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4" name="í$ľîdê"/>
            <p:cNvSpPr/>
            <p:nvPr userDrawn="1"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046" name="图片 204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1377224" y="2515751"/>
            <a:ext cx="1118143" cy="2043719"/>
          </a:xfrm>
          <a:prstGeom prst="rect">
            <a:avLst/>
          </a:prstGeom>
        </p:spPr>
      </p:pic>
      <p:pic>
        <p:nvPicPr>
          <p:cNvPr id="2050" name="图片 20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6928894" y="2219626"/>
            <a:ext cx="1150076" cy="2105277"/>
          </a:xfrm>
          <a:prstGeom prst="rect">
            <a:avLst/>
          </a:prstGeom>
        </p:spPr>
      </p:pic>
      <p:pic>
        <p:nvPicPr>
          <p:cNvPr id="2052" name="图片 205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1256897" y="3398681"/>
            <a:ext cx="1088441" cy="1992453"/>
          </a:xfrm>
          <a:prstGeom prst="rect">
            <a:avLst/>
          </a:prstGeom>
        </p:spPr>
      </p:pic>
      <p:pic>
        <p:nvPicPr>
          <p:cNvPr id="2054" name="图片 205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547677" y="4572341"/>
            <a:ext cx="1126746" cy="20625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7144711" y="3491896"/>
            <a:ext cx="1109124" cy="20303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6796258" y="4297038"/>
            <a:ext cx="1089834" cy="1991974"/>
          </a:xfrm>
          <a:prstGeom prst="rect">
            <a:avLst/>
          </a:prstGeom>
        </p:spPr>
      </p:pic>
      <p:sp>
        <p:nvSpPr>
          <p:cNvPr id="2056" name="文本框 2055"/>
          <p:cNvSpPr txBox="1"/>
          <p:nvPr userDrawn="1"/>
        </p:nvSpPr>
        <p:spPr>
          <a:xfrm>
            <a:off x="8764438" y="966159"/>
            <a:ext cx="2053087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夏</a:t>
            </a:r>
          </a:p>
        </p:txBody>
      </p:sp>
      <p:sp>
        <p:nvSpPr>
          <p:cNvPr id="2057" name="文本框 2056"/>
          <p:cNvSpPr txBox="1"/>
          <p:nvPr userDrawn="1"/>
        </p:nvSpPr>
        <p:spPr>
          <a:xfrm>
            <a:off x="9624204" y="1834551"/>
            <a:ext cx="2053087" cy="14465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8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令</a:t>
            </a:r>
          </a:p>
        </p:txBody>
      </p:sp>
      <p:sp>
        <p:nvSpPr>
          <p:cNvPr id="2058" name="文本框 2057"/>
          <p:cNvSpPr txBox="1"/>
          <p:nvPr userDrawn="1"/>
        </p:nvSpPr>
        <p:spPr>
          <a:xfrm>
            <a:off x="9141124" y="3197525"/>
            <a:ext cx="2053087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80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营</a:t>
            </a:r>
          </a:p>
        </p:txBody>
      </p:sp>
      <p:pic>
        <p:nvPicPr>
          <p:cNvPr id="542" name="佐藤利奈,大亀あすか - ごはんの練習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49165" y="616929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00" mute="1" numSld="999" showWhenStopped="0">
                <p:cTn id="5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"/>
                </p:tgtEl>
              </p:cMediaNode>
            </p:audio>
          </p:childTnLst>
        </p:cTn>
      </p:par>
    </p:tnLst>
    <p:bldLst>
      <p:bldP spid="2056" grpId="0"/>
      <p:bldP spid="2057" grpId="0"/>
      <p:bldP spid="205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2" name="直接连接符 11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 userDrawn="1"/>
        </p:nvGrpSpPr>
        <p:grpSpPr>
          <a:xfrm>
            <a:off x="0" y="0"/>
            <a:ext cx="12192000" cy="2221117"/>
            <a:chOff x="0" y="0"/>
            <a:chExt cx="12192000" cy="2221117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43865" cy="222111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>
              <a:off x="7979434" y="0"/>
              <a:ext cx="4212566" cy="22211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6E5F-3DE3-4476-9A1F-4DB4D07E5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5AC1DA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"/>
          <p:cNvSpPr/>
          <p:nvPr userDrawn="1"/>
        </p:nvSpPr>
        <p:spPr bwMode="auto">
          <a:xfrm>
            <a:off x="0" y="2111375"/>
            <a:ext cx="1133475" cy="879475"/>
          </a:xfrm>
          <a:custGeom>
            <a:avLst/>
            <a:gdLst>
              <a:gd name="T0" fmla="*/ 0 w 1041"/>
              <a:gd name="T1" fmla="*/ 0 h 851"/>
              <a:gd name="T2" fmla="*/ 0 w 1041"/>
              <a:gd name="T3" fmla="*/ 845 h 851"/>
              <a:gd name="T4" fmla="*/ 745 w 1041"/>
              <a:gd name="T5" fmla="*/ 847 h 851"/>
              <a:gd name="T6" fmla="*/ 789 w 1041"/>
              <a:gd name="T7" fmla="*/ 851 h 851"/>
              <a:gd name="T8" fmla="*/ 1041 w 1041"/>
              <a:gd name="T9" fmla="*/ 598 h 851"/>
              <a:gd name="T10" fmla="*/ 789 w 1041"/>
              <a:gd name="T11" fmla="*/ 345 h 851"/>
              <a:gd name="T12" fmla="*/ 700 w 1041"/>
              <a:gd name="T13" fmla="*/ 361 h 851"/>
              <a:gd name="T14" fmla="*/ 359 w 1041"/>
              <a:gd name="T15" fmla="*/ 110 h 851"/>
              <a:gd name="T16" fmla="*/ 195 w 1041"/>
              <a:gd name="T17" fmla="*/ 151 h 851"/>
              <a:gd name="T18" fmla="*/ 0 w 1041"/>
              <a:gd name="T19" fmla="*/ 0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1" h="851">
                <a:moveTo>
                  <a:pt x="0" y="0"/>
                </a:moveTo>
                <a:cubicBezTo>
                  <a:pt x="0" y="845"/>
                  <a:pt x="0" y="845"/>
                  <a:pt x="0" y="845"/>
                </a:cubicBezTo>
                <a:cubicBezTo>
                  <a:pt x="745" y="847"/>
                  <a:pt x="745" y="847"/>
                  <a:pt x="745" y="847"/>
                </a:cubicBezTo>
                <a:cubicBezTo>
                  <a:pt x="759" y="849"/>
                  <a:pt x="774" y="851"/>
                  <a:pt x="789" y="851"/>
                </a:cubicBezTo>
                <a:cubicBezTo>
                  <a:pt x="928" y="851"/>
                  <a:pt x="1041" y="738"/>
                  <a:pt x="1041" y="598"/>
                </a:cubicBezTo>
                <a:cubicBezTo>
                  <a:pt x="1041" y="458"/>
                  <a:pt x="928" y="345"/>
                  <a:pt x="789" y="345"/>
                </a:cubicBezTo>
                <a:cubicBezTo>
                  <a:pt x="757" y="345"/>
                  <a:pt x="728" y="351"/>
                  <a:pt x="700" y="361"/>
                </a:cubicBezTo>
                <a:cubicBezTo>
                  <a:pt x="655" y="216"/>
                  <a:pt x="519" y="110"/>
                  <a:pt x="359" y="110"/>
                </a:cubicBezTo>
                <a:cubicBezTo>
                  <a:pt x="300" y="110"/>
                  <a:pt x="244" y="125"/>
                  <a:pt x="195" y="151"/>
                </a:cubicBezTo>
                <a:cubicBezTo>
                  <a:pt x="146" y="83"/>
                  <a:pt x="79" y="30"/>
                  <a:pt x="0" y="0"/>
                </a:cubicBezTo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0"/>
          <p:cNvSpPr/>
          <p:nvPr userDrawn="1"/>
        </p:nvSpPr>
        <p:spPr bwMode="auto">
          <a:xfrm>
            <a:off x="2982913" y="0"/>
            <a:ext cx="2863850" cy="1087438"/>
          </a:xfrm>
          <a:custGeom>
            <a:avLst/>
            <a:gdLst>
              <a:gd name="T0" fmla="*/ 2631 w 2631"/>
              <a:gd name="T1" fmla="*/ 694 h 1053"/>
              <a:gd name="T2" fmla="*/ 2274 w 2631"/>
              <a:gd name="T3" fmla="*/ 1053 h 1053"/>
              <a:gd name="T4" fmla="*/ 411 w 2631"/>
              <a:gd name="T5" fmla="*/ 1053 h 1053"/>
              <a:gd name="T6" fmla="*/ 0 w 2631"/>
              <a:gd name="T7" fmla="*/ 642 h 1053"/>
              <a:gd name="T8" fmla="*/ 411 w 2631"/>
              <a:gd name="T9" fmla="*/ 232 h 1053"/>
              <a:gd name="T10" fmla="*/ 499 w 2631"/>
              <a:gd name="T11" fmla="*/ 241 h 1053"/>
              <a:gd name="T12" fmla="*/ 932 w 2631"/>
              <a:gd name="T13" fmla="*/ 11 h 1053"/>
              <a:gd name="T14" fmla="*/ 1123 w 2631"/>
              <a:gd name="T15" fmla="*/ 47 h 1053"/>
              <a:gd name="T16" fmla="*/ 1162 w 2631"/>
              <a:gd name="T17" fmla="*/ 0 h 1053"/>
              <a:gd name="T18" fmla="*/ 2084 w 2631"/>
              <a:gd name="T19" fmla="*/ 0 h 1053"/>
              <a:gd name="T20" fmla="*/ 2244 w 2631"/>
              <a:gd name="T21" fmla="*/ 337 h 1053"/>
              <a:gd name="T22" fmla="*/ 2274 w 2631"/>
              <a:gd name="T23" fmla="*/ 336 h 1053"/>
              <a:gd name="T24" fmla="*/ 2631 w 2631"/>
              <a:gd name="T25" fmla="*/ 694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31" h="1053">
                <a:moveTo>
                  <a:pt x="2631" y="694"/>
                </a:moveTo>
                <a:cubicBezTo>
                  <a:pt x="2631" y="892"/>
                  <a:pt x="2471" y="1053"/>
                  <a:pt x="2274" y="1053"/>
                </a:cubicBezTo>
                <a:cubicBezTo>
                  <a:pt x="411" y="1053"/>
                  <a:pt x="411" y="1053"/>
                  <a:pt x="411" y="1053"/>
                </a:cubicBezTo>
                <a:cubicBezTo>
                  <a:pt x="184" y="1053"/>
                  <a:pt x="0" y="868"/>
                  <a:pt x="0" y="642"/>
                </a:cubicBezTo>
                <a:cubicBezTo>
                  <a:pt x="0" y="415"/>
                  <a:pt x="184" y="232"/>
                  <a:pt x="411" y="232"/>
                </a:cubicBezTo>
                <a:cubicBezTo>
                  <a:pt x="441" y="232"/>
                  <a:pt x="471" y="235"/>
                  <a:pt x="499" y="241"/>
                </a:cubicBezTo>
                <a:cubicBezTo>
                  <a:pt x="593" y="102"/>
                  <a:pt x="752" y="11"/>
                  <a:pt x="932" y="11"/>
                </a:cubicBezTo>
                <a:cubicBezTo>
                  <a:pt x="999" y="11"/>
                  <a:pt x="1063" y="24"/>
                  <a:pt x="1123" y="47"/>
                </a:cubicBezTo>
                <a:cubicBezTo>
                  <a:pt x="1135" y="30"/>
                  <a:pt x="1148" y="15"/>
                  <a:pt x="1162" y="0"/>
                </a:cubicBezTo>
                <a:cubicBezTo>
                  <a:pt x="2084" y="0"/>
                  <a:pt x="2084" y="0"/>
                  <a:pt x="2084" y="0"/>
                </a:cubicBezTo>
                <a:cubicBezTo>
                  <a:pt x="2169" y="92"/>
                  <a:pt x="2226" y="208"/>
                  <a:pt x="2244" y="337"/>
                </a:cubicBezTo>
                <a:cubicBezTo>
                  <a:pt x="2254" y="337"/>
                  <a:pt x="2264" y="336"/>
                  <a:pt x="2274" y="336"/>
                </a:cubicBezTo>
                <a:cubicBezTo>
                  <a:pt x="2471" y="336"/>
                  <a:pt x="2631" y="497"/>
                  <a:pt x="2631" y="694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8"/>
          <p:cNvSpPr/>
          <p:nvPr userDrawn="1"/>
        </p:nvSpPr>
        <p:spPr bwMode="auto">
          <a:xfrm>
            <a:off x="3995738" y="5602288"/>
            <a:ext cx="1916113" cy="638175"/>
          </a:xfrm>
          <a:custGeom>
            <a:avLst/>
            <a:gdLst>
              <a:gd name="T0" fmla="*/ 1761 w 1761"/>
              <a:gd name="T1" fmla="*/ 557 h 619"/>
              <a:gd name="T2" fmla="*/ 1617 w 1761"/>
              <a:gd name="T3" fmla="*/ 611 h 619"/>
              <a:gd name="T4" fmla="*/ 292 w 1761"/>
              <a:gd name="T5" fmla="*/ 615 h 619"/>
              <a:gd name="T6" fmla="*/ 250 w 1761"/>
              <a:gd name="T7" fmla="*/ 619 h 619"/>
              <a:gd name="T8" fmla="*/ 0 w 1761"/>
              <a:gd name="T9" fmla="*/ 369 h 619"/>
              <a:gd name="T10" fmla="*/ 250 w 1761"/>
              <a:gd name="T11" fmla="*/ 119 h 619"/>
              <a:gd name="T12" fmla="*/ 337 w 1761"/>
              <a:gd name="T13" fmla="*/ 135 h 619"/>
              <a:gd name="T14" fmla="*/ 415 w 1761"/>
              <a:gd name="T15" fmla="*/ 0 h 619"/>
              <a:gd name="T16" fmla="*/ 1761 w 1761"/>
              <a:gd name="T17" fmla="*/ 557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61" h="619">
                <a:moveTo>
                  <a:pt x="1761" y="557"/>
                </a:moveTo>
                <a:cubicBezTo>
                  <a:pt x="1723" y="591"/>
                  <a:pt x="1673" y="611"/>
                  <a:pt x="1617" y="611"/>
                </a:cubicBezTo>
                <a:cubicBezTo>
                  <a:pt x="292" y="615"/>
                  <a:pt x="292" y="615"/>
                  <a:pt x="292" y="615"/>
                </a:cubicBezTo>
                <a:cubicBezTo>
                  <a:pt x="279" y="617"/>
                  <a:pt x="264" y="619"/>
                  <a:pt x="250" y="619"/>
                </a:cubicBezTo>
                <a:cubicBezTo>
                  <a:pt x="112" y="619"/>
                  <a:pt x="0" y="507"/>
                  <a:pt x="0" y="369"/>
                </a:cubicBezTo>
                <a:cubicBezTo>
                  <a:pt x="0" y="231"/>
                  <a:pt x="112" y="119"/>
                  <a:pt x="250" y="119"/>
                </a:cubicBezTo>
                <a:cubicBezTo>
                  <a:pt x="280" y="119"/>
                  <a:pt x="310" y="125"/>
                  <a:pt x="337" y="135"/>
                </a:cubicBezTo>
                <a:cubicBezTo>
                  <a:pt x="353" y="84"/>
                  <a:pt x="380" y="38"/>
                  <a:pt x="415" y="0"/>
                </a:cubicBezTo>
                <a:cubicBezTo>
                  <a:pt x="825" y="270"/>
                  <a:pt x="1298" y="403"/>
                  <a:pt x="1761" y="557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5"/>
          <p:cNvSpPr/>
          <p:nvPr userDrawn="1"/>
        </p:nvSpPr>
        <p:spPr bwMode="auto">
          <a:xfrm>
            <a:off x="493713" y="697541"/>
            <a:ext cx="2503488" cy="1125538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7"/>
          <p:cNvSpPr/>
          <p:nvPr userDrawn="1"/>
        </p:nvSpPr>
        <p:spPr bwMode="auto">
          <a:xfrm>
            <a:off x="2162265" y="6017135"/>
            <a:ext cx="1195388" cy="538163"/>
          </a:xfrm>
          <a:custGeom>
            <a:avLst/>
            <a:gdLst>
              <a:gd name="T0" fmla="*/ 709 w 1098"/>
              <a:gd name="T1" fmla="*/ 0 h 520"/>
              <a:gd name="T2" fmla="*/ 500 w 1098"/>
              <a:gd name="T3" fmla="*/ 106 h 520"/>
              <a:gd name="T4" fmla="*/ 403 w 1098"/>
              <a:gd name="T5" fmla="*/ 82 h 520"/>
              <a:gd name="T6" fmla="*/ 201 w 1098"/>
              <a:gd name="T7" fmla="*/ 231 h 520"/>
              <a:gd name="T8" fmla="*/ 149 w 1098"/>
              <a:gd name="T9" fmla="*/ 221 h 520"/>
              <a:gd name="T10" fmla="*/ 0 w 1098"/>
              <a:gd name="T11" fmla="*/ 371 h 520"/>
              <a:gd name="T12" fmla="*/ 149 w 1098"/>
              <a:gd name="T13" fmla="*/ 520 h 520"/>
              <a:gd name="T14" fmla="*/ 175 w 1098"/>
              <a:gd name="T15" fmla="*/ 518 h 520"/>
              <a:gd name="T16" fmla="*/ 967 w 1098"/>
              <a:gd name="T17" fmla="*/ 516 h 520"/>
              <a:gd name="T18" fmla="*/ 1098 w 1098"/>
              <a:gd name="T19" fmla="*/ 384 h 520"/>
              <a:gd name="T20" fmla="*/ 967 w 1098"/>
              <a:gd name="T21" fmla="*/ 253 h 520"/>
              <a:gd name="T22" fmla="*/ 709 w 1098"/>
              <a:gd name="T2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98" h="520">
                <a:moveTo>
                  <a:pt x="709" y="0"/>
                </a:moveTo>
                <a:cubicBezTo>
                  <a:pt x="623" y="0"/>
                  <a:pt x="547" y="42"/>
                  <a:pt x="500" y="106"/>
                </a:cubicBezTo>
                <a:cubicBezTo>
                  <a:pt x="471" y="91"/>
                  <a:pt x="438" y="82"/>
                  <a:pt x="403" y="82"/>
                </a:cubicBezTo>
                <a:cubicBezTo>
                  <a:pt x="308" y="82"/>
                  <a:pt x="228" y="145"/>
                  <a:pt x="201" y="231"/>
                </a:cubicBezTo>
                <a:cubicBezTo>
                  <a:pt x="185" y="225"/>
                  <a:pt x="168" y="221"/>
                  <a:pt x="149" y="221"/>
                </a:cubicBezTo>
                <a:cubicBezTo>
                  <a:pt x="67" y="221"/>
                  <a:pt x="0" y="288"/>
                  <a:pt x="0" y="371"/>
                </a:cubicBezTo>
                <a:cubicBezTo>
                  <a:pt x="0" y="453"/>
                  <a:pt x="67" y="520"/>
                  <a:pt x="149" y="520"/>
                </a:cubicBezTo>
                <a:cubicBezTo>
                  <a:pt x="158" y="520"/>
                  <a:pt x="167" y="519"/>
                  <a:pt x="175" y="518"/>
                </a:cubicBezTo>
                <a:cubicBezTo>
                  <a:pt x="967" y="516"/>
                  <a:pt x="967" y="516"/>
                  <a:pt x="967" y="516"/>
                </a:cubicBezTo>
                <a:cubicBezTo>
                  <a:pt x="1040" y="516"/>
                  <a:pt x="1098" y="457"/>
                  <a:pt x="1098" y="384"/>
                </a:cubicBezTo>
                <a:cubicBezTo>
                  <a:pt x="1098" y="312"/>
                  <a:pt x="1040" y="253"/>
                  <a:pt x="967" y="253"/>
                </a:cubicBezTo>
                <a:cubicBezTo>
                  <a:pt x="965" y="113"/>
                  <a:pt x="850" y="0"/>
                  <a:pt x="709" y="0"/>
                </a:cubicBezTo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9"/>
          <p:cNvSpPr/>
          <p:nvPr userDrawn="1"/>
        </p:nvSpPr>
        <p:spPr bwMode="auto">
          <a:xfrm>
            <a:off x="317500" y="4823454"/>
            <a:ext cx="1671638" cy="750888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472611" y="0"/>
            <a:ext cx="11719389" cy="6857998"/>
            <a:chOff x="1" y="0"/>
            <a:chExt cx="12191999" cy="6857999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" y="0"/>
              <a:ext cx="12191999" cy="6857999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 userDrawn="1"/>
            </p:nvGrpSpPr>
            <p:grpSpPr>
              <a:xfrm>
                <a:off x="751840" y="0"/>
                <a:ext cx="11440160" cy="6858000"/>
                <a:chOff x="751840" y="0"/>
                <a:chExt cx="11440160" cy="6858000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 userDrawn="1"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91360" y="0"/>
                  <a:ext cx="10200640" cy="6858000"/>
                </a:xfrm>
                <a:prstGeom prst="rect">
                  <a:avLst/>
                </a:prstGeom>
              </p:spPr>
            </p:pic>
            <p:pic>
              <p:nvPicPr>
                <p:cNvPr id="9" name="图片 8"/>
                <p:cNvPicPr>
                  <a:picLocks noChangeAspect="1"/>
                </p:cNvPicPr>
                <p:nvPr userDrawn="1"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1840" y="2468880"/>
                  <a:ext cx="2664295" cy="2022558"/>
                </a:xfrm>
                <a:prstGeom prst="rect">
                  <a:avLst/>
                </a:prstGeom>
              </p:spPr>
            </p:pic>
          </p:grpSp>
          <p:sp>
            <p:nvSpPr>
              <p:cNvPr id="13" name="AutoShape 3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0"/>
                <a:ext cx="5913438" cy="626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74715" y="3441131"/>
              <a:ext cx="1748931" cy="366967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81559" y="184936"/>
            <a:ext cx="8515914" cy="6041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7" grpId="0" animBg="1"/>
      <p:bldP spid="14" grpId="0" animBg="1"/>
      <p:bldP spid="16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>
            <a:off x="6003984" y="5197144"/>
            <a:ext cx="6188015" cy="1660856"/>
            <a:chOff x="3674830" y="4572001"/>
            <a:chExt cx="8517170" cy="2285999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8007" y="4572001"/>
              <a:ext cx="2863993" cy="228599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504294" y="4572001"/>
              <a:ext cx="2863993" cy="22859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74830" y="4572001"/>
              <a:ext cx="2863993" cy="228599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 userDrawn="1"/>
        </p:nvGrpSpPr>
        <p:grpSpPr>
          <a:xfrm>
            <a:off x="-172191" y="5197144"/>
            <a:ext cx="6188015" cy="1660856"/>
            <a:chOff x="3674830" y="4572001"/>
            <a:chExt cx="8517170" cy="2285999"/>
          </a:xfrm>
        </p:grpSpPr>
        <p:pic>
          <p:nvPicPr>
            <p:cNvPr id="25" name="图片 2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8007" y="4572001"/>
              <a:ext cx="2863993" cy="228599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504294" y="4572001"/>
              <a:ext cx="2863993" cy="2285999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674830" y="4572001"/>
              <a:ext cx="2863993" cy="2285999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7" name="直接连接符 6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7353" y="6140818"/>
            <a:ext cx="571329" cy="7171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15396" y="6029963"/>
            <a:ext cx="506916" cy="638682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7878" y="1483743"/>
            <a:ext cx="3571163" cy="52624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5985" y="328315"/>
            <a:ext cx="925298" cy="1008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 userDrawn="1"/>
        </p:nvSpPr>
        <p:spPr bwMode="auto">
          <a:xfrm>
            <a:off x="8408896" y="0"/>
            <a:ext cx="2503332" cy="1134797"/>
          </a:xfrm>
          <a:custGeom>
            <a:avLst/>
            <a:gdLst>
              <a:gd name="T0" fmla="*/ 1182 w 1947"/>
              <a:gd name="T1" fmla="*/ 0 h 1012"/>
              <a:gd name="T2" fmla="*/ 733 w 1947"/>
              <a:gd name="T3" fmla="*/ 449 h 1012"/>
              <a:gd name="T4" fmla="*/ 733 w 1947"/>
              <a:gd name="T5" fmla="*/ 458 h 1012"/>
              <a:gd name="T6" fmla="*/ 578 w 1947"/>
              <a:gd name="T7" fmla="*/ 393 h 1012"/>
              <a:gd name="T8" fmla="*/ 362 w 1947"/>
              <a:gd name="T9" fmla="*/ 591 h 1012"/>
              <a:gd name="T10" fmla="*/ 346 w 1947"/>
              <a:gd name="T11" fmla="*/ 591 h 1012"/>
              <a:gd name="T12" fmla="*/ 217 w 1947"/>
              <a:gd name="T13" fmla="*/ 547 h 1012"/>
              <a:gd name="T14" fmla="*/ 0 w 1947"/>
              <a:gd name="T15" fmla="*/ 764 h 1012"/>
              <a:gd name="T16" fmla="*/ 1 w 1947"/>
              <a:gd name="T17" fmla="*/ 783 h 1012"/>
              <a:gd name="T18" fmla="*/ 0 w 1947"/>
              <a:gd name="T19" fmla="*/ 801 h 1012"/>
              <a:gd name="T20" fmla="*/ 204 w 1947"/>
              <a:gd name="T21" fmla="*/ 1012 h 1012"/>
              <a:gd name="T22" fmla="*/ 1742 w 1947"/>
              <a:gd name="T23" fmla="*/ 1012 h 1012"/>
              <a:gd name="T24" fmla="*/ 1947 w 1947"/>
              <a:gd name="T25" fmla="*/ 801 h 1012"/>
              <a:gd name="T26" fmla="*/ 1805 w 1947"/>
              <a:gd name="T27" fmla="*/ 601 h 1012"/>
              <a:gd name="T28" fmla="*/ 1709 w 1947"/>
              <a:gd name="T29" fmla="*/ 578 h 1012"/>
              <a:gd name="T30" fmla="*/ 1638 w 1947"/>
              <a:gd name="T31" fmla="*/ 591 h 1012"/>
              <a:gd name="T32" fmla="*/ 1608 w 1947"/>
              <a:gd name="T33" fmla="*/ 591 h 1012"/>
              <a:gd name="T34" fmla="*/ 1631 w 1947"/>
              <a:gd name="T35" fmla="*/ 449 h 1012"/>
              <a:gd name="T36" fmla="*/ 1182 w 1947"/>
              <a:gd name="T37" fmla="*/ 0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47" h="1012">
                <a:moveTo>
                  <a:pt x="1182" y="0"/>
                </a:moveTo>
                <a:cubicBezTo>
                  <a:pt x="934" y="0"/>
                  <a:pt x="733" y="201"/>
                  <a:pt x="733" y="449"/>
                </a:cubicBezTo>
                <a:cubicBezTo>
                  <a:pt x="733" y="452"/>
                  <a:pt x="733" y="455"/>
                  <a:pt x="733" y="458"/>
                </a:cubicBezTo>
                <a:cubicBezTo>
                  <a:pt x="694" y="418"/>
                  <a:pt x="639" y="393"/>
                  <a:pt x="578" y="393"/>
                </a:cubicBezTo>
                <a:cubicBezTo>
                  <a:pt x="464" y="393"/>
                  <a:pt x="372" y="480"/>
                  <a:pt x="362" y="591"/>
                </a:cubicBezTo>
                <a:cubicBezTo>
                  <a:pt x="346" y="591"/>
                  <a:pt x="346" y="591"/>
                  <a:pt x="346" y="591"/>
                </a:cubicBezTo>
                <a:cubicBezTo>
                  <a:pt x="310" y="563"/>
                  <a:pt x="265" y="547"/>
                  <a:pt x="217" y="547"/>
                </a:cubicBezTo>
                <a:cubicBezTo>
                  <a:pt x="97" y="547"/>
                  <a:pt x="0" y="645"/>
                  <a:pt x="0" y="764"/>
                </a:cubicBezTo>
                <a:cubicBezTo>
                  <a:pt x="0" y="770"/>
                  <a:pt x="0" y="777"/>
                  <a:pt x="1" y="783"/>
                </a:cubicBezTo>
                <a:cubicBezTo>
                  <a:pt x="0" y="789"/>
                  <a:pt x="0" y="795"/>
                  <a:pt x="0" y="801"/>
                </a:cubicBezTo>
                <a:cubicBezTo>
                  <a:pt x="0" y="918"/>
                  <a:pt x="91" y="1012"/>
                  <a:pt x="204" y="1012"/>
                </a:cubicBezTo>
                <a:cubicBezTo>
                  <a:pt x="1742" y="1012"/>
                  <a:pt x="1742" y="1012"/>
                  <a:pt x="1742" y="1012"/>
                </a:cubicBezTo>
                <a:cubicBezTo>
                  <a:pt x="1855" y="1012"/>
                  <a:pt x="1947" y="918"/>
                  <a:pt x="1947" y="801"/>
                </a:cubicBezTo>
                <a:cubicBezTo>
                  <a:pt x="1947" y="708"/>
                  <a:pt x="1888" y="628"/>
                  <a:pt x="1805" y="601"/>
                </a:cubicBezTo>
                <a:cubicBezTo>
                  <a:pt x="1776" y="587"/>
                  <a:pt x="1744" y="578"/>
                  <a:pt x="1709" y="578"/>
                </a:cubicBezTo>
                <a:cubicBezTo>
                  <a:pt x="1684" y="578"/>
                  <a:pt x="1660" y="583"/>
                  <a:pt x="1638" y="591"/>
                </a:cubicBezTo>
                <a:cubicBezTo>
                  <a:pt x="1608" y="591"/>
                  <a:pt x="1608" y="591"/>
                  <a:pt x="1608" y="591"/>
                </a:cubicBezTo>
                <a:cubicBezTo>
                  <a:pt x="1623" y="546"/>
                  <a:pt x="1631" y="499"/>
                  <a:pt x="1631" y="449"/>
                </a:cubicBezTo>
                <a:cubicBezTo>
                  <a:pt x="1631" y="201"/>
                  <a:pt x="1430" y="0"/>
                  <a:pt x="118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2084" y="105355"/>
            <a:ext cx="3101250" cy="1611437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2549166" y="1068298"/>
            <a:ext cx="24987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5"/>
          <p:cNvSpPr/>
          <p:nvPr userDrawn="1"/>
        </p:nvSpPr>
        <p:spPr bwMode="auto">
          <a:xfrm>
            <a:off x="2728991" y="281626"/>
            <a:ext cx="1719683" cy="726267"/>
          </a:xfrm>
          <a:custGeom>
            <a:avLst/>
            <a:gdLst>
              <a:gd name="T0" fmla="*/ 1182 w 1947"/>
              <a:gd name="T1" fmla="*/ 0 h 1012"/>
              <a:gd name="T2" fmla="*/ 733 w 1947"/>
              <a:gd name="T3" fmla="*/ 449 h 1012"/>
              <a:gd name="T4" fmla="*/ 733 w 1947"/>
              <a:gd name="T5" fmla="*/ 458 h 1012"/>
              <a:gd name="T6" fmla="*/ 578 w 1947"/>
              <a:gd name="T7" fmla="*/ 393 h 1012"/>
              <a:gd name="T8" fmla="*/ 362 w 1947"/>
              <a:gd name="T9" fmla="*/ 591 h 1012"/>
              <a:gd name="T10" fmla="*/ 346 w 1947"/>
              <a:gd name="T11" fmla="*/ 591 h 1012"/>
              <a:gd name="T12" fmla="*/ 217 w 1947"/>
              <a:gd name="T13" fmla="*/ 547 h 1012"/>
              <a:gd name="T14" fmla="*/ 0 w 1947"/>
              <a:gd name="T15" fmla="*/ 764 h 1012"/>
              <a:gd name="T16" fmla="*/ 1 w 1947"/>
              <a:gd name="T17" fmla="*/ 783 h 1012"/>
              <a:gd name="T18" fmla="*/ 0 w 1947"/>
              <a:gd name="T19" fmla="*/ 801 h 1012"/>
              <a:gd name="T20" fmla="*/ 204 w 1947"/>
              <a:gd name="T21" fmla="*/ 1012 h 1012"/>
              <a:gd name="T22" fmla="*/ 1742 w 1947"/>
              <a:gd name="T23" fmla="*/ 1012 h 1012"/>
              <a:gd name="T24" fmla="*/ 1947 w 1947"/>
              <a:gd name="T25" fmla="*/ 801 h 1012"/>
              <a:gd name="T26" fmla="*/ 1805 w 1947"/>
              <a:gd name="T27" fmla="*/ 601 h 1012"/>
              <a:gd name="T28" fmla="*/ 1709 w 1947"/>
              <a:gd name="T29" fmla="*/ 578 h 1012"/>
              <a:gd name="T30" fmla="*/ 1638 w 1947"/>
              <a:gd name="T31" fmla="*/ 591 h 1012"/>
              <a:gd name="T32" fmla="*/ 1608 w 1947"/>
              <a:gd name="T33" fmla="*/ 591 h 1012"/>
              <a:gd name="T34" fmla="*/ 1631 w 1947"/>
              <a:gd name="T35" fmla="*/ 449 h 1012"/>
              <a:gd name="T36" fmla="*/ 1182 w 1947"/>
              <a:gd name="T37" fmla="*/ 0 h 10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47" h="1012">
                <a:moveTo>
                  <a:pt x="1182" y="0"/>
                </a:moveTo>
                <a:cubicBezTo>
                  <a:pt x="934" y="0"/>
                  <a:pt x="733" y="201"/>
                  <a:pt x="733" y="449"/>
                </a:cubicBezTo>
                <a:cubicBezTo>
                  <a:pt x="733" y="452"/>
                  <a:pt x="733" y="455"/>
                  <a:pt x="733" y="458"/>
                </a:cubicBezTo>
                <a:cubicBezTo>
                  <a:pt x="694" y="418"/>
                  <a:pt x="639" y="393"/>
                  <a:pt x="578" y="393"/>
                </a:cubicBezTo>
                <a:cubicBezTo>
                  <a:pt x="464" y="393"/>
                  <a:pt x="372" y="480"/>
                  <a:pt x="362" y="591"/>
                </a:cubicBezTo>
                <a:cubicBezTo>
                  <a:pt x="346" y="591"/>
                  <a:pt x="346" y="591"/>
                  <a:pt x="346" y="591"/>
                </a:cubicBezTo>
                <a:cubicBezTo>
                  <a:pt x="310" y="563"/>
                  <a:pt x="265" y="547"/>
                  <a:pt x="217" y="547"/>
                </a:cubicBezTo>
                <a:cubicBezTo>
                  <a:pt x="97" y="547"/>
                  <a:pt x="0" y="645"/>
                  <a:pt x="0" y="764"/>
                </a:cubicBezTo>
                <a:cubicBezTo>
                  <a:pt x="0" y="770"/>
                  <a:pt x="0" y="777"/>
                  <a:pt x="1" y="783"/>
                </a:cubicBezTo>
                <a:cubicBezTo>
                  <a:pt x="0" y="789"/>
                  <a:pt x="0" y="795"/>
                  <a:pt x="0" y="801"/>
                </a:cubicBezTo>
                <a:cubicBezTo>
                  <a:pt x="0" y="918"/>
                  <a:pt x="91" y="1012"/>
                  <a:pt x="204" y="1012"/>
                </a:cubicBezTo>
                <a:cubicBezTo>
                  <a:pt x="1742" y="1012"/>
                  <a:pt x="1742" y="1012"/>
                  <a:pt x="1742" y="1012"/>
                </a:cubicBezTo>
                <a:cubicBezTo>
                  <a:pt x="1855" y="1012"/>
                  <a:pt x="1947" y="918"/>
                  <a:pt x="1947" y="801"/>
                </a:cubicBezTo>
                <a:cubicBezTo>
                  <a:pt x="1947" y="708"/>
                  <a:pt x="1888" y="628"/>
                  <a:pt x="1805" y="601"/>
                </a:cubicBezTo>
                <a:cubicBezTo>
                  <a:pt x="1776" y="587"/>
                  <a:pt x="1744" y="578"/>
                  <a:pt x="1709" y="578"/>
                </a:cubicBezTo>
                <a:cubicBezTo>
                  <a:pt x="1684" y="578"/>
                  <a:pt x="1660" y="583"/>
                  <a:pt x="1638" y="591"/>
                </a:cubicBezTo>
                <a:cubicBezTo>
                  <a:pt x="1608" y="591"/>
                  <a:pt x="1608" y="591"/>
                  <a:pt x="1608" y="591"/>
                </a:cubicBezTo>
                <a:cubicBezTo>
                  <a:pt x="1623" y="546"/>
                  <a:pt x="1631" y="499"/>
                  <a:pt x="1631" y="449"/>
                </a:cubicBezTo>
                <a:cubicBezTo>
                  <a:pt x="1631" y="201"/>
                  <a:pt x="1430" y="0"/>
                  <a:pt x="1182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5942" y="264383"/>
            <a:ext cx="1811549" cy="2355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2221117"/>
            <a:chOff x="0" y="0"/>
            <a:chExt cx="12192000" cy="2221117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743865" cy="222111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>
              <a:off x="7979434" y="0"/>
              <a:ext cx="4212566" cy="22211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/>
        </p:nvGrpSpPr>
        <p:grpSpPr>
          <a:xfrm>
            <a:off x="0" y="548640"/>
            <a:ext cx="12370526" cy="39189"/>
            <a:chOff x="0" y="548640"/>
            <a:chExt cx="12370526" cy="39189"/>
          </a:xfrm>
        </p:grpSpPr>
        <p:cxnSp>
          <p:nvCxnSpPr>
            <p:cNvPr id="16" name="直接连接符 15"/>
            <p:cNvCxnSpPr/>
            <p:nvPr userDrawn="1"/>
          </p:nvCxnSpPr>
          <p:spPr>
            <a:xfrm>
              <a:off x="0" y="548640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>
              <a:off x="7363097" y="587829"/>
              <a:ext cx="500742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0121FF-1B47-4AF7-932B-FC30BA512EB5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3114E9-1D81-4E0F-ABB1-083A91AD378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7794" y="5192879"/>
            <a:ext cx="1750191" cy="1354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5240" y="5830267"/>
            <a:ext cx="571329" cy="7171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4126" y="6021237"/>
            <a:ext cx="666591" cy="836763"/>
          </a:xfrm>
          <a:prstGeom prst="rect">
            <a:avLst/>
          </a:prstGeom>
        </p:spPr>
      </p:pic>
      <p:sp>
        <p:nvSpPr>
          <p:cNvPr id="10" name="Freeform 5"/>
          <p:cNvSpPr/>
          <p:nvPr userDrawn="1"/>
        </p:nvSpPr>
        <p:spPr bwMode="auto">
          <a:xfrm>
            <a:off x="519592" y="386990"/>
            <a:ext cx="2503488" cy="1125538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9"/>
          <p:cNvSpPr/>
          <p:nvPr userDrawn="1"/>
        </p:nvSpPr>
        <p:spPr bwMode="auto">
          <a:xfrm>
            <a:off x="1611462" y="924315"/>
            <a:ext cx="1671638" cy="750888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22121" y="4882550"/>
            <a:ext cx="998810" cy="928906"/>
          </a:xfrm>
          <a:prstGeom prst="rect">
            <a:avLst/>
          </a:prstGeom>
        </p:spPr>
      </p:pic>
      <p:sp>
        <p:nvSpPr>
          <p:cNvPr id="21" name="Freeform 7"/>
          <p:cNvSpPr/>
          <p:nvPr userDrawn="1"/>
        </p:nvSpPr>
        <p:spPr bwMode="auto">
          <a:xfrm>
            <a:off x="10771427" y="0"/>
            <a:ext cx="2392482" cy="1189670"/>
          </a:xfrm>
          <a:custGeom>
            <a:avLst/>
            <a:gdLst>
              <a:gd name="T0" fmla="*/ 709 w 1098"/>
              <a:gd name="T1" fmla="*/ 0 h 520"/>
              <a:gd name="T2" fmla="*/ 500 w 1098"/>
              <a:gd name="T3" fmla="*/ 106 h 520"/>
              <a:gd name="T4" fmla="*/ 403 w 1098"/>
              <a:gd name="T5" fmla="*/ 82 h 520"/>
              <a:gd name="T6" fmla="*/ 201 w 1098"/>
              <a:gd name="T7" fmla="*/ 231 h 520"/>
              <a:gd name="T8" fmla="*/ 149 w 1098"/>
              <a:gd name="T9" fmla="*/ 221 h 520"/>
              <a:gd name="T10" fmla="*/ 0 w 1098"/>
              <a:gd name="T11" fmla="*/ 371 h 520"/>
              <a:gd name="T12" fmla="*/ 149 w 1098"/>
              <a:gd name="T13" fmla="*/ 520 h 520"/>
              <a:gd name="T14" fmla="*/ 175 w 1098"/>
              <a:gd name="T15" fmla="*/ 518 h 520"/>
              <a:gd name="T16" fmla="*/ 967 w 1098"/>
              <a:gd name="T17" fmla="*/ 516 h 520"/>
              <a:gd name="T18" fmla="*/ 1098 w 1098"/>
              <a:gd name="T19" fmla="*/ 384 h 520"/>
              <a:gd name="T20" fmla="*/ 967 w 1098"/>
              <a:gd name="T21" fmla="*/ 253 h 520"/>
              <a:gd name="T22" fmla="*/ 709 w 1098"/>
              <a:gd name="T23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98" h="520">
                <a:moveTo>
                  <a:pt x="709" y="0"/>
                </a:moveTo>
                <a:cubicBezTo>
                  <a:pt x="623" y="0"/>
                  <a:pt x="547" y="42"/>
                  <a:pt x="500" y="106"/>
                </a:cubicBezTo>
                <a:cubicBezTo>
                  <a:pt x="471" y="91"/>
                  <a:pt x="438" y="82"/>
                  <a:pt x="403" y="82"/>
                </a:cubicBezTo>
                <a:cubicBezTo>
                  <a:pt x="308" y="82"/>
                  <a:pt x="228" y="145"/>
                  <a:pt x="201" y="231"/>
                </a:cubicBezTo>
                <a:cubicBezTo>
                  <a:pt x="185" y="225"/>
                  <a:pt x="168" y="221"/>
                  <a:pt x="149" y="221"/>
                </a:cubicBezTo>
                <a:cubicBezTo>
                  <a:pt x="67" y="221"/>
                  <a:pt x="0" y="288"/>
                  <a:pt x="0" y="371"/>
                </a:cubicBezTo>
                <a:cubicBezTo>
                  <a:pt x="0" y="453"/>
                  <a:pt x="67" y="520"/>
                  <a:pt x="149" y="520"/>
                </a:cubicBezTo>
                <a:cubicBezTo>
                  <a:pt x="158" y="520"/>
                  <a:pt x="167" y="519"/>
                  <a:pt x="175" y="518"/>
                </a:cubicBezTo>
                <a:cubicBezTo>
                  <a:pt x="967" y="516"/>
                  <a:pt x="967" y="516"/>
                  <a:pt x="967" y="516"/>
                </a:cubicBezTo>
                <a:cubicBezTo>
                  <a:pt x="1040" y="516"/>
                  <a:pt x="1098" y="457"/>
                  <a:pt x="1098" y="384"/>
                </a:cubicBezTo>
                <a:cubicBezTo>
                  <a:pt x="1098" y="312"/>
                  <a:pt x="1040" y="253"/>
                  <a:pt x="967" y="253"/>
                </a:cubicBezTo>
                <a:cubicBezTo>
                  <a:pt x="965" y="113"/>
                  <a:pt x="850" y="0"/>
                  <a:pt x="709" y="0"/>
                </a:cubicBezTo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9"/>
          <p:cNvSpPr/>
          <p:nvPr userDrawn="1"/>
        </p:nvSpPr>
        <p:spPr bwMode="auto">
          <a:xfrm>
            <a:off x="9509185" y="107577"/>
            <a:ext cx="2682815" cy="1318486"/>
          </a:xfrm>
          <a:custGeom>
            <a:avLst/>
            <a:gdLst>
              <a:gd name="T0" fmla="*/ 1536 w 1536"/>
              <a:gd name="T1" fmla="*/ 519 h 728"/>
              <a:gd name="T2" fmla="*/ 1328 w 1536"/>
              <a:gd name="T3" fmla="*/ 728 h 728"/>
              <a:gd name="T4" fmla="*/ 1292 w 1536"/>
              <a:gd name="T5" fmla="*/ 725 h 728"/>
              <a:gd name="T6" fmla="*/ 184 w 1536"/>
              <a:gd name="T7" fmla="*/ 722 h 728"/>
              <a:gd name="T8" fmla="*/ 0 w 1536"/>
              <a:gd name="T9" fmla="*/ 538 h 728"/>
              <a:gd name="T10" fmla="*/ 184 w 1536"/>
              <a:gd name="T11" fmla="*/ 354 h 728"/>
              <a:gd name="T12" fmla="*/ 545 w 1536"/>
              <a:gd name="T13" fmla="*/ 0 h 728"/>
              <a:gd name="T14" fmla="*/ 837 w 1536"/>
              <a:gd name="T15" fmla="*/ 149 h 728"/>
              <a:gd name="T16" fmla="*/ 972 w 1536"/>
              <a:gd name="T17" fmla="*/ 116 h 728"/>
              <a:gd name="T18" fmla="*/ 1255 w 1536"/>
              <a:gd name="T19" fmla="*/ 323 h 728"/>
              <a:gd name="T20" fmla="*/ 1328 w 1536"/>
              <a:gd name="T21" fmla="*/ 310 h 728"/>
              <a:gd name="T22" fmla="*/ 1536 w 1536"/>
              <a:gd name="T23" fmla="*/ 519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728">
                <a:moveTo>
                  <a:pt x="1536" y="519"/>
                </a:moveTo>
                <a:cubicBezTo>
                  <a:pt x="1536" y="635"/>
                  <a:pt x="1443" y="728"/>
                  <a:pt x="1328" y="728"/>
                </a:cubicBezTo>
                <a:cubicBezTo>
                  <a:pt x="1315" y="728"/>
                  <a:pt x="1303" y="727"/>
                  <a:pt x="1292" y="725"/>
                </a:cubicBezTo>
                <a:cubicBezTo>
                  <a:pt x="184" y="722"/>
                  <a:pt x="184" y="722"/>
                  <a:pt x="184" y="722"/>
                </a:cubicBezTo>
                <a:cubicBezTo>
                  <a:pt x="82" y="722"/>
                  <a:pt x="0" y="639"/>
                  <a:pt x="0" y="538"/>
                </a:cubicBezTo>
                <a:cubicBezTo>
                  <a:pt x="0" y="436"/>
                  <a:pt x="82" y="354"/>
                  <a:pt x="184" y="354"/>
                </a:cubicBezTo>
                <a:cubicBezTo>
                  <a:pt x="187" y="158"/>
                  <a:pt x="347" y="0"/>
                  <a:pt x="545" y="0"/>
                </a:cubicBezTo>
                <a:cubicBezTo>
                  <a:pt x="665" y="0"/>
                  <a:pt x="771" y="59"/>
                  <a:pt x="837" y="149"/>
                </a:cubicBezTo>
                <a:cubicBezTo>
                  <a:pt x="877" y="128"/>
                  <a:pt x="924" y="116"/>
                  <a:pt x="972" y="116"/>
                </a:cubicBezTo>
                <a:cubicBezTo>
                  <a:pt x="1105" y="116"/>
                  <a:pt x="1217" y="203"/>
                  <a:pt x="1255" y="323"/>
                </a:cubicBezTo>
                <a:cubicBezTo>
                  <a:pt x="1277" y="315"/>
                  <a:pt x="1302" y="310"/>
                  <a:pt x="1328" y="310"/>
                </a:cubicBezTo>
                <a:cubicBezTo>
                  <a:pt x="1443" y="310"/>
                  <a:pt x="1536" y="404"/>
                  <a:pt x="1536" y="519"/>
                </a:cubicBezTo>
                <a:close/>
              </a:path>
            </a:pathLst>
          </a:custGeom>
          <a:solidFill>
            <a:srgbClr val="F2CAC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/>
          </a:p>
        </p:txBody>
      </p:sp>
      <p:sp>
        <p:nvSpPr>
          <p:cNvPr id="25" name="Freeform 5"/>
          <p:cNvSpPr/>
          <p:nvPr userDrawn="1"/>
        </p:nvSpPr>
        <p:spPr bwMode="auto">
          <a:xfrm>
            <a:off x="7646894" y="242048"/>
            <a:ext cx="1586753" cy="876034"/>
          </a:xfrm>
          <a:custGeom>
            <a:avLst/>
            <a:gdLst>
              <a:gd name="T0" fmla="*/ 2301 w 2301"/>
              <a:gd name="T1" fmla="*/ 777 h 1090"/>
              <a:gd name="T2" fmla="*/ 1988 w 2301"/>
              <a:gd name="T3" fmla="*/ 1090 h 1090"/>
              <a:gd name="T4" fmla="*/ 1935 w 2301"/>
              <a:gd name="T5" fmla="*/ 1086 h 1090"/>
              <a:gd name="T6" fmla="*/ 275 w 2301"/>
              <a:gd name="T7" fmla="*/ 1081 h 1090"/>
              <a:gd name="T8" fmla="*/ 0 w 2301"/>
              <a:gd name="T9" fmla="*/ 805 h 1090"/>
              <a:gd name="T10" fmla="*/ 275 w 2301"/>
              <a:gd name="T11" fmla="*/ 531 h 1090"/>
              <a:gd name="T12" fmla="*/ 816 w 2301"/>
              <a:gd name="T13" fmla="*/ 0 h 1090"/>
              <a:gd name="T14" fmla="*/ 1253 w 2301"/>
              <a:gd name="T15" fmla="*/ 223 h 1090"/>
              <a:gd name="T16" fmla="*/ 1457 w 2301"/>
              <a:gd name="T17" fmla="*/ 173 h 1090"/>
              <a:gd name="T18" fmla="*/ 1879 w 2301"/>
              <a:gd name="T19" fmla="*/ 484 h 1090"/>
              <a:gd name="T20" fmla="*/ 1988 w 2301"/>
              <a:gd name="T21" fmla="*/ 464 h 1090"/>
              <a:gd name="T22" fmla="*/ 2301 w 2301"/>
              <a:gd name="T23" fmla="*/ 777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301" h="1090">
                <a:moveTo>
                  <a:pt x="2301" y="777"/>
                </a:moveTo>
                <a:cubicBezTo>
                  <a:pt x="2301" y="950"/>
                  <a:pt x="2162" y="1090"/>
                  <a:pt x="1988" y="1090"/>
                </a:cubicBezTo>
                <a:cubicBezTo>
                  <a:pt x="1970" y="1090"/>
                  <a:pt x="1952" y="1088"/>
                  <a:pt x="1935" y="1086"/>
                </a:cubicBezTo>
                <a:cubicBezTo>
                  <a:pt x="275" y="1081"/>
                  <a:pt x="275" y="1081"/>
                  <a:pt x="275" y="1081"/>
                </a:cubicBezTo>
                <a:cubicBezTo>
                  <a:pt x="123" y="1081"/>
                  <a:pt x="0" y="957"/>
                  <a:pt x="0" y="805"/>
                </a:cubicBezTo>
                <a:cubicBezTo>
                  <a:pt x="0" y="653"/>
                  <a:pt x="123" y="531"/>
                  <a:pt x="275" y="531"/>
                </a:cubicBezTo>
                <a:cubicBezTo>
                  <a:pt x="280" y="237"/>
                  <a:pt x="520" y="0"/>
                  <a:pt x="816" y="0"/>
                </a:cubicBezTo>
                <a:cubicBezTo>
                  <a:pt x="996" y="0"/>
                  <a:pt x="1155" y="87"/>
                  <a:pt x="1253" y="223"/>
                </a:cubicBezTo>
                <a:cubicBezTo>
                  <a:pt x="1314" y="191"/>
                  <a:pt x="1384" y="173"/>
                  <a:pt x="1457" y="173"/>
                </a:cubicBezTo>
                <a:cubicBezTo>
                  <a:pt x="1655" y="173"/>
                  <a:pt x="1823" y="304"/>
                  <a:pt x="1879" y="484"/>
                </a:cubicBezTo>
                <a:cubicBezTo>
                  <a:pt x="1913" y="471"/>
                  <a:pt x="1950" y="464"/>
                  <a:pt x="1988" y="464"/>
                </a:cubicBezTo>
                <a:cubicBezTo>
                  <a:pt x="2162" y="464"/>
                  <a:pt x="2301" y="604"/>
                  <a:pt x="2301" y="777"/>
                </a:cubicBezTo>
                <a:close/>
              </a:path>
            </a:pathLst>
          </a:custGeom>
          <a:solidFill>
            <a:srgbClr val="47ADB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1" grpId="0" animBg="1"/>
      <p:bldP spid="12" grpId="0" animBg="1"/>
      <p:bldP spid="2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778" y="183524"/>
            <a:ext cx="2924355" cy="1484251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7482" y="759993"/>
            <a:ext cx="2924355" cy="1484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49bef45-1a50-439a-8a2a-2f56931756b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1997410" y="-321967"/>
            <a:ext cx="5432606" cy="6970512"/>
            <a:chOff x="4126391" y="959744"/>
            <a:chExt cx="3928112" cy="5040112"/>
          </a:xfrm>
        </p:grpSpPr>
        <p:sp>
          <p:nvSpPr>
            <p:cNvPr id="3" name="ïŝ1íḋê"/>
            <p:cNvSpPr/>
            <p:nvPr userDrawn="1"/>
          </p:nvSpPr>
          <p:spPr bwMode="auto">
            <a:xfrm>
              <a:off x="5054831" y="959744"/>
              <a:ext cx="8290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ṡlidé"/>
            <p:cNvSpPr/>
            <p:nvPr userDrawn="1"/>
          </p:nvSpPr>
          <p:spPr bwMode="auto">
            <a:xfrm>
              <a:off x="6158539" y="2449514"/>
              <a:ext cx="510406" cy="207242"/>
            </a:xfrm>
            <a:custGeom>
              <a:avLst/>
              <a:gdLst>
                <a:gd name="T0" fmla="*/ 431 w 431"/>
                <a:gd name="T1" fmla="*/ 73 h 175"/>
                <a:gd name="T2" fmla="*/ 34 w 431"/>
                <a:gd name="T3" fmla="*/ 0 h 175"/>
                <a:gd name="T4" fmla="*/ 0 w 431"/>
                <a:gd name="T5" fmla="*/ 94 h 175"/>
                <a:gd name="T6" fmla="*/ 427 w 431"/>
                <a:gd name="T7" fmla="*/ 175 h 175"/>
                <a:gd name="T8" fmla="*/ 431 w 431"/>
                <a:gd name="T9" fmla="*/ 7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1" h="175">
                  <a:moveTo>
                    <a:pt x="431" y="73"/>
                  </a:moveTo>
                  <a:lnTo>
                    <a:pt x="34" y="0"/>
                  </a:lnTo>
                  <a:lnTo>
                    <a:pt x="0" y="94"/>
                  </a:lnTo>
                  <a:lnTo>
                    <a:pt x="427" y="175"/>
                  </a:lnTo>
                  <a:lnTo>
                    <a:pt x="431" y="73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îŝ1îďe"/>
            <p:cNvSpPr/>
            <p:nvPr userDrawn="1"/>
          </p:nvSpPr>
          <p:spPr bwMode="auto">
            <a:xfrm>
              <a:off x="6465256" y="2558464"/>
              <a:ext cx="316192" cy="118424"/>
            </a:xfrm>
            <a:custGeom>
              <a:avLst/>
              <a:gdLst>
                <a:gd name="T0" fmla="*/ 0 w 154"/>
                <a:gd name="T1" fmla="*/ 29 h 58"/>
                <a:gd name="T2" fmla="*/ 85 w 154"/>
                <a:gd name="T3" fmla="*/ 0 h 58"/>
                <a:gd name="T4" fmla="*/ 154 w 154"/>
                <a:gd name="T5" fmla="*/ 58 h 58"/>
                <a:gd name="T6" fmla="*/ 0 w 154"/>
                <a:gd name="T7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8">
                  <a:moveTo>
                    <a:pt x="0" y="29"/>
                  </a:moveTo>
                  <a:cubicBezTo>
                    <a:pt x="30" y="35"/>
                    <a:pt x="66" y="23"/>
                    <a:pt x="85" y="0"/>
                  </a:cubicBezTo>
                  <a:cubicBezTo>
                    <a:pt x="94" y="28"/>
                    <a:pt x="124" y="53"/>
                    <a:pt x="154" y="58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íṩlïḋé"/>
            <p:cNvSpPr/>
            <p:nvPr userDrawn="1"/>
          </p:nvSpPr>
          <p:spPr bwMode="auto">
            <a:xfrm>
              <a:off x="6041300" y="2479120"/>
              <a:ext cx="317375" cy="120792"/>
            </a:xfrm>
            <a:custGeom>
              <a:avLst/>
              <a:gdLst>
                <a:gd name="T0" fmla="*/ 0 w 155"/>
                <a:gd name="T1" fmla="*/ 30 h 59"/>
                <a:gd name="T2" fmla="*/ 86 w 155"/>
                <a:gd name="T3" fmla="*/ 0 h 59"/>
                <a:gd name="T4" fmla="*/ 155 w 155"/>
                <a:gd name="T5" fmla="*/ 59 h 59"/>
                <a:gd name="T6" fmla="*/ 0 w 155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" h="59">
                  <a:moveTo>
                    <a:pt x="0" y="30"/>
                  </a:moveTo>
                  <a:cubicBezTo>
                    <a:pt x="30" y="35"/>
                    <a:pt x="67" y="23"/>
                    <a:pt x="86" y="0"/>
                  </a:cubicBezTo>
                  <a:cubicBezTo>
                    <a:pt x="95" y="28"/>
                    <a:pt x="125" y="53"/>
                    <a:pt x="155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slíḍè"/>
            <p:cNvSpPr/>
            <p:nvPr userDrawn="1"/>
          </p:nvSpPr>
          <p:spPr bwMode="auto">
            <a:xfrm>
              <a:off x="6082749" y="2556095"/>
              <a:ext cx="611066" cy="241584"/>
            </a:xfrm>
            <a:custGeom>
              <a:avLst/>
              <a:gdLst>
                <a:gd name="T0" fmla="*/ 516 w 516"/>
                <a:gd name="T1" fmla="*/ 88 h 204"/>
                <a:gd name="T2" fmla="*/ 39 w 516"/>
                <a:gd name="T3" fmla="*/ 0 h 204"/>
                <a:gd name="T4" fmla="*/ 0 w 516"/>
                <a:gd name="T5" fmla="*/ 109 h 204"/>
                <a:gd name="T6" fmla="*/ 512 w 516"/>
                <a:gd name="T7" fmla="*/ 204 h 204"/>
                <a:gd name="T8" fmla="*/ 516 w 516"/>
                <a:gd name="T9" fmla="*/ 8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04">
                  <a:moveTo>
                    <a:pt x="516" y="88"/>
                  </a:moveTo>
                  <a:lnTo>
                    <a:pt x="39" y="0"/>
                  </a:lnTo>
                  <a:lnTo>
                    <a:pt x="0" y="109"/>
                  </a:lnTo>
                  <a:lnTo>
                    <a:pt x="512" y="204"/>
                  </a:lnTo>
                  <a:lnTo>
                    <a:pt x="516" y="88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ïś1iḋê"/>
            <p:cNvSpPr/>
            <p:nvPr userDrawn="1"/>
          </p:nvSpPr>
          <p:spPr bwMode="auto">
            <a:xfrm>
              <a:off x="6035379" y="2539516"/>
              <a:ext cx="703437" cy="266454"/>
            </a:xfrm>
            <a:custGeom>
              <a:avLst/>
              <a:gdLst>
                <a:gd name="T0" fmla="*/ 0 w 343"/>
                <a:gd name="T1" fmla="*/ 66 h 130"/>
                <a:gd name="T2" fmla="*/ 190 w 343"/>
                <a:gd name="T3" fmla="*/ 0 h 130"/>
                <a:gd name="T4" fmla="*/ 343 w 343"/>
                <a:gd name="T5" fmla="*/ 130 h 130"/>
                <a:gd name="T6" fmla="*/ 0 w 343"/>
                <a:gd name="T7" fmla="*/ 6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3" h="130">
                  <a:moveTo>
                    <a:pt x="0" y="66"/>
                  </a:moveTo>
                  <a:cubicBezTo>
                    <a:pt x="67" y="79"/>
                    <a:pt x="148" y="51"/>
                    <a:pt x="190" y="0"/>
                  </a:cubicBezTo>
                  <a:cubicBezTo>
                    <a:pt x="210" y="63"/>
                    <a:pt x="276" y="118"/>
                    <a:pt x="343" y="130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îs1ïḍê"/>
            <p:cNvSpPr/>
            <p:nvPr userDrawn="1"/>
          </p:nvSpPr>
          <p:spPr bwMode="auto">
            <a:xfrm>
              <a:off x="6207094" y="2575043"/>
              <a:ext cx="364745" cy="182372"/>
            </a:xfrm>
            <a:custGeom>
              <a:avLst/>
              <a:gdLst>
                <a:gd name="T0" fmla="*/ 0 w 178"/>
                <a:gd name="T1" fmla="*/ 55 h 89"/>
                <a:gd name="T2" fmla="*/ 178 w 178"/>
                <a:gd name="T3" fmla="*/ 89 h 89"/>
                <a:gd name="T4" fmla="*/ 159 w 178"/>
                <a:gd name="T5" fmla="*/ 74 h 89"/>
                <a:gd name="T6" fmla="*/ 121 w 178"/>
                <a:gd name="T7" fmla="*/ 33 h 89"/>
                <a:gd name="T8" fmla="*/ 102 w 178"/>
                <a:gd name="T9" fmla="*/ 0 h 89"/>
                <a:gd name="T10" fmla="*/ 73 w 178"/>
                <a:gd name="T11" fmla="*/ 24 h 89"/>
                <a:gd name="T12" fmla="*/ 23 w 178"/>
                <a:gd name="T13" fmla="*/ 49 h 89"/>
                <a:gd name="T14" fmla="*/ 0 w 178"/>
                <a:gd name="T15" fmla="*/ 5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89">
                  <a:moveTo>
                    <a:pt x="0" y="55"/>
                  </a:moveTo>
                  <a:cubicBezTo>
                    <a:pt x="178" y="89"/>
                    <a:pt x="178" y="89"/>
                    <a:pt x="178" y="89"/>
                  </a:cubicBezTo>
                  <a:cubicBezTo>
                    <a:pt x="172" y="84"/>
                    <a:pt x="165" y="79"/>
                    <a:pt x="159" y="74"/>
                  </a:cubicBezTo>
                  <a:cubicBezTo>
                    <a:pt x="144" y="62"/>
                    <a:pt x="132" y="48"/>
                    <a:pt x="121" y="33"/>
                  </a:cubicBezTo>
                  <a:cubicBezTo>
                    <a:pt x="114" y="23"/>
                    <a:pt x="107" y="12"/>
                    <a:pt x="102" y="0"/>
                  </a:cubicBezTo>
                  <a:cubicBezTo>
                    <a:pt x="94" y="9"/>
                    <a:pt x="84" y="17"/>
                    <a:pt x="73" y="24"/>
                  </a:cubicBezTo>
                  <a:cubicBezTo>
                    <a:pt x="58" y="34"/>
                    <a:pt x="41" y="43"/>
                    <a:pt x="23" y="49"/>
                  </a:cubicBezTo>
                  <a:cubicBezTo>
                    <a:pt x="16" y="51"/>
                    <a:pt x="8" y="54"/>
                    <a:pt x="0" y="55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ïṣ1îḓé"/>
            <p:cNvSpPr/>
            <p:nvPr userDrawn="1"/>
          </p:nvSpPr>
          <p:spPr bwMode="auto">
            <a:xfrm>
              <a:off x="6461704" y="2241088"/>
              <a:ext cx="26053" cy="49738"/>
            </a:xfrm>
            <a:custGeom>
              <a:avLst/>
              <a:gdLst>
                <a:gd name="T0" fmla="*/ 22 w 22"/>
                <a:gd name="T1" fmla="*/ 4 h 42"/>
                <a:gd name="T2" fmla="*/ 7 w 22"/>
                <a:gd name="T3" fmla="*/ 0 h 42"/>
                <a:gd name="T4" fmla="*/ 0 w 22"/>
                <a:gd name="T5" fmla="*/ 38 h 42"/>
                <a:gd name="T6" fmla="*/ 15 w 22"/>
                <a:gd name="T7" fmla="*/ 42 h 42"/>
                <a:gd name="T8" fmla="*/ 22 w 22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2">
                  <a:moveTo>
                    <a:pt x="22" y="4"/>
                  </a:moveTo>
                  <a:lnTo>
                    <a:pt x="7" y="0"/>
                  </a:lnTo>
                  <a:lnTo>
                    <a:pt x="0" y="38"/>
                  </a:lnTo>
                  <a:lnTo>
                    <a:pt x="15" y="42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$1îdê"/>
            <p:cNvSpPr/>
            <p:nvPr userDrawn="1"/>
          </p:nvSpPr>
          <p:spPr bwMode="auto">
            <a:xfrm>
              <a:off x="6459337" y="2210298"/>
              <a:ext cx="45001" cy="45001"/>
            </a:xfrm>
            <a:custGeom>
              <a:avLst/>
              <a:gdLst>
                <a:gd name="T0" fmla="*/ 21 w 22"/>
                <a:gd name="T1" fmla="*/ 12 h 22"/>
                <a:gd name="T2" fmla="*/ 9 w 22"/>
                <a:gd name="T3" fmla="*/ 21 h 22"/>
                <a:gd name="T4" fmla="*/ 1 w 22"/>
                <a:gd name="T5" fmla="*/ 9 h 22"/>
                <a:gd name="T6" fmla="*/ 13 w 22"/>
                <a:gd name="T7" fmla="*/ 1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0" y="18"/>
                    <a:pt x="15" y="22"/>
                    <a:pt x="9" y="21"/>
                  </a:cubicBezTo>
                  <a:cubicBezTo>
                    <a:pt x="4" y="20"/>
                    <a:pt x="0" y="14"/>
                    <a:pt x="1" y="9"/>
                  </a:cubicBezTo>
                  <a:cubicBezTo>
                    <a:pt x="2" y="3"/>
                    <a:pt x="7" y="0"/>
                    <a:pt x="13" y="1"/>
                  </a:cubicBezTo>
                  <a:cubicBezTo>
                    <a:pt x="18" y="2"/>
                    <a:pt x="22" y="7"/>
                    <a:pt x="21" y="12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î$ľîḓe"/>
            <p:cNvSpPr/>
            <p:nvPr userDrawn="1"/>
          </p:nvSpPr>
          <p:spPr bwMode="auto">
            <a:xfrm>
              <a:off x="6295912" y="2319248"/>
              <a:ext cx="23685" cy="39080"/>
            </a:xfrm>
            <a:custGeom>
              <a:avLst/>
              <a:gdLst>
                <a:gd name="T0" fmla="*/ 20 w 20"/>
                <a:gd name="T1" fmla="*/ 3 h 33"/>
                <a:gd name="T2" fmla="*/ 5 w 20"/>
                <a:gd name="T3" fmla="*/ 0 h 33"/>
                <a:gd name="T4" fmla="*/ 0 w 20"/>
                <a:gd name="T5" fmla="*/ 31 h 33"/>
                <a:gd name="T6" fmla="*/ 15 w 20"/>
                <a:gd name="T7" fmla="*/ 33 h 33"/>
                <a:gd name="T8" fmla="*/ 20 w 20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lnTo>
                    <a:pt x="5" y="0"/>
                  </a:lnTo>
                  <a:lnTo>
                    <a:pt x="0" y="31"/>
                  </a:lnTo>
                  <a:lnTo>
                    <a:pt x="15" y="33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íś1ïḍê"/>
            <p:cNvSpPr/>
            <p:nvPr userDrawn="1"/>
          </p:nvSpPr>
          <p:spPr bwMode="auto">
            <a:xfrm>
              <a:off x="6293542" y="2294379"/>
              <a:ext cx="39080" cy="36712"/>
            </a:xfrm>
            <a:custGeom>
              <a:avLst/>
              <a:gdLst>
                <a:gd name="T0" fmla="*/ 18 w 19"/>
                <a:gd name="T1" fmla="*/ 11 h 18"/>
                <a:gd name="T2" fmla="*/ 8 w 19"/>
                <a:gd name="T3" fmla="*/ 17 h 18"/>
                <a:gd name="T4" fmla="*/ 1 w 19"/>
                <a:gd name="T5" fmla="*/ 8 h 18"/>
                <a:gd name="T6" fmla="*/ 11 w 19"/>
                <a:gd name="T7" fmla="*/ 1 h 18"/>
                <a:gd name="T8" fmla="*/ 18 w 19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1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6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ṩľidê"/>
            <p:cNvSpPr/>
            <p:nvPr userDrawn="1"/>
          </p:nvSpPr>
          <p:spPr bwMode="auto">
            <a:xfrm>
              <a:off x="6593155" y="2373723"/>
              <a:ext cx="23685" cy="41449"/>
            </a:xfrm>
            <a:custGeom>
              <a:avLst/>
              <a:gdLst>
                <a:gd name="T0" fmla="*/ 20 w 20"/>
                <a:gd name="T1" fmla="*/ 4 h 35"/>
                <a:gd name="T2" fmla="*/ 5 w 20"/>
                <a:gd name="T3" fmla="*/ 0 h 35"/>
                <a:gd name="T4" fmla="*/ 0 w 20"/>
                <a:gd name="T5" fmla="*/ 32 h 35"/>
                <a:gd name="T6" fmla="*/ 15 w 20"/>
                <a:gd name="T7" fmla="*/ 35 h 35"/>
                <a:gd name="T8" fmla="*/ 20 w 20"/>
                <a:gd name="T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5">
                  <a:moveTo>
                    <a:pt x="20" y="4"/>
                  </a:moveTo>
                  <a:lnTo>
                    <a:pt x="5" y="0"/>
                  </a:lnTo>
                  <a:lnTo>
                    <a:pt x="0" y="32"/>
                  </a:lnTo>
                  <a:lnTo>
                    <a:pt x="15" y="3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ïṥḻîďé"/>
            <p:cNvSpPr/>
            <p:nvPr userDrawn="1"/>
          </p:nvSpPr>
          <p:spPr bwMode="auto">
            <a:xfrm>
              <a:off x="6593155" y="2350038"/>
              <a:ext cx="36712" cy="36712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8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16" y="15"/>
                    <a:pt x="12" y="18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1" y="3"/>
                    <a:pt x="6" y="0"/>
                    <a:pt x="10" y="1"/>
                  </a:cubicBezTo>
                  <a:cubicBezTo>
                    <a:pt x="15" y="2"/>
                    <a:pt x="18" y="6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íşlîḋe"/>
            <p:cNvSpPr/>
            <p:nvPr userDrawn="1"/>
          </p:nvSpPr>
          <p:spPr bwMode="auto">
            <a:xfrm>
              <a:off x="6078011" y="2274247"/>
              <a:ext cx="703437" cy="298428"/>
            </a:xfrm>
            <a:custGeom>
              <a:avLst/>
              <a:gdLst>
                <a:gd name="T0" fmla="*/ 106 w 343"/>
                <a:gd name="T1" fmla="*/ 40 h 146"/>
                <a:gd name="T2" fmla="*/ 0 w 343"/>
                <a:gd name="T3" fmla="*/ 81 h 146"/>
                <a:gd name="T4" fmla="*/ 343 w 343"/>
                <a:gd name="T5" fmla="*/ 146 h 146"/>
                <a:gd name="T6" fmla="*/ 260 w 343"/>
                <a:gd name="T7" fmla="*/ 69 h 146"/>
                <a:gd name="T8" fmla="*/ 193 w 343"/>
                <a:gd name="T9" fmla="*/ 0 h 146"/>
                <a:gd name="T10" fmla="*/ 106 w 343"/>
                <a:gd name="T11" fmla="*/ 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3" h="146">
                  <a:moveTo>
                    <a:pt x="106" y="40"/>
                  </a:moveTo>
                  <a:cubicBezTo>
                    <a:pt x="106" y="40"/>
                    <a:pt x="43" y="89"/>
                    <a:pt x="0" y="81"/>
                  </a:cubicBezTo>
                  <a:cubicBezTo>
                    <a:pt x="343" y="146"/>
                    <a:pt x="343" y="146"/>
                    <a:pt x="343" y="146"/>
                  </a:cubicBezTo>
                  <a:cubicBezTo>
                    <a:pt x="300" y="137"/>
                    <a:pt x="260" y="69"/>
                    <a:pt x="260" y="69"/>
                  </a:cubicBezTo>
                  <a:cubicBezTo>
                    <a:pt x="241" y="65"/>
                    <a:pt x="202" y="28"/>
                    <a:pt x="193" y="0"/>
                  </a:cubicBezTo>
                  <a:cubicBezTo>
                    <a:pt x="174" y="23"/>
                    <a:pt x="125" y="43"/>
                    <a:pt x="106" y="4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$líḑe"/>
            <p:cNvSpPr/>
            <p:nvPr userDrawn="1"/>
          </p:nvSpPr>
          <p:spPr bwMode="auto">
            <a:xfrm>
              <a:off x="6204724" y="2392670"/>
              <a:ext cx="33159" cy="75791"/>
            </a:xfrm>
            <a:custGeom>
              <a:avLst/>
              <a:gdLst>
                <a:gd name="T0" fmla="*/ 6 w 16"/>
                <a:gd name="T1" fmla="*/ 6 h 37"/>
                <a:gd name="T2" fmla="*/ 0 w 16"/>
                <a:gd name="T3" fmla="*/ 35 h 37"/>
                <a:gd name="T4" fmla="*/ 9 w 16"/>
                <a:gd name="T5" fmla="*/ 37 h 37"/>
                <a:gd name="T6" fmla="*/ 16 w 16"/>
                <a:gd name="T7" fmla="*/ 0 h 37"/>
                <a:gd name="T8" fmla="*/ 6 w 16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7">
                  <a:moveTo>
                    <a:pt x="6" y="6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9" y="4"/>
                    <a:pt x="6" y="6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iḋe"/>
            <p:cNvSpPr/>
            <p:nvPr userDrawn="1"/>
          </p:nvSpPr>
          <p:spPr bwMode="auto">
            <a:xfrm>
              <a:off x="6243804" y="2364249"/>
              <a:ext cx="39080" cy="110134"/>
            </a:xfrm>
            <a:custGeom>
              <a:avLst/>
              <a:gdLst>
                <a:gd name="T0" fmla="*/ 8 w 19"/>
                <a:gd name="T1" fmla="*/ 8 h 54"/>
                <a:gd name="T2" fmla="*/ 0 w 19"/>
                <a:gd name="T3" fmla="*/ 52 h 54"/>
                <a:gd name="T4" fmla="*/ 9 w 19"/>
                <a:gd name="T5" fmla="*/ 54 h 54"/>
                <a:gd name="T6" fmla="*/ 19 w 19"/>
                <a:gd name="T7" fmla="*/ 0 h 54"/>
                <a:gd name="T8" fmla="*/ 8 w 19"/>
                <a:gd name="T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4">
                  <a:moveTo>
                    <a:pt x="8" y="8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2"/>
                    <a:pt x="12" y="5"/>
                    <a:pt x="8" y="8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ïšlídè"/>
            <p:cNvSpPr/>
            <p:nvPr userDrawn="1"/>
          </p:nvSpPr>
          <p:spPr bwMode="auto">
            <a:xfrm>
              <a:off x="6223673" y="2380828"/>
              <a:ext cx="36712" cy="90002"/>
            </a:xfrm>
            <a:custGeom>
              <a:avLst/>
              <a:gdLst>
                <a:gd name="T0" fmla="*/ 7 w 18"/>
                <a:gd name="T1" fmla="*/ 6 h 44"/>
                <a:gd name="T2" fmla="*/ 0 w 18"/>
                <a:gd name="T3" fmla="*/ 43 h 44"/>
                <a:gd name="T4" fmla="*/ 10 w 18"/>
                <a:gd name="T5" fmla="*/ 44 h 44"/>
                <a:gd name="T6" fmla="*/ 18 w 18"/>
                <a:gd name="T7" fmla="*/ 0 h 44"/>
                <a:gd name="T8" fmla="*/ 7 w 18"/>
                <a:gd name="T9" fmla="*/ 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7" y="6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2"/>
                    <a:pt x="11" y="4"/>
                    <a:pt x="7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ş1íḓé"/>
            <p:cNvSpPr/>
            <p:nvPr userDrawn="1"/>
          </p:nvSpPr>
          <p:spPr bwMode="auto">
            <a:xfrm>
              <a:off x="6078011" y="2434119"/>
              <a:ext cx="75791" cy="20132"/>
            </a:xfrm>
            <a:custGeom>
              <a:avLst/>
              <a:gdLst>
                <a:gd name="T0" fmla="*/ 0 w 37"/>
                <a:gd name="T1" fmla="*/ 3 h 10"/>
                <a:gd name="T2" fmla="*/ 35 w 37"/>
                <a:gd name="T3" fmla="*/ 10 h 10"/>
                <a:gd name="T4" fmla="*/ 37 w 37"/>
                <a:gd name="T5" fmla="*/ 0 h 10"/>
                <a:gd name="T6" fmla="*/ 0 w 37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0">
                  <a:moveTo>
                    <a:pt x="0" y="3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4" y="4"/>
                    <a:pt x="12" y="5"/>
                    <a:pt x="0" y="3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ïslîḋê"/>
            <p:cNvSpPr/>
            <p:nvPr userDrawn="1"/>
          </p:nvSpPr>
          <p:spPr bwMode="auto">
            <a:xfrm>
              <a:off x="6150249" y="2425829"/>
              <a:ext cx="23685" cy="31975"/>
            </a:xfrm>
            <a:custGeom>
              <a:avLst/>
              <a:gdLst>
                <a:gd name="T0" fmla="*/ 2 w 12"/>
                <a:gd name="T1" fmla="*/ 4 h 16"/>
                <a:gd name="T2" fmla="*/ 0 w 12"/>
                <a:gd name="T3" fmla="*/ 14 h 16"/>
                <a:gd name="T4" fmla="*/ 9 w 12"/>
                <a:gd name="T5" fmla="*/ 16 h 16"/>
                <a:gd name="T6" fmla="*/ 12 w 12"/>
                <a:gd name="T7" fmla="*/ 0 h 16"/>
                <a:gd name="T8" fmla="*/ 2 w 12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2" y="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5" y="3"/>
                    <a:pt x="2" y="4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ïṧ1ïḓe"/>
            <p:cNvSpPr/>
            <p:nvPr userDrawn="1"/>
          </p:nvSpPr>
          <p:spPr bwMode="auto">
            <a:xfrm>
              <a:off x="6168013" y="2417540"/>
              <a:ext cx="27238" cy="42633"/>
            </a:xfrm>
            <a:custGeom>
              <a:avLst/>
              <a:gdLst>
                <a:gd name="T0" fmla="*/ 3 w 13"/>
                <a:gd name="T1" fmla="*/ 4 h 21"/>
                <a:gd name="T2" fmla="*/ 0 w 13"/>
                <a:gd name="T3" fmla="*/ 20 h 21"/>
                <a:gd name="T4" fmla="*/ 9 w 13"/>
                <a:gd name="T5" fmla="*/ 21 h 21"/>
                <a:gd name="T6" fmla="*/ 13 w 13"/>
                <a:gd name="T7" fmla="*/ 0 h 21"/>
                <a:gd name="T8" fmla="*/ 3 w 13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1">
                  <a:moveTo>
                    <a:pt x="3" y="4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1"/>
                    <a:pt x="6" y="3"/>
                    <a:pt x="3" y="4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îsḻíḓe"/>
            <p:cNvSpPr/>
            <p:nvPr userDrawn="1"/>
          </p:nvSpPr>
          <p:spPr bwMode="auto">
            <a:xfrm>
              <a:off x="6186961" y="2404513"/>
              <a:ext cx="30790" cy="59212"/>
            </a:xfrm>
            <a:custGeom>
              <a:avLst/>
              <a:gdLst>
                <a:gd name="T0" fmla="*/ 4 w 15"/>
                <a:gd name="T1" fmla="*/ 6 h 29"/>
                <a:gd name="T2" fmla="*/ 0 w 15"/>
                <a:gd name="T3" fmla="*/ 27 h 29"/>
                <a:gd name="T4" fmla="*/ 9 w 15"/>
                <a:gd name="T5" fmla="*/ 29 h 29"/>
                <a:gd name="T6" fmla="*/ 15 w 15"/>
                <a:gd name="T7" fmla="*/ 0 h 29"/>
                <a:gd name="T8" fmla="*/ 4 w 15"/>
                <a:gd name="T9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9">
                  <a:moveTo>
                    <a:pt x="4" y="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2"/>
                    <a:pt x="8" y="4"/>
                    <a:pt x="4" y="6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îşlïḓe"/>
            <p:cNvSpPr/>
            <p:nvPr userDrawn="1"/>
          </p:nvSpPr>
          <p:spPr bwMode="auto">
            <a:xfrm>
              <a:off x="6336175" y="236780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íSḷïḑè"/>
            <p:cNvSpPr/>
            <p:nvPr userDrawn="1"/>
          </p:nvSpPr>
          <p:spPr bwMode="auto">
            <a:xfrm>
              <a:off x="6580129" y="2412803"/>
              <a:ext cx="39080" cy="125529"/>
            </a:xfrm>
            <a:custGeom>
              <a:avLst/>
              <a:gdLst>
                <a:gd name="T0" fmla="*/ 15 w 19"/>
                <a:gd name="T1" fmla="*/ 1 h 61"/>
                <a:gd name="T2" fmla="*/ 11 w 19"/>
                <a:gd name="T3" fmla="*/ 0 h 61"/>
                <a:gd name="T4" fmla="*/ 0 w 19"/>
                <a:gd name="T5" fmla="*/ 59 h 61"/>
                <a:gd name="T6" fmla="*/ 9 w 19"/>
                <a:gd name="T7" fmla="*/ 61 h 61"/>
                <a:gd name="T8" fmla="*/ 19 w 19"/>
                <a:gd name="T9" fmla="*/ 7 h 61"/>
                <a:gd name="T10" fmla="*/ 15 w 19"/>
                <a:gd name="T11" fmla="*/ 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1">
                  <a:moveTo>
                    <a:pt x="15" y="1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3"/>
                    <a:pt x="15" y="1"/>
                    <a:pt x="15" y="1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şļîḍè"/>
            <p:cNvSpPr/>
            <p:nvPr userDrawn="1"/>
          </p:nvSpPr>
          <p:spPr bwMode="auto">
            <a:xfrm>
              <a:off x="6616839" y="2449514"/>
              <a:ext cx="33159" cy="94739"/>
            </a:xfrm>
            <a:custGeom>
              <a:avLst/>
              <a:gdLst>
                <a:gd name="T0" fmla="*/ 8 w 16"/>
                <a:gd name="T1" fmla="*/ 0 h 46"/>
                <a:gd name="T2" fmla="*/ 0 w 16"/>
                <a:gd name="T3" fmla="*/ 45 h 46"/>
                <a:gd name="T4" fmla="*/ 9 w 16"/>
                <a:gd name="T5" fmla="*/ 46 h 46"/>
                <a:gd name="T6" fmla="*/ 16 w 16"/>
                <a:gd name="T7" fmla="*/ 10 h 46"/>
                <a:gd name="T8" fmla="*/ 8 w 16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8" y="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6"/>
                    <a:pt x="11" y="3"/>
                    <a:pt x="8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ḻídé"/>
            <p:cNvSpPr/>
            <p:nvPr userDrawn="1"/>
          </p:nvSpPr>
          <p:spPr bwMode="auto">
            <a:xfrm>
              <a:off x="6562364" y="240925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šliḑe"/>
            <p:cNvSpPr/>
            <p:nvPr userDrawn="1"/>
          </p:nvSpPr>
          <p:spPr bwMode="auto">
            <a:xfrm>
              <a:off x="6262752" y="2355959"/>
              <a:ext cx="41449" cy="123161"/>
            </a:xfrm>
            <a:custGeom>
              <a:avLst/>
              <a:gdLst>
                <a:gd name="T0" fmla="*/ 16 w 20"/>
                <a:gd name="T1" fmla="*/ 0 h 60"/>
                <a:gd name="T2" fmla="*/ 10 w 20"/>
                <a:gd name="T3" fmla="*/ 4 h 60"/>
                <a:gd name="T4" fmla="*/ 0 w 20"/>
                <a:gd name="T5" fmla="*/ 58 h 60"/>
                <a:gd name="T6" fmla="*/ 9 w 20"/>
                <a:gd name="T7" fmla="*/ 60 h 60"/>
                <a:gd name="T8" fmla="*/ 20 w 20"/>
                <a:gd name="T9" fmla="*/ 0 h 60"/>
                <a:gd name="T10" fmla="*/ 16 w 20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60">
                  <a:moveTo>
                    <a:pt x="16" y="0"/>
                  </a:moveTo>
                  <a:cubicBezTo>
                    <a:pt x="16" y="0"/>
                    <a:pt x="14" y="1"/>
                    <a:pt x="10" y="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ŝliḓé"/>
            <p:cNvSpPr/>
            <p:nvPr userDrawn="1"/>
          </p:nvSpPr>
          <p:spPr bwMode="auto">
            <a:xfrm>
              <a:off x="6504337" y="2398592"/>
              <a:ext cx="43817" cy="125529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59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Sľiḍe"/>
            <p:cNvSpPr/>
            <p:nvPr userDrawn="1"/>
          </p:nvSpPr>
          <p:spPr bwMode="auto">
            <a:xfrm>
              <a:off x="6543417" y="2404513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şlîďé"/>
            <p:cNvSpPr/>
            <p:nvPr userDrawn="1"/>
          </p:nvSpPr>
          <p:spPr bwMode="auto">
            <a:xfrm>
              <a:off x="6523284" y="2403329"/>
              <a:ext cx="42633" cy="124345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1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1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îSḷíḑe"/>
            <p:cNvSpPr/>
            <p:nvPr userDrawn="1"/>
          </p:nvSpPr>
          <p:spPr bwMode="auto">
            <a:xfrm>
              <a:off x="6693814" y="2524121"/>
              <a:ext cx="22501" cy="34343"/>
            </a:xfrm>
            <a:custGeom>
              <a:avLst/>
              <a:gdLst>
                <a:gd name="T0" fmla="*/ 11 w 11"/>
                <a:gd name="T1" fmla="*/ 7 h 17"/>
                <a:gd name="T2" fmla="*/ 2 w 11"/>
                <a:gd name="T3" fmla="*/ 0 h 17"/>
                <a:gd name="T4" fmla="*/ 0 w 11"/>
                <a:gd name="T5" fmla="*/ 15 h 17"/>
                <a:gd name="T6" fmla="*/ 9 w 11"/>
                <a:gd name="T7" fmla="*/ 17 h 17"/>
                <a:gd name="T8" fmla="*/ 11 w 11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11" y="7"/>
                  </a:moveTo>
                  <a:cubicBezTo>
                    <a:pt x="8" y="5"/>
                    <a:pt x="5" y="2"/>
                    <a:pt x="2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7"/>
                    <a:pt x="9" y="17"/>
                    <a:pt x="9" y="1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isḷîḑê"/>
            <p:cNvSpPr/>
            <p:nvPr userDrawn="1"/>
          </p:nvSpPr>
          <p:spPr bwMode="auto">
            <a:xfrm>
              <a:off x="6635788" y="2470830"/>
              <a:ext cx="30790" cy="76976"/>
            </a:xfrm>
            <a:custGeom>
              <a:avLst/>
              <a:gdLst>
                <a:gd name="T0" fmla="*/ 7 w 15"/>
                <a:gd name="T1" fmla="*/ 0 h 38"/>
                <a:gd name="T2" fmla="*/ 0 w 15"/>
                <a:gd name="T3" fmla="*/ 36 h 38"/>
                <a:gd name="T4" fmla="*/ 9 w 15"/>
                <a:gd name="T5" fmla="*/ 38 h 38"/>
                <a:gd name="T6" fmla="*/ 15 w 15"/>
                <a:gd name="T7" fmla="*/ 9 h 38"/>
                <a:gd name="T8" fmla="*/ 7 w 1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8">
                  <a:moveTo>
                    <a:pt x="7" y="0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2" y="6"/>
                    <a:pt x="9" y="3"/>
                    <a:pt x="7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$ľîḍê"/>
            <p:cNvSpPr/>
            <p:nvPr userDrawn="1"/>
          </p:nvSpPr>
          <p:spPr bwMode="auto">
            <a:xfrm>
              <a:off x="6711578" y="2538332"/>
              <a:ext cx="69870" cy="34343"/>
            </a:xfrm>
            <a:custGeom>
              <a:avLst/>
              <a:gdLst>
                <a:gd name="T0" fmla="*/ 34 w 34"/>
                <a:gd name="T1" fmla="*/ 17 h 17"/>
                <a:gd name="T2" fmla="*/ 2 w 34"/>
                <a:gd name="T3" fmla="*/ 0 h 17"/>
                <a:gd name="T4" fmla="*/ 0 w 34"/>
                <a:gd name="T5" fmla="*/ 10 h 17"/>
                <a:gd name="T6" fmla="*/ 34 w 34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7">
                  <a:moveTo>
                    <a:pt x="34" y="17"/>
                  </a:moveTo>
                  <a:cubicBezTo>
                    <a:pt x="23" y="14"/>
                    <a:pt x="12" y="8"/>
                    <a:pt x="2" y="0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34" y="17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işlïḋè"/>
            <p:cNvSpPr/>
            <p:nvPr userDrawn="1"/>
          </p:nvSpPr>
          <p:spPr bwMode="auto">
            <a:xfrm>
              <a:off x="6672498" y="2507542"/>
              <a:ext cx="24869" cy="47369"/>
            </a:xfrm>
            <a:custGeom>
              <a:avLst/>
              <a:gdLst>
                <a:gd name="T0" fmla="*/ 4 w 12"/>
                <a:gd name="T1" fmla="*/ 0 h 23"/>
                <a:gd name="T2" fmla="*/ 0 w 12"/>
                <a:gd name="T3" fmla="*/ 22 h 23"/>
                <a:gd name="T4" fmla="*/ 10 w 12"/>
                <a:gd name="T5" fmla="*/ 23 h 23"/>
                <a:gd name="T6" fmla="*/ 12 w 12"/>
                <a:gd name="T7" fmla="*/ 8 h 23"/>
                <a:gd name="T8" fmla="*/ 4 w 12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4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0" y="5"/>
                    <a:pt x="7" y="3"/>
                    <a:pt x="4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ľïḋe"/>
            <p:cNvSpPr/>
            <p:nvPr userDrawn="1"/>
          </p:nvSpPr>
          <p:spPr bwMode="auto">
            <a:xfrm>
              <a:off x="6654734" y="2488594"/>
              <a:ext cx="26053" cy="63949"/>
            </a:xfrm>
            <a:custGeom>
              <a:avLst/>
              <a:gdLst>
                <a:gd name="T0" fmla="*/ 6 w 13"/>
                <a:gd name="T1" fmla="*/ 0 h 31"/>
                <a:gd name="T2" fmla="*/ 0 w 13"/>
                <a:gd name="T3" fmla="*/ 29 h 31"/>
                <a:gd name="T4" fmla="*/ 9 w 13"/>
                <a:gd name="T5" fmla="*/ 31 h 31"/>
                <a:gd name="T6" fmla="*/ 13 w 13"/>
                <a:gd name="T7" fmla="*/ 9 h 31"/>
                <a:gd name="T8" fmla="*/ 6 w 13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6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6"/>
                    <a:pt x="8" y="3"/>
                    <a:pt x="6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íṩ1íḑé"/>
            <p:cNvSpPr/>
            <p:nvPr userDrawn="1"/>
          </p:nvSpPr>
          <p:spPr bwMode="auto">
            <a:xfrm>
              <a:off x="6599076" y="2427014"/>
              <a:ext cx="34343" cy="114871"/>
            </a:xfrm>
            <a:custGeom>
              <a:avLst/>
              <a:gdLst>
                <a:gd name="T0" fmla="*/ 10 w 17"/>
                <a:gd name="T1" fmla="*/ 0 h 56"/>
                <a:gd name="T2" fmla="*/ 0 w 17"/>
                <a:gd name="T3" fmla="*/ 54 h 56"/>
                <a:gd name="T4" fmla="*/ 9 w 17"/>
                <a:gd name="T5" fmla="*/ 56 h 56"/>
                <a:gd name="T6" fmla="*/ 17 w 17"/>
                <a:gd name="T7" fmla="*/ 11 h 56"/>
                <a:gd name="T8" fmla="*/ 10 w 17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6">
                  <a:moveTo>
                    <a:pt x="1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7"/>
                    <a:pt x="12" y="3"/>
                    <a:pt x="10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ís1iďé"/>
            <p:cNvSpPr/>
            <p:nvPr userDrawn="1"/>
          </p:nvSpPr>
          <p:spPr bwMode="auto">
            <a:xfrm>
              <a:off x="6372887" y="2373723"/>
              <a:ext cx="43817" cy="125529"/>
            </a:xfrm>
            <a:custGeom>
              <a:avLst/>
              <a:gdLst>
                <a:gd name="T0" fmla="*/ 12 w 21"/>
                <a:gd name="T1" fmla="*/ 0 h 61"/>
                <a:gd name="T2" fmla="*/ 0 w 21"/>
                <a:gd name="T3" fmla="*/ 59 h 61"/>
                <a:gd name="T4" fmla="*/ 10 w 21"/>
                <a:gd name="T5" fmla="*/ 61 h 61"/>
                <a:gd name="T6" fmla="*/ 21 w 21"/>
                <a:gd name="T7" fmla="*/ 2 h 61"/>
                <a:gd name="T8" fmla="*/ 12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2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8" y="1"/>
                    <a:pt x="15" y="1"/>
                    <a:pt x="12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ïŝľîḋe"/>
            <p:cNvSpPr/>
            <p:nvPr userDrawn="1"/>
          </p:nvSpPr>
          <p:spPr bwMode="auto">
            <a:xfrm>
              <a:off x="6318411" y="236424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îṡļíḓê"/>
            <p:cNvSpPr/>
            <p:nvPr userDrawn="1"/>
          </p:nvSpPr>
          <p:spPr bwMode="auto">
            <a:xfrm>
              <a:off x="6355123" y="2370170"/>
              <a:ext cx="42633" cy="124345"/>
            </a:xfrm>
            <a:custGeom>
              <a:avLst/>
              <a:gdLst>
                <a:gd name="T0" fmla="*/ 11 w 21"/>
                <a:gd name="T1" fmla="*/ 0 h 61"/>
                <a:gd name="T2" fmla="*/ 0 w 21"/>
                <a:gd name="T3" fmla="*/ 60 h 61"/>
                <a:gd name="T4" fmla="*/ 9 w 21"/>
                <a:gd name="T5" fmla="*/ 61 h 61"/>
                <a:gd name="T6" fmla="*/ 21 w 21"/>
                <a:gd name="T7" fmla="*/ 2 h 61"/>
                <a:gd name="T8" fmla="*/ 11 w 2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ṧḻíḋê"/>
            <p:cNvSpPr/>
            <p:nvPr userDrawn="1"/>
          </p:nvSpPr>
          <p:spPr bwMode="auto">
            <a:xfrm>
              <a:off x="6299463" y="2359512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îṡḻîḋe"/>
            <p:cNvSpPr/>
            <p:nvPr userDrawn="1"/>
          </p:nvSpPr>
          <p:spPr bwMode="auto">
            <a:xfrm>
              <a:off x="6486573" y="239503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ṡļïḍè"/>
            <p:cNvSpPr/>
            <p:nvPr userDrawn="1"/>
          </p:nvSpPr>
          <p:spPr bwMode="auto">
            <a:xfrm>
              <a:off x="6281701" y="2355959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6" y="2"/>
                    <a:pt x="13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îṧ1îďè"/>
            <p:cNvSpPr/>
            <p:nvPr userDrawn="1"/>
          </p:nvSpPr>
          <p:spPr bwMode="auto">
            <a:xfrm>
              <a:off x="6394203" y="2378460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ïṥlidê"/>
            <p:cNvSpPr/>
            <p:nvPr userDrawn="1"/>
          </p:nvSpPr>
          <p:spPr bwMode="auto">
            <a:xfrm>
              <a:off x="6449862" y="2389118"/>
              <a:ext cx="40264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îSḷiďé"/>
            <p:cNvSpPr/>
            <p:nvPr userDrawn="1"/>
          </p:nvSpPr>
          <p:spPr bwMode="auto">
            <a:xfrm>
              <a:off x="6467625" y="2392670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1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îşḻiḑè"/>
            <p:cNvSpPr/>
            <p:nvPr userDrawn="1"/>
          </p:nvSpPr>
          <p:spPr bwMode="auto">
            <a:xfrm>
              <a:off x="6411966" y="2380828"/>
              <a:ext cx="41449" cy="124345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60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2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ľíḓê"/>
            <p:cNvSpPr/>
            <p:nvPr userDrawn="1"/>
          </p:nvSpPr>
          <p:spPr bwMode="auto">
            <a:xfrm>
              <a:off x="6430915" y="2384381"/>
              <a:ext cx="41449" cy="125529"/>
            </a:xfrm>
            <a:custGeom>
              <a:avLst/>
              <a:gdLst>
                <a:gd name="T0" fmla="*/ 11 w 20"/>
                <a:gd name="T1" fmla="*/ 0 h 61"/>
                <a:gd name="T2" fmla="*/ 0 w 20"/>
                <a:gd name="T3" fmla="*/ 59 h 61"/>
                <a:gd name="T4" fmla="*/ 9 w 20"/>
                <a:gd name="T5" fmla="*/ 61 h 61"/>
                <a:gd name="T6" fmla="*/ 20 w 20"/>
                <a:gd name="T7" fmla="*/ 2 h 61"/>
                <a:gd name="T8" fmla="*/ 11 w 20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1">
                  <a:moveTo>
                    <a:pt x="11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7" y="1"/>
                    <a:pt x="14" y="1"/>
                    <a:pt x="11" y="0"/>
                  </a:cubicBez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ŝḻíḑê"/>
            <p:cNvSpPr/>
            <p:nvPr userDrawn="1"/>
          </p:nvSpPr>
          <p:spPr bwMode="auto">
            <a:xfrm>
              <a:off x="5985641" y="2676887"/>
              <a:ext cx="750806" cy="285401"/>
            </a:xfrm>
            <a:custGeom>
              <a:avLst/>
              <a:gdLst>
                <a:gd name="T0" fmla="*/ 634 w 634"/>
                <a:gd name="T1" fmla="*/ 111 h 241"/>
                <a:gd name="T2" fmla="*/ 42 w 634"/>
                <a:gd name="T3" fmla="*/ 0 h 241"/>
                <a:gd name="T4" fmla="*/ 0 w 634"/>
                <a:gd name="T5" fmla="*/ 123 h 241"/>
                <a:gd name="T6" fmla="*/ 629 w 634"/>
                <a:gd name="T7" fmla="*/ 241 h 241"/>
                <a:gd name="T8" fmla="*/ 634 w 634"/>
                <a:gd name="T9" fmla="*/ 11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" h="241">
                  <a:moveTo>
                    <a:pt x="634" y="111"/>
                  </a:moveTo>
                  <a:lnTo>
                    <a:pt x="42" y="0"/>
                  </a:lnTo>
                  <a:lnTo>
                    <a:pt x="0" y="123"/>
                  </a:lnTo>
                  <a:lnTo>
                    <a:pt x="629" y="241"/>
                  </a:lnTo>
                  <a:lnTo>
                    <a:pt x="634" y="111"/>
                  </a:lnTo>
                  <a:close/>
                </a:path>
              </a:pathLst>
            </a:custGeom>
            <a:solidFill>
              <a:srgbClr val="5D4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îšḻíḑé"/>
            <p:cNvSpPr/>
            <p:nvPr userDrawn="1"/>
          </p:nvSpPr>
          <p:spPr bwMode="auto">
            <a:xfrm>
              <a:off x="6604996" y="2826101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3 h 16"/>
                <a:gd name="T4" fmla="*/ 2 w 21"/>
                <a:gd name="T5" fmla="*/ 0 h 16"/>
                <a:gd name="T6" fmla="*/ 21 w 21"/>
                <a:gd name="T7" fmla="*/ 4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1" y="4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îṩliďe"/>
            <p:cNvSpPr/>
            <p:nvPr userDrawn="1"/>
          </p:nvSpPr>
          <p:spPr bwMode="auto">
            <a:xfrm>
              <a:off x="6590787" y="2841496"/>
              <a:ext cx="33159" cy="95924"/>
            </a:xfrm>
            <a:custGeom>
              <a:avLst/>
              <a:gdLst>
                <a:gd name="T0" fmla="*/ 14 w 28"/>
                <a:gd name="T1" fmla="*/ 81 h 81"/>
                <a:gd name="T2" fmla="*/ 0 w 28"/>
                <a:gd name="T3" fmla="*/ 77 h 81"/>
                <a:gd name="T4" fmla="*/ 16 w 28"/>
                <a:gd name="T5" fmla="*/ 0 h 81"/>
                <a:gd name="T6" fmla="*/ 28 w 28"/>
                <a:gd name="T7" fmla="*/ 3 h 81"/>
                <a:gd name="T8" fmla="*/ 14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4" y="81"/>
                  </a:moveTo>
                  <a:lnTo>
                    <a:pt x="0" y="77"/>
                  </a:lnTo>
                  <a:lnTo>
                    <a:pt x="16" y="0"/>
                  </a:lnTo>
                  <a:lnTo>
                    <a:pt x="28" y="3"/>
                  </a:lnTo>
                  <a:lnTo>
                    <a:pt x="14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íṣľïḋè"/>
            <p:cNvSpPr/>
            <p:nvPr userDrawn="1"/>
          </p:nvSpPr>
          <p:spPr bwMode="auto">
            <a:xfrm>
              <a:off x="6601444" y="2802416"/>
              <a:ext cx="39080" cy="39080"/>
            </a:xfrm>
            <a:custGeom>
              <a:avLst/>
              <a:gdLst>
                <a:gd name="T0" fmla="*/ 18 w 19"/>
                <a:gd name="T1" fmla="*/ 11 h 19"/>
                <a:gd name="T2" fmla="*/ 8 w 19"/>
                <a:gd name="T3" fmla="*/ 18 h 19"/>
                <a:gd name="T4" fmla="*/ 1 w 19"/>
                <a:gd name="T5" fmla="*/ 8 h 19"/>
                <a:gd name="T6" fmla="*/ 11 w 19"/>
                <a:gd name="T7" fmla="*/ 1 h 19"/>
                <a:gd name="T8" fmla="*/ 18 w 19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8" y="11"/>
                  </a:moveTo>
                  <a:cubicBezTo>
                    <a:pt x="17" y="16"/>
                    <a:pt x="13" y="19"/>
                    <a:pt x="8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2" y="3"/>
                    <a:pt x="6" y="0"/>
                    <a:pt x="11" y="1"/>
                  </a:cubicBezTo>
                  <a:cubicBezTo>
                    <a:pt x="16" y="2"/>
                    <a:pt x="19" y="7"/>
                    <a:pt x="18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íṩlîďé"/>
            <p:cNvSpPr/>
            <p:nvPr userDrawn="1"/>
          </p:nvSpPr>
          <p:spPr bwMode="auto">
            <a:xfrm>
              <a:off x="6024720" y="2675703"/>
              <a:ext cx="714095" cy="163425"/>
            </a:xfrm>
            <a:custGeom>
              <a:avLst/>
              <a:gdLst>
                <a:gd name="T0" fmla="*/ 601 w 603"/>
                <a:gd name="T1" fmla="*/ 138 h 138"/>
                <a:gd name="T2" fmla="*/ 603 w 603"/>
                <a:gd name="T3" fmla="*/ 110 h 138"/>
                <a:gd name="T4" fmla="*/ 9 w 603"/>
                <a:gd name="T5" fmla="*/ 0 h 138"/>
                <a:gd name="T6" fmla="*/ 0 w 603"/>
                <a:gd name="T7" fmla="*/ 25 h 138"/>
                <a:gd name="T8" fmla="*/ 601 w 603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3" h="138">
                  <a:moveTo>
                    <a:pt x="601" y="138"/>
                  </a:moveTo>
                  <a:lnTo>
                    <a:pt x="603" y="110"/>
                  </a:lnTo>
                  <a:lnTo>
                    <a:pt x="9" y="0"/>
                  </a:lnTo>
                  <a:lnTo>
                    <a:pt x="0" y="25"/>
                  </a:lnTo>
                  <a:lnTo>
                    <a:pt x="601" y="138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ïṣḻíḑè"/>
            <p:cNvSpPr/>
            <p:nvPr userDrawn="1"/>
          </p:nvSpPr>
          <p:spPr bwMode="auto">
            <a:xfrm>
              <a:off x="6321964" y="2796495"/>
              <a:ext cx="90002" cy="99476"/>
            </a:xfrm>
            <a:custGeom>
              <a:avLst/>
              <a:gdLst>
                <a:gd name="T0" fmla="*/ 62 w 76"/>
                <a:gd name="T1" fmla="*/ 84 h 84"/>
                <a:gd name="T2" fmla="*/ 0 w 76"/>
                <a:gd name="T3" fmla="*/ 74 h 84"/>
                <a:gd name="T4" fmla="*/ 14 w 76"/>
                <a:gd name="T5" fmla="*/ 0 h 84"/>
                <a:gd name="T6" fmla="*/ 76 w 76"/>
                <a:gd name="T7" fmla="*/ 12 h 84"/>
                <a:gd name="T8" fmla="*/ 62 w 76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4">
                  <a:moveTo>
                    <a:pt x="62" y="84"/>
                  </a:moveTo>
                  <a:lnTo>
                    <a:pt x="0" y="74"/>
                  </a:lnTo>
                  <a:lnTo>
                    <a:pt x="14" y="0"/>
                  </a:lnTo>
                  <a:lnTo>
                    <a:pt x="76" y="12"/>
                  </a:lnTo>
                  <a:lnTo>
                    <a:pt x="62" y="84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ṡľïḍe"/>
            <p:cNvSpPr/>
            <p:nvPr userDrawn="1"/>
          </p:nvSpPr>
          <p:spPr bwMode="auto">
            <a:xfrm>
              <a:off x="6288805" y="2757415"/>
              <a:ext cx="181189" cy="46186"/>
            </a:xfrm>
            <a:custGeom>
              <a:avLst/>
              <a:gdLst>
                <a:gd name="T0" fmla="*/ 149 w 153"/>
                <a:gd name="T1" fmla="*/ 39 h 39"/>
                <a:gd name="T2" fmla="*/ 0 w 153"/>
                <a:gd name="T3" fmla="*/ 12 h 39"/>
                <a:gd name="T4" fmla="*/ 2 w 153"/>
                <a:gd name="T5" fmla="*/ 0 h 39"/>
                <a:gd name="T6" fmla="*/ 153 w 153"/>
                <a:gd name="T7" fmla="*/ 27 h 39"/>
                <a:gd name="T8" fmla="*/ 149 w 153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39">
                  <a:moveTo>
                    <a:pt x="149" y="39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153" y="27"/>
                  </a:lnTo>
                  <a:lnTo>
                    <a:pt x="149" y="39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ï$ľiḑe"/>
            <p:cNvSpPr/>
            <p:nvPr userDrawn="1"/>
          </p:nvSpPr>
          <p:spPr bwMode="auto">
            <a:xfrm>
              <a:off x="6319596" y="2777548"/>
              <a:ext cx="113687" cy="36712"/>
            </a:xfrm>
            <a:custGeom>
              <a:avLst/>
              <a:gdLst>
                <a:gd name="T0" fmla="*/ 94 w 96"/>
                <a:gd name="T1" fmla="*/ 31 h 31"/>
                <a:gd name="T2" fmla="*/ 0 w 96"/>
                <a:gd name="T3" fmla="*/ 14 h 31"/>
                <a:gd name="T4" fmla="*/ 2 w 96"/>
                <a:gd name="T5" fmla="*/ 0 h 31"/>
                <a:gd name="T6" fmla="*/ 96 w 96"/>
                <a:gd name="T7" fmla="*/ 17 h 31"/>
                <a:gd name="T8" fmla="*/ 94 w 9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1">
                  <a:moveTo>
                    <a:pt x="94" y="31"/>
                  </a:moveTo>
                  <a:lnTo>
                    <a:pt x="0" y="14"/>
                  </a:lnTo>
                  <a:lnTo>
                    <a:pt x="2" y="0"/>
                  </a:lnTo>
                  <a:lnTo>
                    <a:pt x="96" y="17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AF95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iṣliḓe"/>
            <p:cNvSpPr/>
            <p:nvPr userDrawn="1"/>
          </p:nvSpPr>
          <p:spPr bwMode="auto">
            <a:xfrm>
              <a:off x="6123012" y="2736099"/>
              <a:ext cx="27238" cy="18948"/>
            </a:xfrm>
            <a:custGeom>
              <a:avLst/>
              <a:gdLst>
                <a:gd name="T0" fmla="*/ 21 w 23"/>
                <a:gd name="T1" fmla="*/ 16 h 16"/>
                <a:gd name="T2" fmla="*/ 0 w 23"/>
                <a:gd name="T3" fmla="*/ 13 h 16"/>
                <a:gd name="T4" fmla="*/ 2 w 23"/>
                <a:gd name="T5" fmla="*/ 0 h 16"/>
                <a:gd name="T6" fmla="*/ 23 w 23"/>
                <a:gd name="T7" fmla="*/ 6 h 16"/>
                <a:gd name="T8" fmla="*/ 21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1" y="16"/>
                  </a:moveTo>
                  <a:lnTo>
                    <a:pt x="0" y="13"/>
                  </a:lnTo>
                  <a:lnTo>
                    <a:pt x="2" y="0"/>
                  </a:lnTo>
                  <a:lnTo>
                    <a:pt x="23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îṣľîďe"/>
            <p:cNvSpPr/>
            <p:nvPr userDrawn="1"/>
          </p:nvSpPr>
          <p:spPr bwMode="auto">
            <a:xfrm>
              <a:off x="6111170" y="2751494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îşḻiḍê"/>
            <p:cNvSpPr/>
            <p:nvPr userDrawn="1"/>
          </p:nvSpPr>
          <p:spPr bwMode="auto">
            <a:xfrm>
              <a:off x="6120644" y="2713599"/>
              <a:ext cx="37896" cy="37896"/>
            </a:xfrm>
            <a:custGeom>
              <a:avLst/>
              <a:gdLst>
                <a:gd name="T0" fmla="*/ 17 w 18"/>
                <a:gd name="T1" fmla="*/ 10 h 18"/>
                <a:gd name="T2" fmla="*/ 7 w 18"/>
                <a:gd name="T3" fmla="*/ 17 h 18"/>
                <a:gd name="T4" fmla="*/ 0 w 18"/>
                <a:gd name="T5" fmla="*/ 7 h 18"/>
                <a:gd name="T6" fmla="*/ 10 w 18"/>
                <a:gd name="T7" fmla="*/ 0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6" y="15"/>
                    <a:pt x="12" y="18"/>
                    <a:pt x="7" y="17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ïśḻïdé"/>
            <p:cNvSpPr/>
            <p:nvPr userDrawn="1"/>
          </p:nvSpPr>
          <p:spPr bwMode="auto">
            <a:xfrm>
              <a:off x="6274595" y="2765705"/>
              <a:ext cx="27238" cy="17764"/>
            </a:xfrm>
            <a:custGeom>
              <a:avLst/>
              <a:gdLst>
                <a:gd name="T0" fmla="*/ 21 w 23"/>
                <a:gd name="T1" fmla="*/ 15 h 15"/>
                <a:gd name="T2" fmla="*/ 0 w 23"/>
                <a:gd name="T3" fmla="*/ 12 h 15"/>
                <a:gd name="T4" fmla="*/ 4 w 23"/>
                <a:gd name="T5" fmla="*/ 0 h 15"/>
                <a:gd name="T6" fmla="*/ 23 w 23"/>
                <a:gd name="T7" fmla="*/ 3 h 15"/>
                <a:gd name="T8" fmla="*/ 21 w 23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21" y="15"/>
                  </a:moveTo>
                  <a:lnTo>
                    <a:pt x="0" y="12"/>
                  </a:lnTo>
                  <a:lnTo>
                    <a:pt x="4" y="0"/>
                  </a:lnTo>
                  <a:lnTo>
                    <a:pt x="23" y="3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ŝ1íde"/>
            <p:cNvSpPr/>
            <p:nvPr userDrawn="1"/>
          </p:nvSpPr>
          <p:spPr bwMode="auto">
            <a:xfrm>
              <a:off x="6262752" y="2779916"/>
              <a:ext cx="33159" cy="95924"/>
            </a:xfrm>
            <a:custGeom>
              <a:avLst/>
              <a:gdLst>
                <a:gd name="T0" fmla="*/ 12 w 28"/>
                <a:gd name="T1" fmla="*/ 81 h 81"/>
                <a:gd name="T2" fmla="*/ 0 w 28"/>
                <a:gd name="T3" fmla="*/ 77 h 81"/>
                <a:gd name="T4" fmla="*/ 14 w 28"/>
                <a:gd name="T5" fmla="*/ 0 h 81"/>
                <a:gd name="T6" fmla="*/ 28 w 28"/>
                <a:gd name="T7" fmla="*/ 3 h 81"/>
                <a:gd name="T8" fmla="*/ 12 w 28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1">
                  <a:moveTo>
                    <a:pt x="12" y="81"/>
                  </a:moveTo>
                  <a:lnTo>
                    <a:pt x="0" y="77"/>
                  </a:lnTo>
                  <a:lnTo>
                    <a:pt x="14" y="0"/>
                  </a:lnTo>
                  <a:lnTo>
                    <a:pt x="28" y="3"/>
                  </a:lnTo>
                  <a:lnTo>
                    <a:pt x="12" y="81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śḻiḑè"/>
            <p:cNvSpPr/>
            <p:nvPr userDrawn="1"/>
          </p:nvSpPr>
          <p:spPr bwMode="auto">
            <a:xfrm>
              <a:off x="6273411" y="2740836"/>
              <a:ext cx="36712" cy="39080"/>
            </a:xfrm>
            <a:custGeom>
              <a:avLst/>
              <a:gdLst>
                <a:gd name="T0" fmla="*/ 17 w 18"/>
                <a:gd name="T1" fmla="*/ 11 h 19"/>
                <a:gd name="T2" fmla="*/ 7 w 18"/>
                <a:gd name="T3" fmla="*/ 18 h 19"/>
                <a:gd name="T4" fmla="*/ 1 w 18"/>
                <a:gd name="T5" fmla="*/ 8 h 19"/>
                <a:gd name="T6" fmla="*/ 11 w 18"/>
                <a:gd name="T7" fmla="*/ 1 h 19"/>
                <a:gd name="T8" fmla="*/ 17 w 1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7" y="11"/>
                  </a:moveTo>
                  <a:cubicBezTo>
                    <a:pt x="16" y="16"/>
                    <a:pt x="12" y="19"/>
                    <a:pt x="7" y="18"/>
                  </a:cubicBezTo>
                  <a:cubicBezTo>
                    <a:pt x="3" y="17"/>
                    <a:pt x="0" y="13"/>
                    <a:pt x="1" y="8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5" y="2"/>
                    <a:pt x="18" y="7"/>
                    <a:pt x="17" y="11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íŝḷïďê"/>
            <p:cNvSpPr/>
            <p:nvPr userDrawn="1"/>
          </p:nvSpPr>
          <p:spPr bwMode="auto">
            <a:xfrm>
              <a:off x="6453414" y="2797679"/>
              <a:ext cx="24869" cy="18948"/>
            </a:xfrm>
            <a:custGeom>
              <a:avLst/>
              <a:gdLst>
                <a:gd name="T0" fmla="*/ 19 w 21"/>
                <a:gd name="T1" fmla="*/ 16 h 16"/>
                <a:gd name="T2" fmla="*/ 0 w 21"/>
                <a:gd name="T3" fmla="*/ 12 h 16"/>
                <a:gd name="T4" fmla="*/ 2 w 21"/>
                <a:gd name="T5" fmla="*/ 0 h 16"/>
                <a:gd name="T6" fmla="*/ 21 w 21"/>
                <a:gd name="T7" fmla="*/ 5 h 16"/>
                <a:gd name="T8" fmla="*/ 19 w 2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9" y="16"/>
                  </a:moveTo>
                  <a:lnTo>
                    <a:pt x="0" y="12"/>
                  </a:lnTo>
                  <a:lnTo>
                    <a:pt x="2" y="0"/>
                  </a:lnTo>
                  <a:lnTo>
                    <a:pt x="21" y="5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ľidé"/>
            <p:cNvSpPr/>
            <p:nvPr userDrawn="1"/>
          </p:nvSpPr>
          <p:spPr bwMode="auto">
            <a:xfrm>
              <a:off x="6439203" y="2811890"/>
              <a:ext cx="33159" cy="97107"/>
            </a:xfrm>
            <a:custGeom>
              <a:avLst/>
              <a:gdLst>
                <a:gd name="T0" fmla="*/ 14 w 28"/>
                <a:gd name="T1" fmla="*/ 82 h 82"/>
                <a:gd name="T2" fmla="*/ 0 w 28"/>
                <a:gd name="T3" fmla="*/ 78 h 82"/>
                <a:gd name="T4" fmla="*/ 15 w 28"/>
                <a:gd name="T5" fmla="*/ 0 h 82"/>
                <a:gd name="T6" fmla="*/ 28 w 28"/>
                <a:gd name="T7" fmla="*/ 4 h 82"/>
                <a:gd name="T8" fmla="*/ 14 w 2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4" y="82"/>
                  </a:moveTo>
                  <a:lnTo>
                    <a:pt x="0" y="78"/>
                  </a:lnTo>
                  <a:lnTo>
                    <a:pt x="15" y="0"/>
                  </a:lnTo>
                  <a:lnTo>
                    <a:pt x="28" y="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íṣḷîḋe"/>
            <p:cNvSpPr/>
            <p:nvPr userDrawn="1"/>
          </p:nvSpPr>
          <p:spPr bwMode="auto">
            <a:xfrm>
              <a:off x="6449862" y="2775179"/>
              <a:ext cx="37896" cy="36712"/>
            </a:xfrm>
            <a:custGeom>
              <a:avLst/>
              <a:gdLst>
                <a:gd name="T0" fmla="*/ 18 w 19"/>
                <a:gd name="T1" fmla="*/ 10 h 18"/>
                <a:gd name="T2" fmla="*/ 8 w 19"/>
                <a:gd name="T3" fmla="*/ 17 h 18"/>
                <a:gd name="T4" fmla="*/ 1 w 19"/>
                <a:gd name="T5" fmla="*/ 7 h 18"/>
                <a:gd name="T6" fmla="*/ 11 w 19"/>
                <a:gd name="T7" fmla="*/ 0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7"/>
                  </a:cubicBezTo>
                  <a:cubicBezTo>
                    <a:pt x="2" y="3"/>
                    <a:pt x="6" y="0"/>
                    <a:pt x="11" y="0"/>
                  </a:cubicBezTo>
                  <a:cubicBezTo>
                    <a:pt x="16" y="1"/>
                    <a:pt x="19" y="6"/>
                    <a:pt x="18" y="10"/>
                  </a:cubicBezTo>
                  <a:close/>
                </a:path>
              </a:pathLst>
            </a:custGeom>
            <a:solidFill>
              <a:srgbClr val="907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iṡļïḍe"/>
            <p:cNvSpPr/>
            <p:nvPr userDrawn="1"/>
          </p:nvSpPr>
          <p:spPr bwMode="auto">
            <a:xfrm>
              <a:off x="6223673" y="2681624"/>
              <a:ext cx="316192" cy="120792"/>
            </a:xfrm>
            <a:custGeom>
              <a:avLst/>
              <a:gdLst>
                <a:gd name="T0" fmla="*/ 0 w 154"/>
                <a:gd name="T1" fmla="*/ 30 h 59"/>
                <a:gd name="T2" fmla="*/ 85 w 154"/>
                <a:gd name="T3" fmla="*/ 0 h 59"/>
                <a:gd name="T4" fmla="*/ 154 w 154"/>
                <a:gd name="T5" fmla="*/ 59 h 59"/>
                <a:gd name="T6" fmla="*/ 0 w 154"/>
                <a:gd name="T7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59">
                  <a:moveTo>
                    <a:pt x="0" y="30"/>
                  </a:moveTo>
                  <a:cubicBezTo>
                    <a:pt x="29" y="36"/>
                    <a:pt x="66" y="23"/>
                    <a:pt x="85" y="0"/>
                  </a:cubicBezTo>
                  <a:cubicBezTo>
                    <a:pt x="94" y="28"/>
                    <a:pt x="124" y="53"/>
                    <a:pt x="154" y="59"/>
                  </a:cubicBezTo>
                  <a:lnTo>
                    <a:pt x="0" y="30"/>
                  </a:lnTo>
                  <a:close/>
                </a:path>
              </a:pathLst>
            </a:custGeom>
            <a:solidFill>
              <a:srgbClr val="7465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ï$ļíḑé"/>
            <p:cNvSpPr/>
            <p:nvPr userDrawn="1"/>
          </p:nvSpPr>
          <p:spPr bwMode="auto">
            <a:xfrm>
              <a:off x="5738135" y="2636623"/>
              <a:ext cx="65133" cy="200136"/>
            </a:xfrm>
            <a:custGeom>
              <a:avLst/>
              <a:gdLst>
                <a:gd name="T0" fmla="*/ 55 w 55"/>
                <a:gd name="T1" fmla="*/ 166 h 169"/>
                <a:gd name="T2" fmla="*/ 24 w 55"/>
                <a:gd name="T3" fmla="*/ 169 h 169"/>
                <a:gd name="T4" fmla="*/ 0 w 55"/>
                <a:gd name="T5" fmla="*/ 5 h 169"/>
                <a:gd name="T6" fmla="*/ 31 w 55"/>
                <a:gd name="T7" fmla="*/ 0 h 169"/>
                <a:gd name="T8" fmla="*/ 55 w 55"/>
                <a:gd name="T9" fmla="*/ 166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69">
                  <a:moveTo>
                    <a:pt x="55" y="166"/>
                  </a:moveTo>
                  <a:lnTo>
                    <a:pt x="24" y="169"/>
                  </a:lnTo>
                  <a:lnTo>
                    <a:pt x="0" y="5"/>
                  </a:lnTo>
                  <a:lnTo>
                    <a:pt x="31" y="0"/>
                  </a:lnTo>
                  <a:lnTo>
                    <a:pt x="55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iṥľîďé"/>
            <p:cNvSpPr/>
            <p:nvPr userDrawn="1"/>
          </p:nvSpPr>
          <p:spPr bwMode="auto">
            <a:xfrm>
              <a:off x="5924061" y="2609386"/>
              <a:ext cx="63949" cy="201320"/>
            </a:xfrm>
            <a:custGeom>
              <a:avLst/>
              <a:gdLst>
                <a:gd name="T0" fmla="*/ 54 w 54"/>
                <a:gd name="T1" fmla="*/ 166 h 170"/>
                <a:gd name="T2" fmla="*/ 25 w 54"/>
                <a:gd name="T3" fmla="*/ 170 h 170"/>
                <a:gd name="T4" fmla="*/ 0 w 54"/>
                <a:gd name="T5" fmla="*/ 5 h 170"/>
                <a:gd name="T6" fmla="*/ 30 w 54"/>
                <a:gd name="T7" fmla="*/ 0 h 170"/>
                <a:gd name="T8" fmla="*/ 54 w 54"/>
                <a:gd name="T9" fmla="*/ 16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70">
                  <a:moveTo>
                    <a:pt x="54" y="166"/>
                  </a:moveTo>
                  <a:lnTo>
                    <a:pt x="25" y="170"/>
                  </a:lnTo>
                  <a:lnTo>
                    <a:pt x="0" y="5"/>
                  </a:lnTo>
                  <a:lnTo>
                    <a:pt x="30" y="0"/>
                  </a:lnTo>
                  <a:lnTo>
                    <a:pt x="54" y="166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iSľïḓê"/>
            <p:cNvSpPr/>
            <p:nvPr userDrawn="1"/>
          </p:nvSpPr>
          <p:spPr bwMode="auto">
            <a:xfrm>
              <a:off x="5732215" y="2599912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9 h 36"/>
                <a:gd name="T4" fmla="*/ 0 w 199"/>
                <a:gd name="T5" fmla="*/ 36 h 36"/>
                <a:gd name="T6" fmla="*/ 199 w 199"/>
                <a:gd name="T7" fmla="*/ 8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9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iṣļîďè"/>
            <p:cNvSpPr/>
            <p:nvPr userDrawn="1"/>
          </p:nvSpPr>
          <p:spPr bwMode="auto">
            <a:xfrm>
              <a:off x="5727477" y="2569122"/>
              <a:ext cx="233295" cy="42633"/>
            </a:xfrm>
            <a:custGeom>
              <a:avLst/>
              <a:gdLst>
                <a:gd name="T0" fmla="*/ 197 w 197"/>
                <a:gd name="T1" fmla="*/ 0 h 36"/>
                <a:gd name="T2" fmla="*/ 0 w 197"/>
                <a:gd name="T3" fmla="*/ 29 h 36"/>
                <a:gd name="T4" fmla="*/ 0 w 197"/>
                <a:gd name="T5" fmla="*/ 36 h 36"/>
                <a:gd name="T6" fmla="*/ 197 w 197"/>
                <a:gd name="T7" fmla="*/ 8 h 36"/>
                <a:gd name="T8" fmla="*/ 197 w 197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">
                  <a:moveTo>
                    <a:pt x="197" y="0"/>
                  </a:moveTo>
                  <a:lnTo>
                    <a:pt x="0" y="29"/>
                  </a:lnTo>
                  <a:lnTo>
                    <a:pt x="0" y="36"/>
                  </a:lnTo>
                  <a:lnTo>
                    <a:pt x="197" y="8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ṡḻîďe"/>
            <p:cNvSpPr/>
            <p:nvPr userDrawn="1"/>
          </p:nvSpPr>
          <p:spPr bwMode="auto">
            <a:xfrm>
              <a:off x="5733398" y="2578596"/>
              <a:ext cx="226190" cy="53291"/>
            </a:xfrm>
            <a:custGeom>
              <a:avLst/>
              <a:gdLst>
                <a:gd name="T0" fmla="*/ 191 w 191"/>
                <a:gd name="T1" fmla="*/ 18 h 45"/>
                <a:gd name="T2" fmla="*/ 2 w 191"/>
                <a:gd name="T3" fmla="*/ 45 h 45"/>
                <a:gd name="T4" fmla="*/ 0 w 191"/>
                <a:gd name="T5" fmla="*/ 28 h 45"/>
                <a:gd name="T6" fmla="*/ 189 w 191"/>
                <a:gd name="T7" fmla="*/ 0 h 45"/>
                <a:gd name="T8" fmla="*/ 191 w 191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45">
                  <a:moveTo>
                    <a:pt x="191" y="18"/>
                  </a:moveTo>
                  <a:lnTo>
                    <a:pt x="2" y="45"/>
                  </a:lnTo>
                  <a:lnTo>
                    <a:pt x="0" y="28"/>
                  </a:lnTo>
                  <a:lnTo>
                    <a:pt x="189" y="0"/>
                  </a:lnTo>
                  <a:lnTo>
                    <a:pt x="191" y="18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ïṥľîḓé"/>
            <p:cNvSpPr/>
            <p:nvPr userDrawn="1"/>
          </p:nvSpPr>
          <p:spPr bwMode="auto">
            <a:xfrm>
              <a:off x="5774847" y="2615307"/>
              <a:ext cx="178820" cy="217900"/>
            </a:xfrm>
            <a:custGeom>
              <a:avLst/>
              <a:gdLst>
                <a:gd name="T0" fmla="*/ 126 w 151"/>
                <a:gd name="T1" fmla="*/ 0 h 184"/>
                <a:gd name="T2" fmla="*/ 0 w 151"/>
                <a:gd name="T3" fmla="*/ 18 h 184"/>
                <a:gd name="T4" fmla="*/ 24 w 151"/>
                <a:gd name="T5" fmla="*/ 184 h 184"/>
                <a:gd name="T6" fmla="*/ 151 w 151"/>
                <a:gd name="T7" fmla="*/ 165 h 184"/>
                <a:gd name="T8" fmla="*/ 126 w 151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84">
                  <a:moveTo>
                    <a:pt x="126" y="0"/>
                  </a:moveTo>
                  <a:lnTo>
                    <a:pt x="0" y="18"/>
                  </a:lnTo>
                  <a:lnTo>
                    <a:pt x="24" y="184"/>
                  </a:lnTo>
                  <a:lnTo>
                    <a:pt x="151" y="16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ḷïďé"/>
            <p:cNvSpPr/>
            <p:nvPr userDrawn="1"/>
          </p:nvSpPr>
          <p:spPr bwMode="auto">
            <a:xfrm>
              <a:off x="5710898" y="2443593"/>
              <a:ext cx="58028" cy="157504"/>
            </a:xfrm>
            <a:custGeom>
              <a:avLst/>
              <a:gdLst>
                <a:gd name="T0" fmla="*/ 49 w 49"/>
                <a:gd name="T1" fmla="*/ 130 h 133"/>
                <a:gd name="T2" fmla="*/ 19 w 49"/>
                <a:gd name="T3" fmla="*/ 133 h 133"/>
                <a:gd name="T4" fmla="*/ 0 w 49"/>
                <a:gd name="T5" fmla="*/ 4 h 133"/>
                <a:gd name="T6" fmla="*/ 30 w 49"/>
                <a:gd name="T7" fmla="*/ 0 h 133"/>
                <a:gd name="T8" fmla="*/ 49 w 49"/>
                <a:gd name="T9" fmla="*/ 1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33">
                  <a:moveTo>
                    <a:pt x="49" y="130"/>
                  </a:moveTo>
                  <a:lnTo>
                    <a:pt x="19" y="133"/>
                  </a:lnTo>
                  <a:lnTo>
                    <a:pt x="0" y="4"/>
                  </a:lnTo>
                  <a:lnTo>
                    <a:pt x="30" y="0"/>
                  </a:lnTo>
                  <a:lnTo>
                    <a:pt x="49" y="13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iṧḷiḍe"/>
            <p:cNvSpPr/>
            <p:nvPr userDrawn="1"/>
          </p:nvSpPr>
          <p:spPr bwMode="auto">
            <a:xfrm>
              <a:off x="5895640" y="2417540"/>
              <a:ext cx="59212" cy="157504"/>
            </a:xfrm>
            <a:custGeom>
              <a:avLst/>
              <a:gdLst>
                <a:gd name="T0" fmla="*/ 50 w 50"/>
                <a:gd name="T1" fmla="*/ 129 h 133"/>
                <a:gd name="T2" fmla="*/ 19 w 50"/>
                <a:gd name="T3" fmla="*/ 133 h 133"/>
                <a:gd name="T4" fmla="*/ 0 w 50"/>
                <a:gd name="T5" fmla="*/ 3 h 133"/>
                <a:gd name="T6" fmla="*/ 31 w 50"/>
                <a:gd name="T7" fmla="*/ 0 h 133"/>
                <a:gd name="T8" fmla="*/ 50 w 50"/>
                <a:gd name="T9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3">
                  <a:moveTo>
                    <a:pt x="50" y="129"/>
                  </a:moveTo>
                  <a:lnTo>
                    <a:pt x="19" y="133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29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ïśḷîḓê"/>
            <p:cNvSpPr/>
            <p:nvPr userDrawn="1"/>
          </p:nvSpPr>
          <p:spPr bwMode="auto">
            <a:xfrm>
              <a:off x="5702608" y="2406881"/>
              <a:ext cx="235664" cy="42633"/>
            </a:xfrm>
            <a:custGeom>
              <a:avLst/>
              <a:gdLst>
                <a:gd name="T0" fmla="*/ 198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8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8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îślide"/>
            <p:cNvSpPr/>
            <p:nvPr userDrawn="1"/>
          </p:nvSpPr>
          <p:spPr bwMode="auto">
            <a:xfrm>
              <a:off x="5699056" y="2376091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ṥļíḓè"/>
            <p:cNvSpPr/>
            <p:nvPr userDrawn="1"/>
          </p:nvSpPr>
          <p:spPr bwMode="auto">
            <a:xfrm>
              <a:off x="5704976" y="2386750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6 h 45"/>
                <a:gd name="T6" fmla="*/ 189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6"/>
                  </a:lnTo>
                  <a:lnTo>
                    <a:pt x="189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íṡlïḑe"/>
            <p:cNvSpPr/>
            <p:nvPr userDrawn="1"/>
          </p:nvSpPr>
          <p:spPr bwMode="auto">
            <a:xfrm>
              <a:off x="5746425" y="2421092"/>
              <a:ext cx="171715" cy="176452"/>
            </a:xfrm>
            <a:custGeom>
              <a:avLst/>
              <a:gdLst>
                <a:gd name="T0" fmla="*/ 126 w 145"/>
                <a:gd name="T1" fmla="*/ 0 h 149"/>
                <a:gd name="T2" fmla="*/ 0 w 145"/>
                <a:gd name="T3" fmla="*/ 19 h 149"/>
                <a:gd name="T4" fmla="*/ 19 w 145"/>
                <a:gd name="T5" fmla="*/ 149 h 149"/>
                <a:gd name="T6" fmla="*/ 145 w 145"/>
                <a:gd name="T7" fmla="*/ 130 h 149"/>
                <a:gd name="T8" fmla="*/ 126 w 145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49">
                  <a:moveTo>
                    <a:pt x="126" y="0"/>
                  </a:moveTo>
                  <a:lnTo>
                    <a:pt x="0" y="19"/>
                  </a:lnTo>
                  <a:lnTo>
                    <a:pt x="19" y="149"/>
                  </a:lnTo>
                  <a:lnTo>
                    <a:pt x="145" y="1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$ļïḑe"/>
            <p:cNvSpPr/>
            <p:nvPr userDrawn="1"/>
          </p:nvSpPr>
          <p:spPr bwMode="auto">
            <a:xfrm>
              <a:off x="5682477" y="2247010"/>
              <a:ext cx="59212" cy="162241"/>
            </a:xfrm>
            <a:custGeom>
              <a:avLst/>
              <a:gdLst>
                <a:gd name="T0" fmla="*/ 50 w 50"/>
                <a:gd name="T1" fmla="*/ 132 h 137"/>
                <a:gd name="T2" fmla="*/ 19 w 50"/>
                <a:gd name="T3" fmla="*/ 137 h 137"/>
                <a:gd name="T4" fmla="*/ 0 w 50"/>
                <a:gd name="T5" fmla="*/ 4 h 137"/>
                <a:gd name="T6" fmla="*/ 29 w 50"/>
                <a:gd name="T7" fmla="*/ 0 h 137"/>
                <a:gd name="T8" fmla="*/ 50 w 50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7">
                  <a:moveTo>
                    <a:pt x="50" y="132"/>
                  </a:moveTo>
                  <a:lnTo>
                    <a:pt x="19" y="137"/>
                  </a:lnTo>
                  <a:lnTo>
                    <a:pt x="0" y="4"/>
                  </a:lnTo>
                  <a:lnTo>
                    <a:pt x="29" y="0"/>
                  </a:lnTo>
                  <a:lnTo>
                    <a:pt x="50" y="132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îsḻïďé"/>
            <p:cNvSpPr/>
            <p:nvPr userDrawn="1"/>
          </p:nvSpPr>
          <p:spPr bwMode="auto">
            <a:xfrm>
              <a:off x="5867217" y="2220956"/>
              <a:ext cx="59212" cy="161056"/>
            </a:xfrm>
            <a:custGeom>
              <a:avLst/>
              <a:gdLst>
                <a:gd name="T0" fmla="*/ 50 w 50"/>
                <a:gd name="T1" fmla="*/ 131 h 136"/>
                <a:gd name="T2" fmla="*/ 19 w 50"/>
                <a:gd name="T3" fmla="*/ 136 h 136"/>
                <a:gd name="T4" fmla="*/ 0 w 50"/>
                <a:gd name="T5" fmla="*/ 3 h 136"/>
                <a:gd name="T6" fmla="*/ 31 w 50"/>
                <a:gd name="T7" fmla="*/ 0 h 136"/>
                <a:gd name="T8" fmla="*/ 50 w 50"/>
                <a:gd name="T9" fmla="*/ 1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6">
                  <a:moveTo>
                    <a:pt x="50" y="131"/>
                  </a:moveTo>
                  <a:lnTo>
                    <a:pt x="19" y="136"/>
                  </a:lnTo>
                  <a:lnTo>
                    <a:pt x="0" y="3"/>
                  </a:lnTo>
                  <a:lnTo>
                    <a:pt x="31" y="0"/>
                  </a:lnTo>
                  <a:lnTo>
                    <a:pt x="50" y="131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sḻîdè"/>
            <p:cNvSpPr/>
            <p:nvPr userDrawn="1"/>
          </p:nvSpPr>
          <p:spPr bwMode="auto">
            <a:xfrm>
              <a:off x="5674186" y="221029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2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2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í$ļíḋè"/>
            <p:cNvSpPr/>
            <p:nvPr userDrawn="1"/>
          </p:nvSpPr>
          <p:spPr bwMode="auto">
            <a:xfrm>
              <a:off x="5670634" y="2179508"/>
              <a:ext cx="235664" cy="42633"/>
            </a:xfrm>
            <a:custGeom>
              <a:avLst/>
              <a:gdLst>
                <a:gd name="T0" fmla="*/ 197 w 199"/>
                <a:gd name="T1" fmla="*/ 0 h 36"/>
                <a:gd name="T2" fmla="*/ 0 w 199"/>
                <a:gd name="T3" fmla="*/ 28 h 36"/>
                <a:gd name="T4" fmla="*/ 0 w 199"/>
                <a:gd name="T5" fmla="*/ 36 h 36"/>
                <a:gd name="T6" fmla="*/ 199 w 199"/>
                <a:gd name="T7" fmla="*/ 7 h 36"/>
                <a:gd name="T8" fmla="*/ 197 w 199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">
                  <a:moveTo>
                    <a:pt x="197" y="0"/>
                  </a:moveTo>
                  <a:lnTo>
                    <a:pt x="0" y="28"/>
                  </a:lnTo>
                  <a:lnTo>
                    <a:pt x="0" y="36"/>
                  </a:lnTo>
                  <a:lnTo>
                    <a:pt x="199" y="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ïṧ1îḓe"/>
            <p:cNvSpPr/>
            <p:nvPr userDrawn="1"/>
          </p:nvSpPr>
          <p:spPr bwMode="auto">
            <a:xfrm>
              <a:off x="5676555" y="2190166"/>
              <a:ext cx="225005" cy="53291"/>
            </a:xfrm>
            <a:custGeom>
              <a:avLst/>
              <a:gdLst>
                <a:gd name="T0" fmla="*/ 190 w 190"/>
                <a:gd name="T1" fmla="*/ 17 h 45"/>
                <a:gd name="T2" fmla="*/ 3 w 190"/>
                <a:gd name="T3" fmla="*/ 45 h 45"/>
                <a:gd name="T4" fmla="*/ 0 w 190"/>
                <a:gd name="T5" fmla="*/ 27 h 45"/>
                <a:gd name="T6" fmla="*/ 188 w 190"/>
                <a:gd name="T7" fmla="*/ 0 h 45"/>
                <a:gd name="T8" fmla="*/ 190 w 190"/>
                <a:gd name="T9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5">
                  <a:moveTo>
                    <a:pt x="190" y="17"/>
                  </a:moveTo>
                  <a:lnTo>
                    <a:pt x="3" y="45"/>
                  </a:lnTo>
                  <a:lnTo>
                    <a:pt x="0" y="27"/>
                  </a:lnTo>
                  <a:lnTo>
                    <a:pt x="188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ïşḷîḑè"/>
            <p:cNvSpPr/>
            <p:nvPr userDrawn="1"/>
          </p:nvSpPr>
          <p:spPr bwMode="auto">
            <a:xfrm>
              <a:off x="5716819" y="2224509"/>
              <a:ext cx="172899" cy="178820"/>
            </a:xfrm>
            <a:custGeom>
              <a:avLst/>
              <a:gdLst>
                <a:gd name="T0" fmla="*/ 127 w 146"/>
                <a:gd name="T1" fmla="*/ 0 h 151"/>
                <a:gd name="T2" fmla="*/ 0 w 146"/>
                <a:gd name="T3" fmla="*/ 19 h 151"/>
                <a:gd name="T4" fmla="*/ 21 w 146"/>
                <a:gd name="T5" fmla="*/ 151 h 151"/>
                <a:gd name="T6" fmla="*/ 146 w 146"/>
                <a:gd name="T7" fmla="*/ 133 h 151"/>
                <a:gd name="T8" fmla="*/ 127 w 146"/>
                <a:gd name="T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51">
                  <a:moveTo>
                    <a:pt x="127" y="0"/>
                  </a:moveTo>
                  <a:lnTo>
                    <a:pt x="0" y="19"/>
                  </a:lnTo>
                  <a:lnTo>
                    <a:pt x="21" y="151"/>
                  </a:lnTo>
                  <a:lnTo>
                    <a:pt x="146" y="13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iṣḷiḑê"/>
            <p:cNvSpPr/>
            <p:nvPr userDrawn="1"/>
          </p:nvSpPr>
          <p:spPr bwMode="auto">
            <a:xfrm>
              <a:off x="5668265" y="2148718"/>
              <a:ext cx="230927" cy="63949"/>
            </a:xfrm>
            <a:custGeom>
              <a:avLst/>
              <a:gdLst>
                <a:gd name="T0" fmla="*/ 192 w 195"/>
                <a:gd name="T1" fmla="*/ 0 h 54"/>
                <a:gd name="T2" fmla="*/ 0 w 195"/>
                <a:gd name="T3" fmla="*/ 28 h 54"/>
                <a:gd name="T4" fmla="*/ 5 w 195"/>
                <a:gd name="T5" fmla="*/ 54 h 54"/>
                <a:gd name="T6" fmla="*/ 195 w 195"/>
                <a:gd name="T7" fmla="*/ 26 h 54"/>
                <a:gd name="T8" fmla="*/ 192 w 195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54">
                  <a:moveTo>
                    <a:pt x="192" y="0"/>
                  </a:moveTo>
                  <a:lnTo>
                    <a:pt x="0" y="28"/>
                  </a:lnTo>
                  <a:lnTo>
                    <a:pt x="5" y="54"/>
                  </a:lnTo>
                  <a:lnTo>
                    <a:pt x="195" y="26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ṧļïďé"/>
            <p:cNvSpPr/>
            <p:nvPr userDrawn="1"/>
          </p:nvSpPr>
          <p:spPr bwMode="auto">
            <a:xfrm>
              <a:off x="5657608" y="2134507"/>
              <a:ext cx="246321" cy="49738"/>
            </a:xfrm>
            <a:custGeom>
              <a:avLst/>
              <a:gdLst>
                <a:gd name="T0" fmla="*/ 208 w 208"/>
                <a:gd name="T1" fmla="*/ 11 h 42"/>
                <a:gd name="T2" fmla="*/ 2 w 208"/>
                <a:gd name="T3" fmla="*/ 42 h 42"/>
                <a:gd name="T4" fmla="*/ 0 w 208"/>
                <a:gd name="T5" fmla="*/ 31 h 42"/>
                <a:gd name="T6" fmla="*/ 206 w 208"/>
                <a:gd name="T7" fmla="*/ 0 h 42"/>
                <a:gd name="T8" fmla="*/ 208 w 208"/>
                <a:gd name="T9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42">
                  <a:moveTo>
                    <a:pt x="208" y="11"/>
                  </a:moveTo>
                  <a:lnTo>
                    <a:pt x="2" y="42"/>
                  </a:lnTo>
                  <a:lnTo>
                    <a:pt x="0" y="31"/>
                  </a:lnTo>
                  <a:lnTo>
                    <a:pt x="206" y="0"/>
                  </a:lnTo>
                  <a:lnTo>
                    <a:pt x="208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íṧlïḍè"/>
            <p:cNvSpPr/>
            <p:nvPr userDrawn="1"/>
          </p:nvSpPr>
          <p:spPr bwMode="auto">
            <a:xfrm>
              <a:off x="5635107" y="1974635"/>
              <a:ext cx="243953" cy="47369"/>
            </a:xfrm>
            <a:custGeom>
              <a:avLst/>
              <a:gdLst>
                <a:gd name="T0" fmla="*/ 206 w 206"/>
                <a:gd name="T1" fmla="*/ 11 h 40"/>
                <a:gd name="T2" fmla="*/ 2 w 206"/>
                <a:gd name="T3" fmla="*/ 40 h 40"/>
                <a:gd name="T4" fmla="*/ 0 w 206"/>
                <a:gd name="T5" fmla="*/ 30 h 40"/>
                <a:gd name="T6" fmla="*/ 206 w 206"/>
                <a:gd name="T7" fmla="*/ 0 h 40"/>
                <a:gd name="T8" fmla="*/ 206 w 206"/>
                <a:gd name="T9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0">
                  <a:moveTo>
                    <a:pt x="206" y="11"/>
                  </a:moveTo>
                  <a:lnTo>
                    <a:pt x="2" y="40"/>
                  </a:lnTo>
                  <a:lnTo>
                    <a:pt x="0" y="30"/>
                  </a:lnTo>
                  <a:lnTo>
                    <a:pt x="206" y="0"/>
                  </a:lnTo>
                  <a:lnTo>
                    <a:pt x="206" y="11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ŝḻiďê"/>
            <p:cNvSpPr/>
            <p:nvPr userDrawn="1"/>
          </p:nvSpPr>
          <p:spPr bwMode="auto">
            <a:xfrm>
              <a:off x="5648133" y="2016083"/>
              <a:ext cx="56843" cy="153951"/>
            </a:xfrm>
            <a:custGeom>
              <a:avLst/>
              <a:gdLst>
                <a:gd name="T0" fmla="*/ 48 w 48"/>
                <a:gd name="T1" fmla="*/ 124 h 130"/>
                <a:gd name="T2" fmla="*/ 19 w 48"/>
                <a:gd name="T3" fmla="*/ 130 h 130"/>
                <a:gd name="T4" fmla="*/ 0 w 48"/>
                <a:gd name="T5" fmla="*/ 5 h 130"/>
                <a:gd name="T6" fmla="*/ 31 w 48"/>
                <a:gd name="T7" fmla="*/ 0 h 130"/>
                <a:gd name="T8" fmla="*/ 48 w 48"/>
                <a:gd name="T9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30">
                  <a:moveTo>
                    <a:pt x="48" y="124"/>
                  </a:moveTo>
                  <a:lnTo>
                    <a:pt x="19" y="130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124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isľïḓê"/>
            <p:cNvSpPr/>
            <p:nvPr userDrawn="1"/>
          </p:nvSpPr>
          <p:spPr bwMode="auto">
            <a:xfrm>
              <a:off x="5831691" y="1988846"/>
              <a:ext cx="60396" cy="153951"/>
            </a:xfrm>
            <a:custGeom>
              <a:avLst/>
              <a:gdLst>
                <a:gd name="T0" fmla="*/ 51 w 51"/>
                <a:gd name="T1" fmla="*/ 125 h 130"/>
                <a:gd name="T2" fmla="*/ 19 w 51"/>
                <a:gd name="T3" fmla="*/ 130 h 130"/>
                <a:gd name="T4" fmla="*/ 0 w 51"/>
                <a:gd name="T5" fmla="*/ 4 h 130"/>
                <a:gd name="T6" fmla="*/ 32 w 51"/>
                <a:gd name="T7" fmla="*/ 0 h 130"/>
                <a:gd name="T8" fmla="*/ 51 w 51"/>
                <a:gd name="T9" fmla="*/ 12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30">
                  <a:moveTo>
                    <a:pt x="51" y="125"/>
                  </a:moveTo>
                  <a:lnTo>
                    <a:pt x="19" y="130"/>
                  </a:lnTo>
                  <a:lnTo>
                    <a:pt x="0" y="4"/>
                  </a:lnTo>
                  <a:lnTo>
                    <a:pt x="32" y="0"/>
                  </a:lnTo>
                  <a:lnTo>
                    <a:pt x="51" y="125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ṧļíḍé"/>
            <p:cNvSpPr/>
            <p:nvPr userDrawn="1"/>
          </p:nvSpPr>
          <p:spPr bwMode="auto">
            <a:xfrm>
              <a:off x="5684845" y="1993583"/>
              <a:ext cx="169346" cy="169346"/>
            </a:xfrm>
            <a:custGeom>
              <a:avLst/>
              <a:gdLst>
                <a:gd name="T0" fmla="*/ 124 w 143"/>
                <a:gd name="T1" fmla="*/ 0 h 143"/>
                <a:gd name="T2" fmla="*/ 0 w 143"/>
                <a:gd name="T3" fmla="*/ 19 h 143"/>
                <a:gd name="T4" fmla="*/ 17 w 143"/>
                <a:gd name="T5" fmla="*/ 143 h 143"/>
                <a:gd name="T6" fmla="*/ 143 w 143"/>
                <a:gd name="T7" fmla="*/ 126 h 143"/>
                <a:gd name="T8" fmla="*/ 124 w 143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0"/>
                  </a:moveTo>
                  <a:lnTo>
                    <a:pt x="0" y="19"/>
                  </a:lnTo>
                  <a:lnTo>
                    <a:pt x="17" y="143"/>
                  </a:lnTo>
                  <a:lnTo>
                    <a:pt x="143" y="126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îṡļîdè"/>
            <p:cNvSpPr/>
            <p:nvPr userDrawn="1"/>
          </p:nvSpPr>
          <p:spPr bwMode="auto">
            <a:xfrm>
              <a:off x="5701424" y="2011346"/>
              <a:ext cx="137371" cy="136188"/>
            </a:xfrm>
            <a:custGeom>
              <a:avLst/>
              <a:gdLst>
                <a:gd name="T0" fmla="*/ 64 w 67"/>
                <a:gd name="T1" fmla="*/ 28 h 66"/>
                <a:gd name="T2" fmla="*/ 38 w 67"/>
                <a:gd name="T3" fmla="*/ 64 h 66"/>
                <a:gd name="T4" fmla="*/ 3 w 67"/>
                <a:gd name="T5" fmla="*/ 37 h 66"/>
                <a:gd name="T6" fmla="*/ 29 w 67"/>
                <a:gd name="T7" fmla="*/ 2 h 66"/>
                <a:gd name="T8" fmla="*/ 64 w 67"/>
                <a:gd name="T9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6">
                  <a:moveTo>
                    <a:pt x="64" y="28"/>
                  </a:moveTo>
                  <a:cubicBezTo>
                    <a:pt x="67" y="45"/>
                    <a:pt x="55" y="61"/>
                    <a:pt x="38" y="64"/>
                  </a:cubicBezTo>
                  <a:cubicBezTo>
                    <a:pt x="21" y="66"/>
                    <a:pt x="5" y="54"/>
                    <a:pt x="3" y="37"/>
                  </a:cubicBezTo>
                  <a:cubicBezTo>
                    <a:pt x="0" y="20"/>
                    <a:pt x="12" y="5"/>
                    <a:pt x="29" y="2"/>
                  </a:cubicBezTo>
                  <a:cubicBezTo>
                    <a:pt x="46" y="0"/>
                    <a:pt x="62" y="11"/>
                    <a:pt x="64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ïSḻîdê"/>
            <p:cNvSpPr/>
            <p:nvPr userDrawn="1"/>
          </p:nvSpPr>
          <p:spPr bwMode="auto">
            <a:xfrm>
              <a:off x="5668265" y="1928450"/>
              <a:ext cx="168162" cy="75791"/>
            </a:xfrm>
            <a:custGeom>
              <a:avLst/>
              <a:gdLst>
                <a:gd name="T0" fmla="*/ 137 w 142"/>
                <a:gd name="T1" fmla="*/ 0 h 64"/>
                <a:gd name="T2" fmla="*/ 0 w 142"/>
                <a:gd name="T3" fmla="*/ 19 h 64"/>
                <a:gd name="T4" fmla="*/ 7 w 142"/>
                <a:gd name="T5" fmla="*/ 64 h 64"/>
                <a:gd name="T6" fmla="*/ 142 w 142"/>
                <a:gd name="T7" fmla="*/ 45 h 64"/>
                <a:gd name="T8" fmla="*/ 137 w 142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64">
                  <a:moveTo>
                    <a:pt x="137" y="0"/>
                  </a:moveTo>
                  <a:lnTo>
                    <a:pt x="0" y="19"/>
                  </a:lnTo>
                  <a:lnTo>
                    <a:pt x="7" y="64"/>
                  </a:lnTo>
                  <a:lnTo>
                    <a:pt x="142" y="4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ï$ľíḋê"/>
            <p:cNvSpPr/>
            <p:nvPr userDrawn="1"/>
          </p:nvSpPr>
          <p:spPr bwMode="auto">
            <a:xfrm>
              <a:off x="5665897" y="1836079"/>
              <a:ext cx="159872" cy="98292"/>
            </a:xfrm>
            <a:custGeom>
              <a:avLst/>
              <a:gdLst>
                <a:gd name="T0" fmla="*/ 97 w 135"/>
                <a:gd name="T1" fmla="*/ 0 h 83"/>
                <a:gd name="T2" fmla="*/ 19 w 135"/>
                <a:gd name="T3" fmla="*/ 12 h 83"/>
                <a:gd name="T4" fmla="*/ 0 w 135"/>
                <a:gd name="T5" fmla="*/ 83 h 83"/>
                <a:gd name="T6" fmla="*/ 135 w 135"/>
                <a:gd name="T7" fmla="*/ 62 h 83"/>
                <a:gd name="T8" fmla="*/ 97 w 1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83">
                  <a:moveTo>
                    <a:pt x="97" y="0"/>
                  </a:moveTo>
                  <a:lnTo>
                    <a:pt x="19" y="12"/>
                  </a:lnTo>
                  <a:lnTo>
                    <a:pt x="0" y="83"/>
                  </a:lnTo>
                  <a:lnTo>
                    <a:pt x="135" y="6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íšļïďé"/>
            <p:cNvSpPr/>
            <p:nvPr userDrawn="1"/>
          </p:nvSpPr>
          <p:spPr bwMode="auto">
            <a:xfrm>
              <a:off x="5659976" y="1909502"/>
              <a:ext cx="174083" cy="42633"/>
            </a:xfrm>
            <a:custGeom>
              <a:avLst/>
              <a:gdLst>
                <a:gd name="T0" fmla="*/ 147 w 147"/>
                <a:gd name="T1" fmla="*/ 14 h 36"/>
                <a:gd name="T2" fmla="*/ 2 w 147"/>
                <a:gd name="T3" fmla="*/ 36 h 36"/>
                <a:gd name="T4" fmla="*/ 0 w 147"/>
                <a:gd name="T5" fmla="*/ 21 h 36"/>
                <a:gd name="T6" fmla="*/ 145 w 147"/>
                <a:gd name="T7" fmla="*/ 0 h 36"/>
                <a:gd name="T8" fmla="*/ 147 w 147"/>
                <a:gd name="T9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6">
                  <a:moveTo>
                    <a:pt x="147" y="14"/>
                  </a:moveTo>
                  <a:lnTo>
                    <a:pt x="2" y="36"/>
                  </a:lnTo>
                  <a:lnTo>
                    <a:pt x="0" y="21"/>
                  </a:lnTo>
                  <a:lnTo>
                    <a:pt x="145" y="0"/>
                  </a:lnTo>
                  <a:lnTo>
                    <a:pt x="147" y="1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ṥ1îďe"/>
            <p:cNvSpPr/>
            <p:nvPr userDrawn="1"/>
          </p:nvSpPr>
          <p:spPr bwMode="auto">
            <a:xfrm>
              <a:off x="5674186" y="1741340"/>
              <a:ext cx="106581" cy="108950"/>
            </a:xfrm>
            <a:custGeom>
              <a:avLst/>
              <a:gdLst>
                <a:gd name="T0" fmla="*/ 80 w 90"/>
                <a:gd name="T1" fmla="*/ 0 h 92"/>
                <a:gd name="T2" fmla="*/ 0 w 90"/>
                <a:gd name="T3" fmla="*/ 11 h 92"/>
                <a:gd name="T4" fmla="*/ 12 w 90"/>
                <a:gd name="T5" fmla="*/ 92 h 92"/>
                <a:gd name="T6" fmla="*/ 90 w 90"/>
                <a:gd name="T7" fmla="*/ 80 h 92"/>
                <a:gd name="T8" fmla="*/ 80 w 9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2">
                  <a:moveTo>
                    <a:pt x="80" y="0"/>
                  </a:moveTo>
                  <a:lnTo>
                    <a:pt x="0" y="11"/>
                  </a:lnTo>
                  <a:lnTo>
                    <a:pt x="12" y="92"/>
                  </a:lnTo>
                  <a:lnTo>
                    <a:pt x="90" y="8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şlïde"/>
            <p:cNvSpPr/>
            <p:nvPr userDrawn="1"/>
          </p:nvSpPr>
          <p:spPr bwMode="auto">
            <a:xfrm>
              <a:off x="5680108" y="1664365"/>
              <a:ext cx="81713" cy="90002"/>
            </a:xfrm>
            <a:custGeom>
              <a:avLst/>
              <a:gdLst>
                <a:gd name="T0" fmla="*/ 69 w 69"/>
                <a:gd name="T1" fmla="*/ 65 h 76"/>
                <a:gd name="T2" fmla="*/ 0 w 69"/>
                <a:gd name="T3" fmla="*/ 76 h 76"/>
                <a:gd name="T4" fmla="*/ 18 w 69"/>
                <a:gd name="T5" fmla="*/ 1 h 76"/>
                <a:gd name="T6" fmla="*/ 30 w 69"/>
                <a:gd name="T7" fmla="*/ 0 h 76"/>
                <a:gd name="T8" fmla="*/ 69 w 69"/>
                <a:gd name="T9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6">
                  <a:moveTo>
                    <a:pt x="69" y="65"/>
                  </a:moveTo>
                  <a:lnTo>
                    <a:pt x="0" y="76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69" y="65"/>
                  </a:lnTo>
                  <a:close/>
                </a:path>
              </a:pathLst>
            </a:custGeom>
            <a:solidFill>
              <a:srgbClr val="6B6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ïṧļîḋê"/>
            <p:cNvSpPr/>
            <p:nvPr userDrawn="1"/>
          </p:nvSpPr>
          <p:spPr bwMode="auto">
            <a:xfrm>
              <a:off x="5755899" y="2022005"/>
              <a:ext cx="55660" cy="63949"/>
            </a:xfrm>
            <a:custGeom>
              <a:avLst/>
              <a:gdLst>
                <a:gd name="T0" fmla="*/ 6 w 27"/>
                <a:gd name="T1" fmla="*/ 31 h 31"/>
                <a:gd name="T2" fmla="*/ 5 w 27"/>
                <a:gd name="T3" fmla="*/ 30 h 31"/>
                <a:gd name="T4" fmla="*/ 3 w 27"/>
                <a:gd name="T5" fmla="*/ 28 h 31"/>
                <a:gd name="T6" fmla="*/ 0 w 27"/>
                <a:gd name="T7" fmla="*/ 4 h 31"/>
                <a:gd name="T8" fmla="*/ 2 w 27"/>
                <a:gd name="T9" fmla="*/ 0 h 31"/>
                <a:gd name="T10" fmla="*/ 6 w 27"/>
                <a:gd name="T11" fmla="*/ 3 h 31"/>
                <a:gd name="T12" fmla="*/ 9 w 27"/>
                <a:gd name="T13" fmla="*/ 24 h 31"/>
                <a:gd name="T14" fmla="*/ 23 w 27"/>
                <a:gd name="T15" fmla="*/ 22 h 31"/>
                <a:gd name="T16" fmla="*/ 26 w 27"/>
                <a:gd name="T17" fmla="*/ 25 h 31"/>
                <a:gd name="T18" fmla="*/ 24 w 27"/>
                <a:gd name="T19" fmla="*/ 28 h 31"/>
                <a:gd name="T20" fmla="*/ 7 w 27"/>
                <a:gd name="T21" fmla="*/ 31 h 31"/>
                <a:gd name="T22" fmla="*/ 6 w 27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31">
                  <a:moveTo>
                    <a:pt x="6" y="31"/>
                  </a:moveTo>
                  <a:cubicBezTo>
                    <a:pt x="6" y="31"/>
                    <a:pt x="5" y="31"/>
                    <a:pt x="5" y="30"/>
                  </a:cubicBezTo>
                  <a:cubicBezTo>
                    <a:pt x="4" y="30"/>
                    <a:pt x="4" y="29"/>
                    <a:pt x="3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0"/>
                    <a:pt x="5" y="1"/>
                    <a:pt x="6" y="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5" y="22"/>
                    <a:pt x="26" y="23"/>
                    <a:pt x="26" y="25"/>
                  </a:cubicBezTo>
                  <a:cubicBezTo>
                    <a:pt x="27" y="27"/>
                    <a:pt x="26" y="28"/>
                    <a:pt x="24" y="28"/>
                  </a:cubicBezTo>
                  <a:cubicBezTo>
                    <a:pt x="7" y="31"/>
                    <a:pt x="7" y="31"/>
                    <a:pt x="7" y="31"/>
                  </a:cubicBezTo>
                  <a:lnTo>
                    <a:pt x="6" y="31"/>
                  </a:lnTo>
                  <a:close/>
                </a:path>
              </a:pathLst>
            </a:custGeom>
            <a:solidFill>
              <a:srgbClr val="4241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ïṣḻídé"/>
            <p:cNvSpPr/>
            <p:nvPr userDrawn="1"/>
          </p:nvSpPr>
          <p:spPr bwMode="auto">
            <a:xfrm>
              <a:off x="6725789" y="2847417"/>
              <a:ext cx="350534" cy="284217"/>
            </a:xfrm>
            <a:custGeom>
              <a:avLst/>
              <a:gdLst>
                <a:gd name="T0" fmla="*/ 296 w 296"/>
                <a:gd name="T1" fmla="*/ 97 h 240"/>
                <a:gd name="T2" fmla="*/ 61 w 296"/>
                <a:gd name="T3" fmla="*/ 0 h 240"/>
                <a:gd name="T4" fmla="*/ 0 w 296"/>
                <a:gd name="T5" fmla="*/ 143 h 240"/>
                <a:gd name="T6" fmla="*/ 237 w 296"/>
                <a:gd name="T7" fmla="*/ 240 h 240"/>
                <a:gd name="T8" fmla="*/ 296 w 296"/>
                <a:gd name="T9" fmla="*/ 9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40">
                  <a:moveTo>
                    <a:pt x="296" y="97"/>
                  </a:moveTo>
                  <a:lnTo>
                    <a:pt x="61" y="0"/>
                  </a:lnTo>
                  <a:lnTo>
                    <a:pt x="0" y="143"/>
                  </a:lnTo>
                  <a:lnTo>
                    <a:pt x="237" y="240"/>
                  </a:lnTo>
                  <a:lnTo>
                    <a:pt x="296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îṣľïďé"/>
            <p:cNvSpPr/>
            <p:nvPr userDrawn="1"/>
          </p:nvSpPr>
          <p:spPr bwMode="auto">
            <a:xfrm>
              <a:off x="6806318" y="2695835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ïṧļidé"/>
            <p:cNvSpPr/>
            <p:nvPr userDrawn="1"/>
          </p:nvSpPr>
          <p:spPr bwMode="auto">
            <a:xfrm>
              <a:off x="6783817" y="2818996"/>
              <a:ext cx="315007" cy="149214"/>
            </a:xfrm>
            <a:custGeom>
              <a:avLst/>
              <a:gdLst>
                <a:gd name="T0" fmla="*/ 259 w 266"/>
                <a:gd name="T1" fmla="*/ 126 h 126"/>
                <a:gd name="T2" fmla="*/ 0 w 266"/>
                <a:gd name="T3" fmla="*/ 19 h 126"/>
                <a:gd name="T4" fmla="*/ 7 w 266"/>
                <a:gd name="T5" fmla="*/ 0 h 126"/>
                <a:gd name="T6" fmla="*/ 266 w 266"/>
                <a:gd name="T7" fmla="*/ 107 h 126"/>
                <a:gd name="T8" fmla="*/ 259 w 266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26">
                  <a:moveTo>
                    <a:pt x="259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6" y="107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íś1ïḑe"/>
            <p:cNvSpPr/>
            <p:nvPr userDrawn="1"/>
          </p:nvSpPr>
          <p:spPr bwMode="auto">
            <a:xfrm>
              <a:off x="6750658" y="2894787"/>
              <a:ext cx="92370" cy="149214"/>
            </a:xfrm>
            <a:custGeom>
              <a:avLst/>
              <a:gdLst>
                <a:gd name="T0" fmla="*/ 43 w 45"/>
                <a:gd name="T1" fmla="*/ 16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6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3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îSlíḑè"/>
            <p:cNvSpPr/>
            <p:nvPr userDrawn="1"/>
          </p:nvSpPr>
          <p:spPr bwMode="auto">
            <a:xfrm>
              <a:off x="6814608" y="2920840"/>
              <a:ext cx="92370" cy="149214"/>
            </a:xfrm>
            <a:custGeom>
              <a:avLst/>
              <a:gdLst>
                <a:gd name="T0" fmla="*/ 43 w 45"/>
                <a:gd name="T1" fmla="*/ 15 h 73"/>
                <a:gd name="T2" fmla="*/ 37 w 45"/>
                <a:gd name="T3" fmla="*/ 2 h 73"/>
                <a:gd name="T4" fmla="*/ 24 w 45"/>
                <a:gd name="T5" fmla="*/ 8 h 73"/>
                <a:gd name="T6" fmla="*/ 0 w 45"/>
                <a:gd name="T7" fmla="*/ 65 h 73"/>
                <a:gd name="T8" fmla="*/ 19 w 45"/>
                <a:gd name="T9" fmla="*/ 73 h 73"/>
                <a:gd name="T10" fmla="*/ 43 w 45"/>
                <a:gd name="T11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73">
                  <a:moveTo>
                    <a:pt x="43" y="15"/>
                  </a:moveTo>
                  <a:cubicBezTo>
                    <a:pt x="45" y="10"/>
                    <a:pt x="43" y="4"/>
                    <a:pt x="37" y="2"/>
                  </a:cubicBezTo>
                  <a:cubicBezTo>
                    <a:pt x="32" y="0"/>
                    <a:pt x="26" y="2"/>
                    <a:pt x="24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3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işļîde"/>
            <p:cNvSpPr/>
            <p:nvPr userDrawn="1"/>
          </p:nvSpPr>
          <p:spPr bwMode="auto">
            <a:xfrm>
              <a:off x="6879740" y="2946893"/>
              <a:ext cx="90002" cy="148030"/>
            </a:xfrm>
            <a:custGeom>
              <a:avLst/>
              <a:gdLst>
                <a:gd name="T0" fmla="*/ 42 w 44"/>
                <a:gd name="T1" fmla="*/ 15 h 72"/>
                <a:gd name="T2" fmla="*/ 36 w 44"/>
                <a:gd name="T3" fmla="*/ 2 h 72"/>
                <a:gd name="T4" fmla="*/ 23 w 44"/>
                <a:gd name="T5" fmla="*/ 7 h 72"/>
                <a:gd name="T6" fmla="*/ 0 w 44"/>
                <a:gd name="T7" fmla="*/ 65 h 72"/>
                <a:gd name="T8" fmla="*/ 19 w 44"/>
                <a:gd name="T9" fmla="*/ 72 h 72"/>
                <a:gd name="T10" fmla="*/ 42 w 44"/>
                <a:gd name="T1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2">
                  <a:moveTo>
                    <a:pt x="42" y="15"/>
                  </a:moveTo>
                  <a:cubicBezTo>
                    <a:pt x="44" y="10"/>
                    <a:pt x="42" y="4"/>
                    <a:pt x="36" y="2"/>
                  </a:cubicBezTo>
                  <a:cubicBezTo>
                    <a:pt x="31" y="0"/>
                    <a:pt x="25" y="2"/>
                    <a:pt x="23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2"/>
                    <a:pt x="19" y="72"/>
                    <a:pt x="19" y="72"/>
                  </a:cubicBezTo>
                  <a:lnTo>
                    <a:pt x="42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îsļídè"/>
            <p:cNvSpPr/>
            <p:nvPr userDrawn="1"/>
          </p:nvSpPr>
          <p:spPr bwMode="auto">
            <a:xfrm>
              <a:off x="6943689" y="2971762"/>
              <a:ext cx="90002" cy="149214"/>
            </a:xfrm>
            <a:custGeom>
              <a:avLst/>
              <a:gdLst>
                <a:gd name="T0" fmla="*/ 42 w 44"/>
                <a:gd name="T1" fmla="*/ 16 h 73"/>
                <a:gd name="T2" fmla="*/ 37 w 44"/>
                <a:gd name="T3" fmla="*/ 2 h 73"/>
                <a:gd name="T4" fmla="*/ 23 w 44"/>
                <a:gd name="T5" fmla="*/ 8 h 73"/>
                <a:gd name="T6" fmla="*/ 0 w 44"/>
                <a:gd name="T7" fmla="*/ 65 h 73"/>
                <a:gd name="T8" fmla="*/ 19 w 44"/>
                <a:gd name="T9" fmla="*/ 73 h 73"/>
                <a:gd name="T10" fmla="*/ 42 w 44"/>
                <a:gd name="T11" fmla="*/ 1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73">
                  <a:moveTo>
                    <a:pt x="42" y="16"/>
                  </a:moveTo>
                  <a:cubicBezTo>
                    <a:pt x="44" y="11"/>
                    <a:pt x="42" y="5"/>
                    <a:pt x="37" y="2"/>
                  </a:cubicBezTo>
                  <a:cubicBezTo>
                    <a:pt x="31" y="0"/>
                    <a:pt x="25" y="3"/>
                    <a:pt x="23" y="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9" y="73"/>
                    <a:pt x="19" y="73"/>
                    <a:pt x="19" y="73"/>
                  </a:cubicBezTo>
                  <a:lnTo>
                    <a:pt x="42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îSḻîďe"/>
            <p:cNvSpPr/>
            <p:nvPr userDrawn="1"/>
          </p:nvSpPr>
          <p:spPr bwMode="auto">
            <a:xfrm>
              <a:off x="6831187" y="274083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îŝḷide"/>
            <p:cNvSpPr/>
            <p:nvPr userDrawn="1"/>
          </p:nvSpPr>
          <p:spPr bwMode="auto">
            <a:xfrm>
              <a:off x="6893951" y="276688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ïSḻïḓê"/>
            <p:cNvSpPr/>
            <p:nvPr userDrawn="1"/>
          </p:nvSpPr>
          <p:spPr bwMode="auto">
            <a:xfrm>
              <a:off x="6957900" y="2794127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ís1iḑe"/>
            <p:cNvSpPr/>
            <p:nvPr userDrawn="1"/>
          </p:nvSpPr>
          <p:spPr bwMode="auto">
            <a:xfrm>
              <a:off x="7021849" y="2818996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i$ḷíḑê"/>
            <p:cNvSpPr/>
            <p:nvPr userDrawn="1"/>
          </p:nvSpPr>
          <p:spPr bwMode="auto">
            <a:xfrm>
              <a:off x="6869082" y="2544253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4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4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iSlïḋé"/>
            <p:cNvSpPr/>
            <p:nvPr userDrawn="1"/>
          </p:nvSpPr>
          <p:spPr bwMode="auto">
            <a:xfrm>
              <a:off x="6845398" y="2667413"/>
              <a:ext cx="317375" cy="149214"/>
            </a:xfrm>
            <a:custGeom>
              <a:avLst/>
              <a:gdLst>
                <a:gd name="T0" fmla="*/ 259 w 268"/>
                <a:gd name="T1" fmla="*/ 126 h 126"/>
                <a:gd name="T2" fmla="*/ 0 w 268"/>
                <a:gd name="T3" fmla="*/ 19 h 126"/>
                <a:gd name="T4" fmla="*/ 8 w 268"/>
                <a:gd name="T5" fmla="*/ 0 h 126"/>
                <a:gd name="T6" fmla="*/ 268 w 268"/>
                <a:gd name="T7" fmla="*/ 105 h 126"/>
                <a:gd name="T8" fmla="*/ 259 w 26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26">
                  <a:moveTo>
                    <a:pt x="259" y="126"/>
                  </a:moveTo>
                  <a:lnTo>
                    <a:pt x="0" y="19"/>
                  </a:lnTo>
                  <a:lnTo>
                    <a:pt x="8" y="0"/>
                  </a:lnTo>
                  <a:lnTo>
                    <a:pt x="268" y="105"/>
                  </a:lnTo>
                  <a:lnTo>
                    <a:pt x="259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işliďê"/>
            <p:cNvSpPr/>
            <p:nvPr userDrawn="1"/>
          </p:nvSpPr>
          <p:spPr bwMode="auto">
            <a:xfrm>
              <a:off x="6893951" y="2589254"/>
              <a:ext cx="74607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8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î$ḷîďe"/>
            <p:cNvSpPr/>
            <p:nvPr userDrawn="1"/>
          </p:nvSpPr>
          <p:spPr bwMode="auto">
            <a:xfrm>
              <a:off x="6957900" y="2615307"/>
              <a:ext cx="73423" cy="108950"/>
            </a:xfrm>
            <a:custGeom>
              <a:avLst/>
              <a:gdLst>
                <a:gd name="T0" fmla="*/ 34 w 36"/>
                <a:gd name="T1" fmla="*/ 15 h 53"/>
                <a:gd name="T2" fmla="*/ 29 w 36"/>
                <a:gd name="T3" fmla="*/ 2 h 53"/>
                <a:gd name="T4" fmla="*/ 15 w 36"/>
                <a:gd name="T5" fmla="*/ 7 h 53"/>
                <a:gd name="T6" fmla="*/ 0 w 36"/>
                <a:gd name="T7" fmla="*/ 45 h 53"/>
                <a:gd name="T8" fmla="*/ 19 w 36"/>
                <a:gd name="T9" fmla="*/ 53 h 53"/>
                <a:gd name="T10" fmla="*/ 34 w 36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3">
                  <a:moveTo>
                    <a:pt x="34" y="15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íŝľîďê"/>
            <p:cNvSpPr/>
            <p:nvPr userDrawn="1"/>
          </p:nvSpPr>
          <p:spPr bwMode="auto">
            <a:xfrm>
              <a:off x="7021849" y="2640176"/>
              <a:ext cx="75791" cy="111318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iṥľïḑé"/>
            <p:cNvSpPr/>
            <p:nvPr userDrawn="1"/>
          </p:nvSpPr>
          <p:spPr bwMode="auto">
            <a:xfrm>
              <a:off x="7084613" y="2667413"/>
              <a:ext cx="75791" cy="110134"/>
            </a:xfrm>
            <a:custGeom>
              <a:avLst/>
              <a:gdLst>
                <a:gd name="T0" fmla="*/ 34 w 37"/>
                <a:gd name="T1" fmla="*/ 16 h 54"/>
                <a:gd name="T2" fmla="*/ 29 w 37"/>
                <a:gd name="T3" fmla="*/ 2 h 54"/>
                <a:gd name="T4" fmla="*/ 15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4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4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í$lïďe"/>
            <p:cNvSpPr/>
            <p:nvPr userDrawn="1"/>
          </p:nvSpPr>
          <p:spPr bwMode="auto">
            <a:xfrm>
              <a:off x="6930663" y="2390302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5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ïSḷíḑê"/>
            <p:cNvSpPr/>
            <p:nvPr userDrawn="1"/>
          </p:nvSpPr>
          <p:spPr bwMode="auto">
            <a:xfrm>
              <a:off x="6908162" y="2515831"/>
              <a:ext cx="316192" cy="146845"/>
            </a:xfrm>
            <a:custGeom>
              <a:avLst/>
              <a:gdLst>
                <a:gd name="T0" fmla="*/ 260 w 267"/>
                <a:gd name="T1" fmla="*/ 124 h 124"/>
                <a:gd name="T2" fmla="*/ 0 w 267"/>
                <a:gd name="T3" fmla="*/ 19 h 124"/>
                <a:gd name="T4" fmla="*/ 7 w 267"/>
                <a:gd name="T5" fmla="*/ 0 h 124"/>
                <a:gd name="T6" fmla="*/ 267 w 267"/>
                <a:gd name="T7" fmla="*/ 105 h 124"/>
                <a:gd name="T8" fmla="*/ 260 w 267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4">
                  <a:moveTo>
                    <a:pt x="260" y="124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5"/>
                  </a:lnTo>
                  <a:lnTo>
                    <a:pt x="260" y="124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ïṡlíḋè"/>
            <p:cNvSpPr/>
            <p:nvPr userDrawn="1"/>
          </p:nvSpPr>
          <p:spPr bwMode="auto">
            <a:xfrm>
              <a:off x="6955530" y="2437671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iṥľîdê"/>
            <p:cNvSpPr/>
            <p:nvPr userDrawn="1"/>
          </p:nvSpPr>
          <p:spPr bwMode="auto">
            <a:xfrm>
              <a:off x="7019479" y="2462541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4" y="5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îṩ1íḑê"/>
            <p:cNvSpPr/>
            <p:nvPr userDrawn="1"/>
          </p:nvSpPr>
          <p:spPr bwMode="auto">
            <a:xfrm>
              <a:off x="7083428" y="2488594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i$ľîḑé"/>
            <p:cNvSpPr/>
            <p:nvPr userDrawn="1"/>
          </p:nvSpPr>
          <p:spPr bwMode="auto">
            <a:xfrm>
              <a:off x="7146194" y="2515831"/>
              <a:ext cx="75791" cy="107766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îṧlîḓê"/>
            <p:cNvSpPr/>
            <p:nvPr userDrawn="1"/>
          </p:nvSpPr>
          <p:spPr bwMode="auto">
            <a:xfrm>
              <a:off x="6994612" y="2238720"/>
              <a:ext cx="332771" cy="243953"/>
            </a:xfrm>
            <a:custGeom>
              <a:avLst/>
              <a:gdLst>
                <a:gd name="T0" fmla="*/ 281 w 281"/>
                <a:gd name="T1" fmla="*/ 97 h 206"/>
                <a:gd name="T2" fmla="*/ 43 w 281"/>
                <a:gd name="T3" fmla="*/ 0 h 206"/>
                <a:gd name="T4" fmla="*/ 0 w 281"/>
                <a:gd name="T5" fmla="*/ 109 h 206"/>
                <a:gd name="T6" fmla="*/ 236 w 281"/>
                <a:gd name="T7" fmla="*/ 206 h 206"/>
                <a:gd name="T8" fmla="*/ 281 w 281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206">
                  <a:moveTo>
                    <a:pt x="281" y="97"/>
                  </a:moveTo>
                  <a:lnTo>
                    <a:pt x="43" y="0"/>
                  </a:lnTo>
                  <a:lnTo>
                    <a:pt x="0" y="109"/>
                  </a:lnTo>
                  <a:lnTo>
                    <a:pt x="236" y="206"/>
                  </a:lnTo>
                  <a:lnTo>
                    <a:pt x="281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íş1îḓé"/>
            <p:cNvSpPr/>
            <p:nvPr userDrawn="1"/>
          </p:nvSpPr>
          <p:spPr bwMode="auto">
            <a:xfrm>
              <a:off x="6969741" y="2361880"/>
              <a:ext cx="318560" cy="149214"/>
            </a:xfrm>
            <a:custGeom>
              <a:avLst/>
              <a:gdLst>
                <a:gd name="T0" fmla="*/ 260 w 269"/>
                <a:gd name="T1" fmla="*/ 126 h 126"/>
                <a:gd name="T2" fmla="*/ 0 w 269"/>
                <a:gd name="T3" fmla="*/ 21 h 126"/>
                <a:gd name="T4" fmla="*/ 9 w 269"/>
                <a:gd name="T5" fmla="*/ 0 h 126"/>
                <a:gd name="T6" fmla="*/ 269 w 269"/>
                <a:gd name="T7" fmla="*/ 107 h 126"/>
                <a:gd name="T8" fmla="*/ 260 w 269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126">
                  <a:moveTo>
                    <a:pt x="260" y="126"/>
                  </a:moveTo>
                  <a:lnTo>
                    <a:pt x="0" y="21"/>
                  </a:lnTo>
                  <a:lnTo>
                    <a:pt x="9" y="0"/>
                  </a:lnTo>
                  <a:lnTo>
                    <a:pt x="269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îšlïḓe"/>
            <p:cNvSpPr/>
            <p:nvPr userDrawn="1"/>
          </p:nvSpPr>
          <p:spPr bwMode="auto">
            <a:xfrm>
              <a:off x="7019479" y="2283721"/>
              <a:ext cx="73423" cy="111318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3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1"/>
                    <a:pt x="34" y="5"/>
                    <a:pt x="29" y="3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íṧlíḍè"/>
            <p:cNvSpPr/>
            <p:nvPr userDrawn="1"/>
          </p:nvSpPr>
          <p:spPr bwMode="auto">
            <a:xfrm>
              <a:off x="7083428" y="2310958"/>
              <a:ext cx="73423" cy="110134"/>
            </a:xfrm>
            <a:custGeom>
              <a:avLst/>
              <a:gdLst>
                <a:gd name="T0" fmla="*/ 34 w 36"/>
                <a:gd name="T1" fmla="*/ 16 h 54"/>
                <a:gd name="T2" fmla="*/ 29 w 36"/>
                <a:gd name="T3" fmla="*/ 2 h 54"/>
                <a:gd name="T4" fmla="*/ 15 w 36"/>
                <a:gd name="T5" fmla="*/ 8 h 54"/>
                <a:gd name="T6" fmla="*/ 0 w 36"/>
                <a:gd name="T7" fmla="*/ 46 h 54"/>
                <a:gd name="T8" fmla="*/ 19 w 36"/>
                <a:gd name="T9" fmla="*/ 54 h 54"/>
                <a:gd name="T10" fmla="*/ 34 w 36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54">
                  <a:moveTo>
                    <a:pt x="34" y="16"/>
                  </a:moveTo>
                  <a:cubicBezTo>
                    <a:pt x="36" y="10"/>
                    <a:pt x="34" y="4"/>
                    <a:pt x="29" y="2"/>
                  </a:cubicBezTo>
                  <a:cubicBezTo>
                    <a:pt x="23" y="0"/>
                    <a:pt x="17" y="3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4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iṥľïdè"/>
            <p:cNvSpPr/>
            <p:nvPr userDrawn="1"/>
          </p:nvSpPr>
          <p:spPr bwMode="auto">
            <a:xfrm>
              <a:off x="7146194" y="2337012"/>
              <a:ext cx="75791" cy="108950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í$ḻîḓé"/>
            <p:cNvSpPr/>
            <p:nvPr userDrawn="1"/>
          </p:nvSpPr>
          <p:spPr bwMode="auto">
            <a:xfrm>
              <a:off x="7210143" y="2364249"/>
              <a:ext cx="75791" cy="107766"/>
            </a:xfrm>
            <a:custGeom>
              <a:avLst/>
              <a:gdLst>
                <a:gd name="T0" fmla="*/ 34 w 37"/>
                <a:gd name="T1" fmla="*/ 15 h 53"/>
                <a:gd name="T2" fmla="*/ 29 w 37"/>
                <a:gd name="T3" fmla="*/ 2 h 53"/>
                <a:gd name="T4" fmla="*/ 15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4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4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5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4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íṩḷîḋe"/>
            <p:cNvSpPr/>
            <p:nvPr userDrawn="1"/>
          </p:nvSpPr>
          <p:spPr bwMode="auto">
            <a:xfrm>
              <a:off x="7056191" y="2087137"/>
              <a:ext cx="331586" cy="243953"/>
            </a:xfrm>
            <a:custGeom>
              <a:avLst/>
              <a:gdLst>
                <a:gd name="T0" fmla="*/ 280 w 280"/>
                <a:gd name="T1" fmla="*/ 97 h 206"/>
                <a:gd name="T2" fmla="*/ 45 w 280"/>
                <a:gd name="T3" fmla="*/ 0 h 206"/>
                <a:gd name="T4" fmla="*/ 0 w 280"/>
                <a:gd name="T5" fmla="*/ 109 h 206"/>
                <a:gd name="T6" fmla="*/ 235 w 280"/>
                <a:gd name="T7" fmla="*/ 206 h 206"/>
                <a:gd name="T8" fmla="*/ 280 w 280"/>
                <a:gd name="T9" fmla="*/ 9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6">
                  <a:moveTo>
                    <a:pt x="280" y="97"/>
                  </a:moveTo>
                  <a:lnTo>
                    <a:pt x="45" y="0"/>
                  </a:lnTo>
                  <a:lnTo>
                    <a:pt x="0" y="109"/>
                  </a:lnTo>
                  <a:lnTo>
                    <a:pt x="235" y="206"/>
                  </a:lnTo>
                  <a:lnTo>
                    <a:pt x="280" y="97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îşḷíḑé"/>
            <p:cNvSpPr/>
            <p:nvPr userDrawn="1"/>
          </p:nvSpPr>
          <p:spPr bwMode="auto">
            <a:xfrm>
              <a:off x="7033690" y="2210298"/>
              <a:ext cx="316192" cy="149214"/>
            </a:xfrm>
            <a:custGeom>
              <a:avLst/>
              <a:gdLst>
                <a:gd name="T0" fmla="*/ 260 w 267"/>
                <a:gd name="T1" fmla="*/ 126 h 126"/>
                <a:gd name="T2" fmla="*/ 0 w 267"/>
                <a:gd name="T3" fmla="*/ 19 h 126"/>
                <a:gd name="T4" fmla="*/ 7 w 267"/>
                <a:gd name="T5" fmla="*/ 0 h 126"/>
                <a:gd name="T6" fmla="*/ 267 w 267"/>
                <a:gd name="T7" fmla="*/ 107 h 126"/>
                <a:gd name="T8" fmla="*/ 260 w 267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126">
                  <a:moveTo>
                    <a:pt x="260" y="126"/>
                  </a:moveTo>
                  <a:lnTo>
                    <a:pt x="0" y="19"/>
                  </a:lnTo>
                  <a:lnTo>
                    <a:pt x="7" y="0"/>
                  </a:lnTo>
                  <a:lnTo>
                    <a:pt x="267" y="107"/>
                  </a:lnTo>
                  <a:lnTo>
                    <a:pt x="260" y="12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îśľiḋé"/>
            <p:cNvSpPr/>
            <p:nvPr userDrawn="1"/>
          </p:nvSpPr>
          <p:spPr bwMode="auto">
            <a:xfrm>
              <a:off x="7081060" y="2132138"/>
              <a:ext cx="75791" cy="111318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2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ísľîḑe"/>
            <p:cNvSpPr/>
            <p:nvPr userDrawn="1"/>
          </p:nvSpPr>
          <p:spPr bwMode="auto">
            <a:xfrm>
              <a:off x="7143824" y="2159376"/>
              <a:ext cx="76976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8 h 53"/>
                <a:gd name="T6" fmla="*/ 0 w 37"/>
                <a:gd name="T7" fmla="*/ 46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4" y="4"/>
                    <a:pt x="29" y="2"/>
                  </a:cubicBezTo>
                  <a:cubicBezTo>
                    <a:pt x="24" y="0"/>
                    <a:pt x="18" y="2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íṡḷîdé"/>
            <p:cNvSpPr/>
            <p:nvPr userDrawn="1"/>
          </p:nvSpPr>
          <p:spPr bwMode="auto">
            <a:xfrm>
              <a:off x="7207773" y="2185429"/>
              <a:ext cx="75791" cy="108950"/>
            </a:xfrm>
            <a:custGeom>
              <a:avLst/>
              <a:gdLst>
                <a:gd name="T0" fmla="*/ 35 w 37"/>
                <a:gd name="T1" fmla="*/ 15 h 53"/>
                <a:gd name="T2" fmla="*/ 29 w 37"/>
                <a:gd name="T3" fmla="*/ 2 h 53"/>
                <a:gd name="T4" fmla="*/ 16 w 37"/>
                <a:gd name="T5" fmla="*/ 7 h 53"/>
                <a:gd name="T6" fmla="*/ 0 w 37"/>
                <a:gd name="T7" fmla="*/ 45 h 53"/>
                <a:gd name="T8" fmla="*/ 19 w 37"/>
                <a:gd name="T9" fmla="*/ 53 h 53"/>
                <a:gd name="T10" fmla="*/ 35 w 37"/>
                <a:gd name="T11" fmla="*/ 1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3">
                  <a:moveTo>
                    <a:pt x="35" y="15"/>
                  </a:moveTo>
                  <a:cubicBezTo>
                    <a:pt x="37" y="10"/>
                    <a:pt x="35" y="4"/>
                    <a:pt x="29" y="2"/>
                  </a:cubicBezTo>
                  <a:cubicBezTo>
                    <a:pt x="24" y="0"/>
                    <a:pt x="18" y="2"/>
                    <a:pt x="16" y="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9" y="53"/>
                    <a:pt x="19" y="53"/>
                    <a:pt x="19" y="53"/>
                  </a:cubicBezTo>
                  <a:lnTo>
                    <a:pt x="35" y="15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îs1îḓè"/>
            <p:cNvSpPr/>
            <p:nvPr userDrawn="1"/>
          </p:nvSpPr>
          <p:spPr bwMode="auto">
            <a:xfrm>
              <a:off x="7271722" y="2210298"/>
              <a:ext cx="75791" cy="110134"/>
            </a:xfrm>
            <a:custGeom>
              <a:avLst/>
              <a:gdLst>
                <a:gd name="T0" fmla="*/ 35 w 37"/>
                <a:gd name="T1" fmla="*/ 16 h 54"/>
                <a:gd name="T2" fmla="*/ 29 w 37"/>
                <a:gd name="T3" fmla="*/ 3 h 54"/>
                <a:gd name="T4" fmla="*/ 16 w 37"/>
                <a:gd name="T5" fmla="*/ 8 h 54"/>
                <a:gd name="T6" fmla="*/ 0 w 37"/>
                <a:gd name="T7" fmla="*/ 46 h 54"/>
                <a:gd name="T8" fmla="*/ 19 w 37"/>
                <a:gd name="T9" fmla="*/ 54 h 54"/>
                <a:gd name="T10" fmla="*/ 35 w 37"/>
                <a:gd name="T11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54">
                  <a:moveTo>
                    <a:pt x="35" y="16"/>
                  </a:moveTo>
                  <a:cubicBezTo>
                    <a:pt x="37" y="11"/>
                    <a:pt x="35" y="5"/>
                    <a:pt x="29" y="3"/>
                  </a:cubicBezTo>
                  <a:cubicBezTo>
                    <a:pt x="24" y="0"/>
                    <a:pt x="18" y="3"/>
                    <a:pt x="16" y="8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9" y="54"/>
                    <a:pt x="19" y="54"/>
                    <a:pt x="19" y="54"/>
                  </a:cubicBezTo>
                  <a:lnTo>
                    <a:pt x="35" y="16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íṣľiḓè"/>
            <p:cNvSpPr/>
            <p:nvPr userDrawn="1"/>
          </p:nvSpPr>
          <p:spPr bwMode="auto">
            <a:xfrm>
              <a:off x="7152115" y="2036216"/>
              <a:ext cx="221453" cy="148030"/>
            </a:xfrm>
            <a:custGeom>
              <a:avLst/>
              <a:gdLst>
                <a:gd name="T0" fmla="*/ 187 w 187"/>
                <a:gd name="T1" fmla="*/ 66 h 125"/>
                <a:gd name="T2" fmla="*/ 25 w 187"/>
                <a:gd name="T3" fmla="*/ 0 h 125"/>
                <a:gd name="T4" fmla="*/ 0 w 187"/>
                <a:gd name="T5" fmla="*/ 59 h 125"/>
                <a:gd name="T6" fmla="*/ 163 w 187"/>
                <a:gd name="T7" fmla="*/ 125 h 125"/>
                <a:gd name="T8" fmla="*/ 187 w 187"/>
                <a:gd name="T9" fmla="*/ 6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5">
                  <a:moveTo>
                    <a:pt x="187" y="66"/>
                  </a:moveTo>
                  <a:lnTo>
                    <a:pt x="25" y="0"/>
                  </a:lnTo>
                  <a:lnTo>
                    <a:pt x="0" y="59"/>
                  </a:lnTo>
                  <a:lnTo>
                    <a:pt x="163" y="125"/>
                  </a:lnTo>
                  <a:lnTo>
                    <a:pt x="187" y="66"/>
                  </a:lnTo>
                  <a:close/>
                </a:path>
              </a:pathLst>
            </a:custGeom>
            <a:solidFill>
              <a:srgbClr val="E2A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ïṣ1ïḍê"/>
            <p:cNvSpPr/>
            <p:nvPr userDrawn="1"/>
          </p:nvSpPr>
          <p:spPr bwMode="auto">
            <a:xfrm>
              <a:off x="5208781" y="2631886"/>
              <a:ext cx="361193" cy="188294"/>
            </a:xfrm>
            <a:custGeom>
              <a:avLst/>
              <a:gdLst>
                <a:gd name="T0" fmla="*/ 0 w 305"/>
                <a:gd name="T1" fmla="*/ 159 h 159"/>
                <a:gd name="T2" fmla="*/ 305 w 305"/>
                <a:gd name="T3" fmla="*/ 35 h 159"/>
                <a:gd name="T4" fmla="*/ 265 w 305"/>
                <a:gd name="T5" fmla="*/ 0 h 159"/>
                <a:gd name="T6" fmla="*/ 7 w 305"/>
                <a:gd name="T7" fmla="*/ 106 h 159"/>
                <a:gd name="T8" fmla="*/ 0 w 305"/>
                <a:gd name="T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159">
                  <a:moveTo>
                    <a:pt x="0" y="159"/>
                  </a:moveTo>
                  <a:lnTo>
                    <a:pt x="305" y="35"/>
                  </a:lnTo>
                  <a:lnTo>
                    <a:pt x="265" y="0"/>
                  </a:lnTo>
                  <a:lnTo>
                    <a:pt x="7" y="10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i$ḻidé"/>
            <p:cNvSpPr/>
            <p:nvPr userDrawn="1"/>
          </p:nvSpPr>
          <p:spPr bwMode="auto">
            <a:xfrm>
              <a:off x="5227729" y="2681624"/>
              <a:ext cx="393167" cy="286585"/>
            </a:xfrm>
            <a:custGeom>
              <a:avLst/>
              <a:gdLst>
                <a:gd name="T0" fmla="*/ 158 w 192"/>
                <a:gd name="T1" fmla="*/ 0 h 140"/>
                <a:gd name="T2" fmla="*/ 79 w 192"/>
                <a:gd name="T3" fmla="*/ 32 h 140"/>
                <a:gd name="T4" fmla="*/ 0 w 192"/>
                <a:gd name="T5" fmla="*/ 64 h 140"/>
                <a:gd name="T6" fmla="*/ 27 w 192"/>
                <a:gd name="T7" fmla="*/ 140 h 140"/>
                <a:gd name="T8" fmla="*/ 83 w 192"/>
                <a:gd name="T9" fmla="*/ 41 h 140"/>
                <a:gd name="T10" fmla="*/ 192 w 192"/>
                <a:gd name="T11" fmla="*/ 72 h 140"/>
                <a:gd name="T12" fmla="*/ 158 w 192"/>
                <a:gd name="T1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40">
                  <a:moveTo>
                    <a:pt x="158" y="0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7" y="140"/>
                    <a:pt x="27" y="63"/>
                    <a:pt x="83" y="41"/>
                  </a:cubicBezTo>
                  <a:cubicBezTo>
                    <a:pt x="138" y="18"/>
                    <a:pt x="192" y="72"/>
                    <a:pt x="192" y="7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iṥḷîḋê"/>
            <p:cNvSpPr/>
            <p:nvPr userDrawn="1"/>
          </p:nvSpPr>
          <p:spPr bwMode="auto">
            <a:xfrm>
              <a:off x="5211150" y="2396223"/>
              <a:ext cx="146845" cy="127898"/>
            </a:xfrm>
            <a:custGeom>
              <a:avLst/>
              <a:gdLst>
                <a:gd name="T0" fmla="*/ 0 w 124"/>
                <a:gd name="T1" fmla="*/ 108 h 108"/>
                <a:gd name="T2" fmla="*/ 124 w 124"/>
                <a:gd name="T3" fmla="*/ 57 h 108"/>
                <a:gd name="T4" fmla="*/ 86 w 124"/>
                <a:gd name="T5" fmla="*/ 0 h 108"/>
                <a:gd name="T6" fmla="*/ 3 w 124"/>
                <a:gd name="T7" fmla="*/ 33 h 108"/>
                <a:gd name="T8" fmla="*/ 0 w 12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108">
                  <a:moveTo>
                    <a:pt x="0" y="108"/>
                  </a:moveTo>
                  <a:lnTo>
                    <a:pt x="124" y="57"/>
                  </a:lnTo>
                  <a:lnTo>
                    <a:pt x="86" y="0"/>
                  </a:lnTo>
                  <a:lnTo>
                    <a:pt x="3" y="33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íşḻiḓè"/>
            <p:cNvSpPr/>
            <p:nvPr userDrawn="1"/>
          </p:nvSpPr>
          <p:spPr bwMode="auto">
            <a:xfrm>
              <a:off x="5127069" y="2109638"/>
              <a:ext cx="162241" cy="307902"/>
            </a:xfrm>
            <a:custGeom>
              <a:avLst/>
              <a:gdLst>
                <a:gd name="T0" fmla="*/ 137 w 137"/>
                <a:gd name="T1" fmla="*/ 239 h 260"/>
                <a:gd name="T2" fmla="*/ 83 w 137"/>
                <a:gd name="T3" fmla="*/ 260 h 260"/>
                <a:gd name="T4" fmla="*/ 0 w 137"/>
                <a:gd name="T5" fmla="*/ 0 h 260"/>
                <a:gd name="T6" fmla="*/ 137 w 137"/>
                <a:gd name="T7" fmla="*/ 23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7" h="260">
                  <a:moveTo>
                    <a:pt x="137" y="239"/>
                  </a:moveTo>
                  <a:lnTo>
                    <a:pt x="83" y="260"/>
                  </a:lnTo>
                  <a:lnTo>
                    <a:pt x="0" y="0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îšļïďé"/>
            <p:cNvSpPr/>
            <p:nvPr userDrawn="1"/>
          </p:nvSpPr>
          <p:spPr bwMode="auto">
            <a:xfrm>
              <a:off x="5052462" y="1960424"/>
              <a:ext cx="722384" cy="1115551"/>
            </a:xfrm>
            <a:custGeom>
              <a:avLst/>
              <a:gdLst>
                <a:gd name="T0" fmla="*/ 197 w 352"/>
                <a:gd name="T1" fmla="*/ 298 h 545"/>
                <a:gd name="T2" fmla="*/ 71 w 352"/>
                <a:gd name="T3" fmla="*/ 117 h 545"/>
                <a:gd name="T4" fmla="*/ 18 w 352"/>
                <a:gd name="T5" fmla="*/ 0 h 545"/>
                <a:gd name="T6" fmla="*/ 9 w 352"/>
                <a:gd name="T7" fmla="*/ 4 h 545"/>
                <a:gd name="T8" fmla="*/ 0 w 352"/>
                <a:gd name="T9" fmla="*/ 7 h 545"/>
                <a:gd name="T10" fmla="*/ 44 w 352"/>
                <a:gd name="T11" fmla="*/ 127 h 545"/>
                <a:gd name="T12" fmla="*/ 81 w 352"/>
                <a:gd name="T13" fmla="*/ 345 h 545"/>
                <a:gd name="T14" fmla="*/ 59 w 352"/>
                <a:gd name="T15" fmla="*/ 545 h 545"/>
                <a:gd name="T16" fmla="*/ 110 w 352"/>
                <a:gd name="T17" fmla="*/ 524 h 545"/>
                <a:gd name="T18" fmla="*/ 115 w 352"/>
                <a:gd name="T19" fmla="*/ 328 h 545"/>
                <a:gd name="T20" fmla="*/ 55 w 352"/>
                <a:gd name="T21" fmla="*/ 116 h 545"/>
                <a:gd name="T22" fmla="*/ 160 w 352"/>
                <a:gd name="T23" fmla="*/ 309 h 545"/>
                <a:gd name="T24" fmla="*/ 301 w 352"/>
                <a:gd name="T25" fmla="*/ 446 h 545"/>
                <a:gd name="T26" fmla="*/ 352 w 352"/>
                <a:gd name="T27" fmla="*/ 425 h 545"/>
                <a:gd name="T28" fmla="*/ 197 w 352"/>
                <a:gd name="T29" fmla="*/ 298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545">
                  <a:moveTo>
                    <a:pt x="197" y="298"/>
                  </a:moveTo>
                  <a:cubicBezTo>
                    <a:pt x="138" y="239"/>
                    <a:pt x="98" y="171"/>
                    <a:pt x="71" y="117"/>
                  </a:cubicBezTo>
                  <a:cubicBezTo>
                    <a:pt x="48" y="71"/>
                    <a:pt x="18" y="0"/>
                    <a:pt x="18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29" y="78"/>
                    <a:pt x="44" y="127"/>
                  </a:cubicBezTo>
                  <a:cubicBezTo>
                    <a:pt x="63" y="186"/>
                    <a:pt x="81" y="262"/>
                    <a:pt x="81" y="345"/>
                  </a:cubicBezTo>
                  <a:cubicBezTo>
                    <a:pt x="81" y="404"/>
                    <a:pt x="59" y="545"/>
                    <a:pt x="59" y="545"/>
                  </a:cubicBezTo>
                  <a:cubicBezTo>
                    <a:pt x="110" y="524"/>
                    <a:pt x="110" y="524"/>
                    <a:pt x="110" y="524"/>
                  </a:cubicBezTo>
                  <a:cubicBezTo>
                    <a:pt x="110" y="524"/>
                    <a:pt x="120" y="379"/>
                    <a:pt x="115" y="328"/>
                  </a:cubicBezTo>
                  <a:cubicBezTo>
                    <a:pt x="105" y="239"/>
                    <a:pt x="55" y="116"/>
                    <a:pt x="55" y="116"/>
                  </a:cubicBezTo>
                  <a:cubicBezTo>
                    <a:pt x="55" y="116"/>
                    <a:pt x="105" y="239"/>
                    <a:pt x="160" y="309"/>
                  </a:cubicBezTo>
                  <a:cubicBezTo>
                    <a:pt x="192" y="349"/>
                    <a:pt x="301" y="446"/>
                    <a:pt x="301" y="446"/>
                  </a:cubicBezTo>
                  <a:cubicBezTo>
                    <a:pt x="352" y="425"/>
                    <a:pt x="352" y="425"/>
                    <a:pt x="352" y="425"/>
                  </a:cubicBezTo>
                  <a:cubicBezTo>
                    <a:pt x="352" y="425"/>
                    <a:pt x="238" y="341"/>
                    <a:pt x="197" y="29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íṩľïďe"/>
            <p:cNvSpPr/>
            <p:nvPr userDrawn="1"/>
          </p:nvSpPr>
          <p:spPr bwMode="auto">
            <a:xfrm>
              <a:off x="5200491" y="2591622"/>
              <a:ext cx="322112" cy="165793"/>
            </a:xfrm>
            <a:custGeom>
              <a:avLst/>
              <a:gdLst>
                <a:gd name="T0" fmla="*/ 272 w 272"/>
                <a:gd name="T1" fmla="*/ 34 h 140"/>
                <a:gd name="T2" fmla="*/ 14 w 272"/>
                <a:gd name="T3" fmla="*/ 140 h 140"/>
                <a:gd name="T4" fmla="*/ 0 w 272"/>
                <a:gd name="T5" fmla="*/ 105 h 140"/>
                <a:gd name="T6" fmla="*/ 258 w 272"/>
                <a:gd name="T7" fmla="*/ 0 h 140"/>
                <a:gd name="T8" fmla="*/ 272 w 272"/>
                <a:gd name="T9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40">
                  <a:moveTo>
                    <a:pt x="272" y="34"/>
                  </a:moveTo>
                  <a:lnTo>
                    <a:pt x="14" y="140"/>
                  </a:lnTo>
                  <a:lnTo>
                    <a:pt x="0" y="105"/>
                  </a:lnTo>
                  <a:lnTo>
                    <a:pt x="258" y="0"/>
                  </a:lnTo>
                  <a:lnTo>
                    <a:pt x="272" y="34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iṩḻïḑê"/>
            <p:cNvSpPr/>
            <p:nvPr userDrawn="1"/>
          </p:nvSpPr>
          <p:spPr bwMode="auto">
            <a:xfrm>
              <a:off x="5180360" y="2378460"/>
              <a:ext cx="151582" cy="81713"/>
            </a:xfrm>
            <a:custGeom>
              <a:avLst/>
              <a:gdLst>
                <a:gd name="T0" fmla="*/ 128 w 128"/>
                <a:gd name="T1" fmla="*/ 19 h 69"/>
                <a:gd name="T2" fmla="*/ 7 w 128"/>
                <a:gd name="T3" fmla="*/ 69 h 69"/>
                <a:gd name="T4" fmla="*/ 0 w 128"/>
                <a:gd name="T5" fmla="*/ 50 h 69"/>
                <a:gd name="T6" fmla="*/ 121 w 128"/>
                <a:gd name="T7" fmla="*/ 0 h 69"/>
                <a:gd name="T8" fmla="*/ 128 w 128"/>
                <a:gd name="T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9">
                  <a:moveTo>
                    <a:pt x="128" y="19"/>
                  </a:moveTo>
                  <a:lnTo>
                    <a:pt x="7" y="69"/>
                  </a:lnTo>
                  <a:lnTo>
                    <a:pt x="0" y="50"/>
                  </a:lnTo>
                  <a:lnTo>
                    <a:pt x="121" y="0"/>
                  </a:lnTo>
                  <a:lnTo>
                    <a:pt x="128" y="19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ïṥḻîḑe"/>
            <p:cNvSpPr/>
            <p:nvPr userDrawn="1"/>
          </p:nvSpPr>
          <p:spPr bwMode="auto">
            <a:xfrm>
              <a:off x="5026409" y="1926081"/>
              <a:ext cx="73423" cy="55659"/>
            </a:xfrm>
            <a:custGeom>
              <a:avLst/>
              <a:gdLst>
                <a:gd name="T0" fmla="*/ 62 w 62"/>
                <a:gd name="T1" fmla="*/ 26 h 47"/>
                <a:gd name="T2" fmla="*/ 10 w 62"/>
                <a:gd name="T3" fmla="*/ 47 h 47"/>
                <a:gd name="T4" fmla="*/ 0 w 62"/>
                <a:gd name="T5" fmla="*/ 21 h 47"/>
                <a:gd name="T6" fmla="*/ 52 w 62"/>
                <a:gd name="T7" fmla="*/ 0 h 47"/>
                <a:gd name="T8" fmla="*/ 62 w 62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62" y="26"/>
                  </a:moveTo>
                  <a:lnTo>
                    <a:pt x="10" y="47"/>
                  </a:lnTo>
                  <a:lnTo>
                    <a:pt x="0" y="21"/>
                  </a:lnTo>
                  <a:lnTo>
                    <a:pt x="52" y="0"/>
                  </a:lnTo>
                  <a:lnTo>
                    <a:pt x="62" y="26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îṧľîḓê"/>
            <p:cNvSpPr/>
            <p:nvPr userDrawn="1"/>
          </p:nvSpPr>
          <p:spPr bwMode="auto">
            <a:xfrm>
              <a:off x="5028777" y="1901213"/>
              <a:ext cx="46186" cy="45001"/>
            </a:xfrm>
            <a:custGeom>
              <a:avLst/>
              <a:gdLst>
                <a:gd name="T0" fmla="*/ 39 w 39"/>
                <a:gd name="T1" fmla="*/ 26 h 38"/>
                <a:gd name="T2" fmla="*/ 10 w 39"/>
                <a:gd name="T3" fmla="*/ 38 h 38"/>
                <a:gd name="T4" fmla="*/ 0 w 39"/>
                <a:gd name="T5" fmla="*/ 12 h 38"/>
                <a:gd name="T6" fmla="*/ 29 w 39"/>
                <a:gd name="T7" fmla="*/ 0 h 38"/>
                <a:gd name="T8" fmla="*/ 39 w 39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8">
                  <a:moveTo>
                    <a:pt x="39" y="26"/>
                  </a:moveTo>
                  <a:lnTo>
                    <a:pt x="10" y="38"/>
                  </a:lnTo>
                  <a:lnTo>
                    <a:pt x="0" y="12"/>
                  </a:lnTo>
                  <a:lnTo>
                    <a:pt x="29" y="0"/>
                  </a:lnTo>
                  <a:lnTo>
                    <a:pt x="39" y="26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îṧḷîḋé"/>
            <p:cNvSpPr/>
            <p:nvPr userDrawn="1"/>
          </p:nvSpPr>
          <p:spPr bwMode="auto">
            <a:xfrm>
              <a:off x="5020487" y="1853843"/>
              <a:ext cx="28422" cy="55659"/>
            </a:xfrm>
            <a:custGeom>
              <a:avLst/>
              <a:gdLst>
                <a:gd name="T0" fmla="*/ 0 w 24"/>
                <a:gd name="T1" fmla="*/ 2 h 47"/>
                <a:gd name="T2" fmla="*/ 5 w 24"/>
                <a:gd name="T3" fmla="*/ 0 h 47"/>
                <a:gd name="T4" fmla="*/ 24 w 24"/>
                <a:gd name="T5" fmla="*/ 45 h 47"/>
                <a:gd name="T6" fmla="*/ 19 w 24"/>
                <a:gd name="T7" fmla="*/ 47 h 47"/>
                <a:gd name="T8" fmla="*/ 0 w 24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7">
                  <a:moveTo>
                    <a:pt x="0" y="2"/>
                  </a:moveTo>
                  <a:lnTo>
                    <a:pt x="5" y="0"/>
                  </a:lnTo>
                  <a:lnTo>
                    <a:pt x="24" y="45"/>
                  </a:lnTo>
                  <a:lnTo>
                    <a:pt x="19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ísľiďé"/>
            <p:cNvSpPr/>
            <p:nvPr userDrawn="1"/>
          </p:nvSpPr>
          <p:spPr bwMode="auto">
            <a:xfrm>
              <a:off x="5063120" y="1977004"/>
              <a:ext cx="33159" cy="81713"/>
            </a:xfrm>
            <a:custGeom>
              <a:avLst/>
              <a:gdLst>
                <a:gd name="T0" fmla="*/ 0 w 16"/>
                <a:gd name="T1" fmla="*/ 1 h 40"/>
                <a:gd name="T2" fmla="*/ 15 w 16"/>
                <a:gd name="T3" fmla="*/ 40 h 40"/>
                <a:gd name="T4" fmla="*/ 16 w 16"/>
                <a:gd name="T5" fmla="*/ 39 h 40"/>
                <a:gd name="T6" fmla="*/ 1 w 16"/>
                <a:gd name="T7" fmla="*/ 0 h 40"/>
                <a:gd name="T8" fmla="*/ 0 w 16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0" y="1"/>
                  </a:moveTo>
                  <a:cubicBezTo>
                    <a:pt x="5" y="14"/>
                    <a:pt x="9" y="27"/>
                    <a:pt x="15" y="40"/>
                  </a:cubicBezTo>
                  <a:cubicBezTo>
                    <a:pt x="15" y="40"/>
                    <a:pt x="16" y="40"/>
                    <a:pt x="16" y="39"/>
                  </a:cubicBezTo>
                  <a:cubicBezTo>
                    <a:pt x="11" y="26"/>
                    <a:pt x="6" y="13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í$ḷîḍê"/>
            <p:cNvSpPr/>
            <p:nvPr userDrawn="1"/>
          </p:nvSpPr>
          <p:spPr bwMode="auto">
            <a:xfrm>
              <a:off x="5136543" y="2177139"/>
              <a:ext cx="63949" cy="229742"/>
            </a:xfrm>
            <a:custGeom>
              <a:avLst/>
              <a:gdLst>
                <a:gd name="T0" fmla="*/ 0 w 31"/>
                <a:gd name="T1" fmla="*/ 0 h 112"/>
                <a:gd name="T2" fmla="*/ 31 w 31"/>
                <a:gd name="T3" fmla="*/ 112 h 112"/>
                <a:gd name="T4" fmla="*/ 31 w 31"/>
                <a:gd name="T5" fmla="*/ 112 h 112"/>
                <a:gd name="T6" fmla="*/ 0 w 3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12">
                  <a:moveTo>
                    <a:pt x="0" y="0"/>
                  </a:moveTo>
                  <a:cubicBezTo>
                    <a:pt x="14" y="37"/>
                    <a:pt x="23" y="74"/>
                    <a:pt x="31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7" y="74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ïṩľiḋe"/>
            <p:cNvSpPr/>
            <p:nvPr userDrawn="1"/>
          </p:nvSpPr>
          <p:spPr bwMode="auto">
            <a:xfrm>
              <a:off x="5214702" y="2463725"/>
              <a:ext cx="28422" cy="241584"/>
            </a:xfrm>
            <a:custGeom>
              <a:avLst/>
              <a:gdLst>
                <a:gd name="T0" fmla="*/ 0 w 14"/>
                <a:gd name="T1" fmla="*/ 0 h 118"/>
                <a:gd name="T2" fmla="*/ 7 w 14"/>
                <a:gd name="T3" fmla="*/ 118 h 118"/>
                <a:gd name="T4" fmla="*/ 7 w 14"/>
                <a:gd name="T5" fmla="*/ 118 h 118"/>
                <a:gd name="T6" fmla="*/ 0 w 14"/>
                <a:gd name="T7" fmla="*/ 0 h 118"/>
                <a:gd name="T8" fmla="*/ 0 w 14"/>
                <a:gd name="T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8">
                  <a:moveTo>
                    <a:pt x="0" y="0"/>
                  </a:moveTo>
                  <a:cubicBezTo>
                    <a:pt x="8" y="40"/>
                    <a:pt x="10" y="7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4" y="79"/>
                    <a:pt x="11" y="3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íSľíḍe"/>
            <p:cNvSpPr/>
            <p:nvPr userDrawn="1"/>
          </p:nvSpPr>
          <p:spPr bwMode="auto">
            <a:xfrm>
              <a:off x="5202860" y="2758600"/>
              <a:ext cx="24869" cy="203689"/>
            </a:xfrm>
            <a:custGeom>
              <a:avLst/>
              <a:gdLst>
                <a:gd name="T0" fmla="*/ 11 w 12"/>
                <a:gd name="T1" fmla="*/ 0 h 99"/>
                <a:gd name="T2" fmla="*/ 0 w 12"/>
                <a:gd name="T3" fmla="*/ 99 h 99"/>
                <a:gd name="T4" fmla="*/ 1 w 12"/>
                <a:gd name="T5" fmla="*/ 99 h 99"/>
                <a:gd name="T6" fmla="*/ 12 w 12"/>
                <a:gd name="T7" fmla="*/ 0 h 99"/>
                <a:gd name="T8" fmla="*/ 11 w 12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9">
                  <a:moveTo>
                    <a:pt x="11" y="0"/>
                  </a:moveTo>
                  <a:cubicBezTo>
                    <a:pt x="6" y="33"/>
                    <a:pt x="3" y="66"/>
                    <a:pt x="0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6" y="67"/>
                    <a:pt x="10" y="33"/>
                    <a:pt x="12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íŝḷîḍe"/>
            <p:cNvSpPr/>
            <p:nvPr userDrawn="1"/>
          </p:nvSpPr>
          <p:spPr bwMode="auto">
            <a:xfrm>
              <a:off x="5256151" y="2923208"/>
              <a:ext cx="17764" cy="45001"/>
            </a:xfrm>
            <a:custGeom>
              <a:avLst/>
              <a:gdLst>
                <a:gd name="T0" fmla="*/ 3 w 9"/>
                <a:gd name="T1" fmla="*/ 4 h 22"/>
                <a:gd name="T2" fmla="*/ 3 w 9"/>
                <a:gd name="T3" fmla="*/ 20 h 22"/>
                <a:gd name="T4" fmla="*/ 4 w 9"/>
                <a:gd name="T5" fmla="*/ 21 h 22"/>
                <a:gd name="T6" fmla="*/ 6 w 9"/>
                <a:gd name="T7" fmla="*/ 22 h 22"/>
                <a:gd name="T8" fmla="*/ 8 w 9"/>
                <a:gd name="T9" fmla="*/ 20 h 22"/>
                <a:gd name="T10" fmla="*/ 9 w 9"/>
                <a:gd name="T11" fmla="*/ 13 h 22"/>
                <a:gd name="T12" fmla="*/ 8 w 9"/>
                <a:gd name="T13" fmla="*/ 2 h 22"/>
                <a:gd name="T14" fmla="*/ 7 w 9"/>
                <a:gd name="T15" fmla="*/ 0 h 22"/>
                <a:gd name="T16" fmla="*/ 4 w 9"/>
                <a:gd name="T17" fmla="*/ 1 h 22"/>
                <a:gd name="T18" fmla="*/ 1 w 9"/>
                <a:gd name="T19" fmla="*/ 13 h 22"/>
                <a:gd name="T20" fmla="*/ 1 w 9"/>
                <a:gd name="T21" fmla="*/ 18 h 22"/>
                <a:gd name="T22" fmla="*/ 3 w 9"/>
                <a:gd name="T23" fmla="*/ 21 h 22"/>
                <a:gd name="T24" fmla="*/ 7 w 9"/>
                <a:gd name="T25" fmla="*/ 21 h 22"/>
                <a:gd name="T26" fmla="*/ 8 w 9"/>
                <a:gd name="T27" fmla="*/ 19 h 22"/>
                <a:gd name="T28" fmla="*/ 9 w 9"/>
                <a:gd name="T29" fmla="*/ 4 h 22"/>
                <a:gd name="T30" fmla="*/ 8 w 9"/>
                <a:gd name="T3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22">
                  <a:moveTo>
                    <a:pt x="3" y="4"/>
                  </a:moveTo>
                  <a:cubicBezTo>
                    <a:pt x="2" y="9"/>
                    <a:pt x="2" y="14"/>
                    <a:pt x="3" y="20"/>
                  </a:cubicBezTo>
                  <a:cubicBezTo>
                    <a:pt x="3" y="20"/>
                    <a:pt x="4" y="21"/>
                    <a:pt x="4" y="21"/>
                  </a:cubicBezTo>
                  <a:cubicBezTo>
                    <a:pt x="5" y="22"/>
                    <a:pt x="6" y="22"/>
                    <a:pt x="6" y="22"/>
                  </a:cubicBezTo>
                  <a:cubicBezTo>
                    <a:pt x="7" y="21"/>
                    <a:pt x="8" y="20"/>
                    <a:pt x="8" y="20"/>
                  </a:cubicBezTo>
                  <a:cubicBezTo>
                    <a:pt x="9" y="18"/>
                    <a:pt x="9" y="15"/>
                    <a:pt x="9" y="13"/>
                  </a:cubicBezTo>
                  <a:cubicBezTo>
                    <a:pt x="9" y="10"/>
                    <a:pt x="9" y="6"/>
                    <a:pt x="8" y="2"/>
                  </a:cubicBezTo>
                  <a:cubicBezTo>
                    <a:pt x="8" y="1"/>
                    <a:pt x="7" y="1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1" y="5"/>
                    <a:pt x="1" y="9"/>
                    <a:pt x="1" y="13"/>
                  </a:cubicBezTo>
                  <a:cubicBezTo>
                    <a:pt x="0" y="15"/>
                    <a:pt x="0" y="16"/>
                    <a:pt x="1" y="18"/>
                  </a:cubicBezTo>
                  <a:cubicBezTo>
                    <a:pt x="1" y="19"/>
                    <a:pt x="2" y="21"/>
                    <a:pt x="3" y="21"/>
                  </a:cubicBezTo>
                  <a:cubicBezTo>
                    <a:pt x="4" y="22"/>
                    <a:pt x="6" y="22"/>
                    <a:pt x="7" y="21"/>
                  </a:cubicBezTo>
                  <a:cubicBezTo>
                    <a:pt x="8" y="21"/>
                    <a:pt x="8" y="20"/>
                    <a:pt x="8" y="19"/>
                  </a:cubicBezTo>
                  <a:cubicBezTo>
                    <a:pt x="9" y="14"/>
                    <a:pt x="9" y="9"/>
                    <a:pt x="9" y="4"/>
                  </a:cubicBezTo>
                  <a:cubicBezTo>
                    <a:pt x="9" y="3"/>
                    <a:pt x="9" y="2"/>
                    <a:pt x="8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íṥlíḑé"/>
            <p:cNvSpPr/>
            <p:nvPr userDrawn="1"/>
          </p:nvSpPr>
          <p:spPr bwMode="auto">
            <a:xfrm>
              <a:off x="5245492" y="2917288"/>
              <a:ext cx="36712" cy="54475"/>
            </a:xfrm>
            <a:custGeom>
              <a:avLst/>
              <a:gdLst>
                <a:gd name="T0" fmla="*/ 8 w 18"/>
                <a:gd name="T1" fmla="*/ 7 h 27"/>
                <a:gd name="T2" fmla="*/ 7 w 18"/>
                <a:gd name="T3" fmla="*/ 16 h 27"/>
                <a:gd name="T4" fmla="*/ 8 w 18"/>
                <a:gd name="T5" fmla="*/ 24 h 27"/>
                <a:gd name="T6" fmla="*/ 14 w 18"/>
                <a:gd name="T7" fmla="*/ 23 h 27"/>
                <a:gd name="T8" fmla="*/ 15 w 18"/>
                <a:gd name="T9" fmla="*/ 6 h 27"/>
                <a:gd name="T10" fmla="*/ 8 w 18"/>
                <a:gd name="T11" fmla="*/ 3 h 27"/>
                <a:gd name="T12" fmla="*/ 10 w 18"/>
                <a:gd name="T13" fmla="*/ 27 h 27"/>
                <a:gd name="T14" fmla="*/ 16 w 18"/>
                <a:gd name="T15" fmla="*/ 18 h 27"/>
                <a:gd name="T16" fmla="*/ 13 w 18"/>
                <a:gd name="T17" fmla="*/ 3 h 27"/>
                <a:gd name="T18" fmla="*/ 12 w 18"/>
                <a:gd name="T19" fmla="*/ 5 h 27"/>
                <a:gd name="T20" fmla="*/ 12 w 18"/>
                <a:gd name="T21" fmla="*/ 20 h 27"/>
                <a:gd name="T22" fmla="*/ 11 w 18"/>
                <a:gd name="T23" fmla="*/ 22 h 27"/>
                <a:gd name="T24" fmla="*/ 7 w 18"/>
                <a:gd name="T25" fmla="*/ 19 h 27"/>
                <a:gd name="T26" fmla="*/ 7 w 18"/>
                <a:gd name="T27" fmla="*/ 15 h 27"/>
                <a:gd name="T28" fmla="*/ 9 w 18"/>
                <a:gd name="T29" fmla="*/ 7 h 27"/>
                <a:gd name="T30" fmla="*/ 11 w 18"/>
                <a:gd name="T31" fmla="*/ 7 h 27"/>
                <a:gd name="T32" fmla="*/ 12 w 18"/>
                <a:gd name="T33" fmla="*/ 9 h 27"/>
                <a:gd name="T34" fmla="*/ 13 w 18"/>
                <a:gd name="T35" fmla="*/ 13 h 27"/>
                <a:gd name="T36" fmla="*/ 9 w 18"/>
                <a:gd name="T37" fmla="*/ 22 h 27"/>
                <a:gd name="T38" fmla="*/ 8 w 18"/>
                <a:gd name="T39" fmla="*/ 14 h 27"/>
                <a:gd name="T40" fmla="*/ 8 w 18"/>
                <a:gd name="T41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27">
                  <a:moveTo>
                    <a:pt x="8" y="7"/>
                  </a:moveTo>
                  <a:cubicBezTo>
                    <a:pt x="7" y="9"/>
                    <a:pt x="7" y="13"/>
                    <a:pt x="7" y="16"/>
                  </a:cubicBezTo>
                  <a:cubicBezTo>
                    <a:pt x="7" y="18"/>
                    <a:pt x="7" y="22"/>
                    <a:pt x="8" y="24"/>
                  </a:cubicBezTo>
                  <a:cubicBezTo>
                    <a:pt x="9" y="27"/>
                    <a:pt x="12" y="26"/>
                    <a:pt x="14" y="23"/>
                  </a:cubicBezTo>
                  <a:cubicBezTo>
                    <a:pt x="17" y="19"/>
                    <a:pt x="16" y="11"/>
                    <a:pt x="15" y="6"/>
                  </a:cubicBezTo>
                  <a:cubicBezTo>
                    <a:pt x="14" y="3"/>
                    <a:pt x="12" y="0"/>
                    <a:pt x="8" y="3"/>
                  </a:cubicBezTo>
                  <a:cubicBezTo>
                    <a:pt x="3" y="8"/>
                    <a:pt x="0" y="27"/>
                    <a:pt x="10" y="27"/>
                  </a:cubicBezTo>
                  <a:cubicBezTo>
                    <a:pt x="15" y="27"/>
                    <a:pt x="15" y="21"/>
                    <a:pt x="16" y="18"/>
                  </a:cubicBezTo>
                  <a:cubicBezTo>
                    <a:pt x="16" y="14"/>
                    <a:pt x="18" y="5"/>
                    <a:pt x="13" y="3"/>
                  </a:cubicBezTo>
                  <a:cubicBezTo>
                    <a:pt x="13" y="3"/>
                    <a:pt x="12" y="4"/>
                    <a:pt x="12" y="5"/>
                  </a:cubicBezTo>
                  <a:cubicBezTo>
                    <a:pt x="13" y="9"/>
                    <a:pt x="13" y="15"/>
                    <a:pt x="12" y="20"/>
                  </a:cubicBezTo>
                  <a:cubicBezTo>
                    <a:pt x="12" y="21"/>
                    <a:pt x="12" y="21"/>
                    <a:pt x="11" y="22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7" y="18"/>
                    <a:pt x="7" y="16"/>
                    <a:pt x="7" y="15"/>
                  </a:cubicBezTo>
                  <a:cubicBezTo>
                    <a:pt x="8" y="13"/>
                    <a:pt x="8" y="9"/>
                    <a:pt x="9" y="7"/>
                  </a:cubicBezTo>
                  <a:cubicBezTo>
                    <a:pt x="9" y="6"/>
                    <a:pt x="10" y="6"/>
                    <a:pt x="11" y="7"/>
                  </a:cubicBezTo>
                  <a:cubicBezTo>
                    <a:pt x="12" y="7"/>
                    <a:pt x="12" y="7"/>
                    <a:pt x="12" y="9"/>
                  </a:cubicBezTo>
                  <a:cubicBezTo>
                    <a:pt x="12" y="10"/>
                    <a:pt x="12" y="11"/>
                    <a:pt x="13" y="13"/>
                  </a:cubicBezTo>
                  <a:cubicBezTo>
                    <a:pt x="13" y="13"/>
                    <a:pt x="14" y="25"/>
                    <a:pt x="9" y="22"/>
                  </a:cubicBezTo>
                  <a:cubicBezTo>
                    <a:pt x="8" y="22"/>
                    <a:pt x="8" y="15"/>
                    <a:pt x="8" y="14"/>
                  </a:cubicBezTo>
                  <a:cubicBezTo>
                    <a:pt x="8" y="12"/>
                    <a:pt x="9" y="9"/>
                    <a:pt x="8" y="7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íṣḷíḋè"/>
            <p:cNvSpPr/>
            <p:nvPr userDrawn="1"/>
          </p:nvSpPr>
          <p:spPr bwMode="auto">
            <a:xfrm>
              <a:off x="5276283" y="2908998"/>
              <a:ext cx="5922" cy="11842"/>
            </a:xfrm>
            <a:custGeom>
              <a:avLst/>
              <a:gdLst>
                <a:gd name="T0" fmla="*/ 1 w 3"/>
                <a:gd name="T1" fmla="*/ 2 h 6"/>
                <a:gd name="T2" fmla="*/ 1 w 3"/>
                <a:gd name="T3" fmla="*/ 6 h 6"/>
                <a:gd name="T4" fmla="*/ 2 w 3"/>
                <a:gd name="T5" fmla="*/ 6 h 6"/>
                <a:gd name="T6" fmla="*/ 2 w 3"/>
                <a:gd name="T7" fmla="*/ 5 h 6"/>
                <a:gd name="T8" fmla="*/ 2 w 3"/>
                <a:gd name="T9" fmla="*/ 1 h 6"/>
                <a:gd name="T10" fmla="*/ 1 w 3"/>
                <a:gd name="T11" fmla="*/ 0 h 6"/>
                <a:gd name="T12" fmla="*/ 1 w 3"/>
                <a:gd name="T13" fmla="*/ 1 h 6"/>
                <a:gd name="T14" fmla="*/ 1 w 3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1" y="2"/>
                  </a:moveTo>
                  <a:cubicBezTo>
                    <a:pt x="0" y="4"/>
                    <a:pt x="1" y="5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1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íšľîḑè"/>
            <p:cNvSpPr/>
            <p:nvPr userDrawn="1"/>
          </p:nvSpPr>
          <p:spPr bwMode="auto">
            <a:xfrm>
              <a:off x="5273914" y="2904261"/>
              <a:ext cx="10659" cy="18948"/>
            </a:xfrm>
            <a:custGeom>
              <a:avLst/>
              <a:gdLst>
                <a:gd name="T0" fmla="*/ 1 w 5"/>
                <a:gd name="T1" fmla="*/ 4 h 9"/>
                <a:gd name="T2" fmla="*/ 3 w 5"/>
                <a:gd name="T3" fmla="*/ 9 h 9"/>
                <a:gd name="T4" fmla="*/ 5 w 5"/>
                <a:gd name="T5" fmla="*/ 4 h 9"/>
                <a:gd name="T6" fmla="*/ 1 w 5"/>
                <a:gd name="T7" fmla="*/ 2 h 9"/>
                <a:gd name="T8" fmla="*/ 2 w 5"/>
                <a:gd name="T9" fmla="*/ 8 h 9"/>
                <a:gd name="T10" fmla="*/ 3 w 5"/>
                <a:gd name="T11" fmla="*/ 7 h 9"/>
                <a:gd name="T12" fmla="*/ 3 w 5"/>
                <a:gd name="T13" fmla="*/ 6 h 9"/>
                <a:gd name="T14" fmla="*/ 3 w 5"/>
                <a:gd name="T15" fmla="*/ 3 h 9"/>
                <a:gd name="T16" fmla="*/ 2 w 5"/>
                <a:gd name="T17" fmla="*/ 4 h 9"/>
                <a:gd name="T18" fmla="*/ 2 w 5"/>
                <a:gd name="T19" fmla="*/ 5 h 9"/>
                <a:gd name="T20" fmla="*/ 2 w 5"/>
                <a:gd name="T21" fmla="*/ 7 h 9"/>
                <a:gd name="T22" fmla="*/ 3 w 5"/>
                <a:gd name="T23" fmla="*/ 7 h 9"/>
                <a:gd name="T24" fmla="*/ 2 w 5"/>
                <a:gd name="T25" fmla="*/ 5 h 9"/>
                <a:gd name="T26" fmla="*/ 1 w 5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9">
                  <a:moveTo>
                    <a:pt x="1" y="4"/>
                  </a:moveTo>
                  <a:cubicBezTo>
                    <a:pt x="1" y="6"/>
                    <a:pt x="0" y="9"/>
                    <a:pt x="3" y="9"/>
                  </a:cubicBezTo>
                  <a:cubicBezTo>
                    <a:pt x="5" y="9"/>
                    <a:pt x="5" y="5"/>
                    <a:pt x="5" y="4"/>
                  </a:cubicBezTo>
                  <a:cubicBezTo>
                    <a:pt x="4" y="2"/>
                    <a:pt x="3" y="0"/>
                    <a:pt x="1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2" y="8"/>
                    <a:pt x="3" y="8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4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íṥļîḋe"/>
            <p:cNvSpPr/>
            <p:nvPr userDrawn="1"/>
          </p:nvSpPr>
          <p:spPr bwMode="auto">
            <a:xfrm>
              <a:off x="5262072" y="2898340"/>
              <a:ext cx="8290" cy="16579"/>
            </a:xfrm>
            <a:custGeom>
              <a:avLst/>
              <a:gdLst>
                <a:gd name="T0" fmla="*/ 1 w 4"/>
                <a:gd name="T1" fmla="*/ 2 h 8"/>
                <a:gd name="T2" fmla="*/ 0 w 4"/>
                <a:gd name="T3" fmla="*/ 5 h 8"/>
                <a:gd name="T4" fmla="*/ 0 w 4"/>
                <a:gd name="T5" fmla="*/ 7 h 8"/>
                <a:gd name="T6" fmla="*/ 2 w 4"/>
                <a:gd name="T7" fmla="*/ 8 h 8"/>
                <a:gd name="T8" fmla="*/ 3 w 4"/>
                <a:gd name="T9" fmla="*/ 6 h 8"/>
                <a:gd name="T10" fmla="*/ 3 w 4"/>
                <a:gd name="T11" fmla="*/ 1 h 8"/>
                <a:gd name="T12" fmla="*/ 2 w 4"/>
                <a:gd name="T13" fmla="*/ 0 h 8"/>
                <a:gd name="T14" fmla="*/ 1 w 4"/>
                <a:gd name="T15" fmla="*/ 2 h 8"/>
                <a:gd name="T16" fmla="*/ 0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4" y="4"/>
                    <a:pt x="4" y="3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6"/>
                    <a:pt x="0" y="8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išḷíďe"/>
            <p:cNvSpPr/>
            <p:nvPr userDrawn="1"/>
          </p:nvSpPr>
          <p:spPr bwMode="auto">
            <a:xfrm>
              <a:off x="5258519" y="2894787"/>
              <a:ext cx="14211" cy="23685"/>
            </a:xfrm>
            <a:custGeom>
              <a:avLst/>
              <a:gdLst>
                <a:gd name="T0" fmla="*/ 2 w 7"/>
                <a:gd name="T1" fmla="*/ 3 h 12"/>
                <a:gd name="T2" fmla="*/ 2 w 7"/>
                <a:gd name="T3" fmla="*/ 10 h 12"/>
                <a:gd name="T4" fmla="*/ 7 w 7"/>
                <a:gd name="T5" fmla="*/ 6 h 12"/>
                <a:gd name="T6" fmla="*/ 3 w 7"/>
                <a:gd name="T7" fmla="*/ 2 h 12"/>
                <a:gd name="T8" fmla="*/ 1 w 7"/>
                <a:gd name="T9" fmla="*/ 10 h 12"/>
                <a:gd name="T10" fmla="*/ 2 w 7"/>
                <a:gd name="T11" fmla="*/ 10 h 12"/>
                <a:gd name="T12" fmla="*/ 4 w 7"/>
                <a:gd name="T13" fmla="*/ 4 h 12"/>
                <a:gd name="T14" fmla="*/ 4 w 7"/>
                <a:gd name="T15" fmla="*/ 8 h 12"/>
                <a:gd name="T16" fmla="*/ 3 w 7"/>
                <a:gd name="T17" fmla="*/ 7 h 12"/>
                <a:gd name="T18" fmla="*/ 3 w 7"/>
                <a:gd name="T19" fmla="*/ 6 h 12"/>
                <a:gd name="T20" fmla="*/ 3 w 7"/>
                <a:gd name="T21" fmla="*/ 4 h 12"/>
                <a:gd name="T22" fmla="*/ 2 w 7"/>
                <a:gd name="T2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2">
                  <a:moveTo>
                    <a:pt x="2" y="3"/>
                  </a:moveTo>
                  <a:cubicBezTo>
                    <a:pt x="1" y="5"/>
                    <a:pt x="0" y="9"/>
                    <a:pt x="2" y="10"/>
                  </a:cubicBezTo>
                  <a:cubicBezTo>
                    <a:pt x="5" y="12"/>
                    <a:pt x="6" y="8"/>
                    <a:pt x="7" y="6"/>
                  </a:cubicBezTo>
                  <a:cubicBezTo>
                    <a:pt x="7" y="4"/>
                    <a:pt x="6" y="0"/>
                    <a:pt x="3" y="2"/>
                  </a:cubicBezTo>
                  <a:cubicBezTo>
                    <a:pt x="1" y="3"/>
                    <a:pt x="1" y="8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4" y="4"/>
                    <a:pt x="4" y="4"/>
                  </a:cubicBezTo>
                  <a:cubicBezTo>
                    <a:pt x="5" y="4"/>
                    <a:pt x="5" y="7"/>
                    <a:pt x="4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4" y="3"/>
                    <a:pt x="3" y="3"/>
                    <a:pt x="2" y="3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ïṧḷîḍê"/>
            <p:cNvSpPr/>
            <p:nvPr userDrawn="1"/>
          </p:nvSpPr>
          <p:spPr bwMode="auto">
            <a:xfrm>
              <a:off x="5202860" y="2252930"/>
              <a:ext cx="28422" cy="41449"/>
            </a:xfrm>
            <a:custGeom>
              <a:avLst/>
              <a:gdLst>
                <a:gd name="T0" fmla="*/ 1 w 14"/>
                <a:gd name="T1" fmla="*/ 1 h 20"/>
                <a:gd name="T2" fmla="*/ 11 w 14"/>
                <a:gd name="T3" fmla="*/ 18 h 20"/>
                <a:gd name="T4" fmla="*/ 14 w 14"/>
                <a:gd name="T5" fmla="*/ 19 h 20"/>
                <a:gd name="T6" fmla="*/ 14 w 14"/>
                <a:gd name="T7" fmla="*/ 18 h 20"/>
                <a:gd name="T8" fmla="*/ 6 w 14"/>
                <a:gd name="T9" fmla="*/ 3 h 20"/>
                <a:gd name="T10" fmla="*/ 1 w 14"/>
                <a:gd name="T11" fmla="*/ 1 h 20"/>
                <a:gd name="T12" fmla="*/ 1 w 14"/>
                <a:gd name="T13" fmla="*/ 5 h 20"/>
                <a:gd name="T14" fmla="*/ 11 w 14"/>
                <a:gd name="T15" fmla="*/ 19 h 20"/>
                <a:gd name="T16" fmla="*/ 9 w 14"/>
                <a:gd name="T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0">
                  <a:moveTo>
                    <a:pt x="1" y="1"/>
                  </a:moveTo>
                  <a:cubicBezTo>
                    <a:pt x="3" y="7"/>
                    <a:pt x="7" y="13"/>
                    <a:pt x="11" y="18"/>
                  </a:cubicBezTo>
                  <a:cubicBezTo>
                    <a:pt x="12" y="19"/>
                    <a:pt x="13" y="20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2"/>
                    <a:pt x="10" y="7"/>
                    <a:pt x="6" y="3"/>
                  </a:cubicBezTo>
                  <a:cubicBezTo>
                    <a:pt x="5" y="1"/>
                    <a:pt x="3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11"/>
                    <a:pt x="7" y="16"/>
                    <a:pt x="11" y="19"/>
                  </a:cubicBezTo>
                  <a:cubicBezTo>
                    <a:pt x="12" y="15"/>
                    <a:pt x="11" y="11"/>
                    <a:pt x="9" y="7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îṣḷïḑé"/>
            <p:cNvSpPr/>
            <p:nvPr userDrawn="1"/>
          </p:nvSpPr>
          <p:spPr bwMode="auto">
            <a:xfrm>
              <a:off x="5198123" y="2251747"/>
              <a:ext cx="35527" cy="46186"/>
            </a:xfrm>
            <a:custGeom>
              <a:avLst/>
              <a:gdLst>
                <a:gd name="T0" fmla="*/ 3 w 17"/>
                <a:gd name="T1" fmla="*/ 2 h 23"/>
                <a:gd name="T2" fmla="*/ 8 w 17"/>
                <a:gd name="T3" fmla="*/ 14 h 23"/>
                <a:gd name="T4" fmla="*/ 14 w 17"/>
                <a:gd name="T5" fmla="*/ 21 h 23"/>
                <a:gd name="T6" fmla="*/ 17 w 17"/>
                <a:gd name="T7" fmla="*/ 17 h 23"/>
                <a:gd name="T8" fmla="*/ 12 w 17"/>
                <a:gd name="T9" fmla="*/ 7 h 23"/>
                <a:gd name="T10" fmla="*/ 5 w 17"/>
                <a:gd name="T11" fmla="*/ 0 h 23"/>
                <a:gd name="T12" fmla="*/ 1 w 17"/>
                <a:gd name="T13" fmla="*/ 3 h 23"/>
                <a:gd name="T14" fmla="*/ 4 w 17"/>
                <a:gd name="T15" fmla="*/ 13 h 23"/>
                <a:gd name="T16" fmla="*/ 12 w 17"/>
                <a:gd name="T17" fmla="*/ 22 h 23"/>
                <a:gd name="T18" fmla="*/ 15 w 17"/>
                <a:gd name="T19" fmla="*/ 20 h 23"/>
                <a:gd name="T20" fmla="*/ 11 w 17"/>
                <a:gd name="T21" fmla="*/ 8 h 23"/>
                <a:gd name="T22" fmla="*/ 10 w 17"/>
                <a:gd name="T23" fmla="*/ 9 h 23"/>
                <a:gd name="T24" fmla="*/ 12 w 17"/>
                <a:gd name="T25" fmla="*/ 20 h 23"/>
                <a:gd name="T26" fmla="*/ 15 w 17"/>
                <a:gd name="T27" fmla="*/ 19 h 23"/>
                <a:gd name="T28" fmla="*/ 5 w 17"/>
                <a:gd name="T29" fmla="*/ 8 h 23"/>
                <a:gd name="T30" fmla="*/ 4 w 17"/>
                <a:gd name="T31" fmla="*/ 5 h 23"/>
                <a:gd name="T32" fmla="*/ 7 w 17"/>
                <a:gd name="T33" fmla="*/ 5 h 23"/>
                <a:gd name="T34" fmla="*/ 11 w 17"/>
                <a:gd name="T35" fmla="*/ 10 h 23"/>
                <a:gd name="T36" fmla="*/ 15 w 17"/>
                <a:gd name="T37" fmla="*/ 18 h 23"/>
                <a:gd name="T38" fmla="*/ 11 w 17"/>
                <a:gd name="T39" fmla="*/ 14 h 23"/>
                <a:gd name="T40" fmla="*/ 3 w 17"/>
                <a:gd name="T4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3">
                  <a:moveTo>
                    <a:pt x="3" y="2"/>
                  </a:moveTo>
                  <a:cubicBezTo>
                    <a:pt x="3" y="6"/>
                    <a:pt x="6" y="10"/>
                    <a:pt x="8" y="14"/>
                  </a:cubicBezTo>
                  <a:cubicBezTo>
                    <a:pt x="9" y="16"/>
                    <a:pt x="11" y="21"/>
                    <a:pt x="14" y="21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7" y="13"/>
                    <a:pt x="15" y="10"/>
                    <a:pt x="12" y="7"/>
                  </a:cubicBezTo>
                  <a:cubicBezTo>
                    <a:pt x="11" y="4"/>
                    <a:pt x="8" y="1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6"/>
                    <a:pt x="2" y="10"/>
                    <a:pt x="4" y="13"/>
                  </a:cubicBezTo>
                  <a:cubicBezTo>
                    <a:pt x="6" y="16"/>
                    <a:pt x="9" y="19"/>
                    <a:pt x="12" y="22"/>
                  </a:cubicBezTo>
                  <a:cubicBezTo>
                    <a:pt x="14" y="23"/>
                    <a:pt x="15" y="22"/>
                    <a:pt x="15" y="20"/>
                  </a:cubicBezTo>
                  <a:cubicBezTo>
                    <a:pt x="16" y="15"/>
                    <a:pt x="15" y="11"/>
                    <a:pt x="11" y="8"/>
                  </a:cubicBezTo>
                  <a:cubicBezTo>
                    <a:pt x="11" y="7"/>
                    <a:pt x="9" y="8"/>
                    <a:pt x="10" y="9"/>
                  </a:cubicBezTo>
                  <a:cubicBezTo>
                    <a:pt x="11" y="12"/>
                    <a:pt x="12" y="16"/>
                    <a:pt x="12" y="20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1" y="16"/>
                    <a:pt x="7" y="12"/>
                    <a:pt x="5" y="8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3"/>
                    <a:pt x="6" y="3"/>
                    <a:pt x="7" y="5"/>
                  </a:cubicBezTo>
                  <a:cubicBezTo>
                    <a:pt x="9" y="6"/>
                    <a:pt x="10" y="8"/>
                    <a:pt x="11" y="10"/>
                  </a:cubicBezTo>
                  <a:cubicBezTo>
                    <a:pt x="12" y="11"/>
                    <a:pt x="16" y="16"/>
                    <a:pt x="15" y="18"/>
                  </a:cubicBezTo>
                  <a:cubicBezTo>
                    <a:pt x="13" y="19"/>
                    <a:pt x="11" y="15"/>
                    <a:pt x="11" y="14"/>
                  </a:cubicBezTo>
                  <a:cubicBezTo>
                    <a:pt x="8" y="10"/>
                    <a:pt x="6" y="6"/>
                    <a:pt x="3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îsḷidé"/>
            <p:cNvSpPr/>
            <p:nvPr userDrawn="1"/>
          </p:nvSpPr>
          <p:spPr bwMode="auto">
            <a:xfrm>
              <a:off x="5239572" y="2296748"/>
              <a:ext cx="14211" cy="14211"/>
            </a:xfrm>
            <a:custGeom>
              <a:avLst/>
              <a:gdLst>
                <a:gd name="T0" fmla="*/ 0 w 7"/>
                <a:gd name="T1" fmla="*/ 0 h 7"/>
                <a:gd name="T2" fmla="*/ 7 w 7"/>
                <a:gd name="T3" fmla="*/ 7 h 7"/>
                <a:gd name="T4" fmla="*/ 0 w 7"/>
                <a:gd name="T5" fmla="*/ 0 h 7"/>
                <a:gd name="T6" fmla="*/ 3 w 7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0" y="4"/>
                    <a:pt x="3" y="7"/>
                    <a:pt x="7" y="7"/>
                  </a:cubicBezTo>
                  <a:cubicBezTo>
                    <a:pt x="5" y="4"/>
                    <a:pt x="3" y="1"/>
                    <a:pt x="0" y="0"/>
                  </a:cubicBezTo>
                  <a:cubicBezTo>
                    <a:pt x="0" y="2"/>
                    <a:pt x="1" y="4"/>
                    <a:pt x="3" y="5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îṧlídê"/>
            <p:cNvSpPr/>
            <p:nvPr userDrawn="1"/>
          </p:nvSpPr>
          <p:spPr bwMode="auto">
            <a:xfrm>
              <a:off x="5236019" y="2292011"/>
              <a:ext cx="20132" cy="21316"/>
            </a:xfrm>
            <a:custGeom>
              <a:avLst/>
              <a:gdLst>
                <a:gd name="T0" fmla="*/ 1 w 10"/>
                <a:gd name="T1" fmla="*/ 2 h 10"/>
                <a:gd name="T2" fmla="*/ 8 w 10"/>
                <a:gd name="T3" fmla="*/ 10 h 10"/>
                <a:gd name="T4" fmla="*/ 10 w 10"/>
                <a:gd name="T5" fmla="*/ 8 h 10"/>
                <a:gd name="T6" fmla="*/ 3 w 10"/>
                <a:gd name="T7" fmla="*/ 1 h 10"/>
                <a:gd name="T8" fmla="*/ 0 w 10"/>
                <a:gd name="T9" fmla="*/ 2 h 10"/>
                <a:gd name="T10" fmla="*/ 5 w 10"/>
                <a:gd name="T11" fmla="*/ 8 h 10"/>
                <a:gd name="T12" fmla="*/ 6 w 10"/>
                <a:gd name="T13" fmla="*/ 7 h 10"/>
                <a:gd name="T14" fmla="*/ 4 w 10"/>
                <a:gd name="T15" fmla="*/ 2 h 10"/>
                <a:gd name="T16" fmla="*/ 1 w 10"/>
                <a:gd name="T17" fmla="*/ 4 h 10"/>
                <a:gd name="T18" fmla="*/ 7 w 10"/>
                <a:gd name="T19" fmla="*/ 9 h 10"/>
                <a:gd name="T20" fmla="*/ 9 w 10"/>
                <a:gd name="T21" fmla="*/ 7 h 10"/>
                <a:gd name="T22" fmla="*/ 2 w 10"/>
                <a:gd name="T23" fmla="*/ 2 h 10"/>
                <a:gd name="T24" fmla="*/ 1 w 10"/>
                <a:gd name="T2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0">
                  <a:moveTo>
                    <a:pt x="1" y="2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9" y="5"/>
                    <a:pt x="6" y="2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5"/>
                    <a:pt x="2" y="8"/>
                    <a:pt x="5" y="8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5"/>
                    <a:pt x="4" y="4"/>
                    <a:pt x="4" y="2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4" y="5"/>
                    <a:pt x="6" y="7"/>
                    <a:pt x="7" y="9"/>
                  </a:cubicBezTo>
                  <a:cubicBezTo>
                    <a:pt x="8" y="9"/>
                    <a:pt x="8" y="8"/>
                    <a:pt x="9" y="7"/>
                  </a:cubicBezTo>
                  <a:cubicBezTo>
                    <a:pt x="5" y="7"/>
                    <a:pt x="4" y="5"/>
                    <a:pt x="2" y="2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îṣlïḋé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ïsḷîḋè"/>
            <p:cNvSpPr/>
            <p:nvPr userDrawn="1"/>
          </p:nvSpPr>
          <p:spPr bwMode="auto">
            <a:xfrm>
              <a:off x="5206413" y="224108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îṧľîďê"/>
            <p:cNvSpPr/>
            <p:nvPr userDrawn="1"/>
          </p:nvSpPr>
          <p:spPr bwMode="auto">
            <a:xfrm>
              <a:off x="5206413" y="22410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íṣḻïde"/>
            <p:cNvSpPr/>
            <p:nvPr userDrawn="1"/>
          </p:nvSpPr>
          <p:spPr bwMode="auto">
            <a:xfrm>
              <a:off x="5202860" y="2238720"/>
              <a:ext cx="5922" cy="710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0 h 3"/>
                <a:gd name="T4" fmla="*/ 2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1 h 3"/>
                <a:gd name="T12" fmla="*/ 1 w 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ubicBezTo>
                    <a:pt x="2" y="1"/>
                    <a:pt x="1" y="0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ísḷiḓe"/>
            <p:cNvSpPr/>
            <p:nvPr userDrawn="1"/>
          </p:nvSpPr>
          <p:spPr bwMode="auto">
            <a:xfrm>
              <a:off x="5198123" y="2235167"/>
              <a:ext cx="13027" cy="14211"/>
            </a:xfrm>
            <a:custGeom>
              <a:avLst/>
              <a:gdLst>
                <a:gd name="T0" fmla="*/ 3 w 6"/>
                <a:gd name="T1" fmla="*/ 3 h 7"/>
                <a:gd name="T2" fmla="*/ 3 w 6"/>
                <a:gd name="T3" fmla="*/ 3 h 7"/>
                <a:gd name="T4" fmla="*/ 2 w 6"/>
                <a:gd name="T5" fmla="*/ 2 h 7"/>
                <a:gd name="T6" fmla="*/ 2 w 6"/>
                <a:gd name="T7" fmla="*/ 2 h 7"/>
                <a:gd name="T8" fmla="*/ 1 w 6"/>
                <a:gd name="T9" fmla="*/ 3 h 7"/>
                <a:gd name="T10" fmla="*/ 3 w 6"/>
                <a:gd name="T11" fmla="*/ 6 h 7"/>
                <a:gd name="T12" fmla="*/ 6 w 6"/>
                <a:gd name="T13" fmla="*/ 5 h 7"/>
                <a:gd name="T14" fmla="*/ 4 w 6"/>
                <a:gd name="T15" fmla="*/ 1 h 7"/>
                <a:gd name="T16" fmla="*/ 0 w 6"/>
                <a:gd name="T17" fmla="*/ 3 h 7"/>
                <a:gd name="T18" fmla="*/ 4 w 6"/>
                <a:gd name="T19" fmla="*/ 5 h 7"/>
                <a:gd name="T20" fmla="*/ 3 w 6"/>
                <a:gd name="T21" fmla="*/ 1 h 7"/>
                <a:gd name="T22" fmla="*/ 2 w 6"/>
                <a:gd name="T23" fmla="*/ 3 h 7"/>
                <a:gd name="T24" fmla="*/ 2 w 6"/>
                <a:gd name="T25" fmla="*/ 4 h 7"/>
                <a:gd name="T26" fmla="*/ 2 w 6"/>
                <a:gd name="T27" fmla="*/ 3 h 7"/>
                <a:gd name="T28" fmla="*/ 3 w 6"/>
                <a:gd name="T29" fmla="*/ 4 h 7"/>
                <a:gd name="T30" fmla="*/ 5 w 6"/>
                <a:gd name="T31" fmla="*/ 3 h 7"/>
                <a:gd name="T32" fmla="*/ 3 w 6"/>
                <a:gd name="T33" fmla="*/ 2 h 7"/>
                <a:gd name="T34" fmla="*/ 3 w 6"/>
                <a:gd name="T35" fmla="*/ 3 h 7"/>
                <a:gd name="T36" fmla="*/ 3 w 6"/>
                <a:gd name="T37" fmla="*/ 4 h 7"/>
                <a:gd name="T38" fmla="*/ 3 w 6"/>
                <a:gd name="T3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7"/>
                    <a:pt x="5" y="6"/>
                    <a:pt x="6" y="5"/>
                  </a:cubicBezTo>
                  <a:cubicBezTo>
                    <a:pt x="6" y="3"/>
                    <a:pt x="6" y="1"/>
                    <a:pt x="4" y="1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1" y="5"/>
                    <a:pt x="3" y="6"/>
                    <a:pt x="4" y="5"/>
                  </a:cubicBezTo>
                  <a:cubicBezTo>
                    <a:pt x="6" y="4"/>
                    <a:pt x="5" y="1"/>
                    <a:pt x="3" y="1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4" y="4"/>
                    <a:pt x="4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ïṥḷïdê"/>
            <p:cNvSpPr/>
            <p:nvPr userDrawn="1"/>
          </p:nvSpPr>
          <p:spPr bwMode="auto">
            <a:xfrm>
              <a:off x="5227729" y="2306221"/>
              <a:ext cx="3553" cy="236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C6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îṣľiďè"/>
            <p:cNvSpPr/>
            <p:nvPr userDrawn="1"/>
          </p:nvSpPr>
          <p:spPr bwMode="auto">
            <a:xfrm>
              <a:off x="5225361" y="2305037"/>
              <a:ext cx="8290" cy="8290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0 h 4"/>
                <a:gd name="T4" fmla="*/ 0 w 4"/>
                <a:gd name="T5" fmla="*/ 1 h 4"/>
                <a:gd name="T6" fmla="*/ 2 w 4"/>
                <a:gd name="T7" fmla="*/ 4 h 4"/>
                <a:gd name="T8" fmla="*/ 3 w 4"/>
                <a:gd name="T9" fmla="*/ 1 h 4"/>
                <a:gd name="T10" fmla="*/ 3 w 4"/>
                <a:gd name="T11" fmla="*/ 1 h 4"/>
                <a:gd name="T12" fmla="*/ 2 w 4"/>
                <a:gd name="T13" fmla="*/ 2 h 4"/>
                <a:gd name="T14" fmla="*/ 2 w 4"/>
                <a:gd name="T15" fmla="*/ 2 h 4"/>
                <a:gd name="T16" fmla="*/ 4 w 4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2" y="4"/>
                  </a:cubicBezTo>
                  <a:cubicBezTo>
                    <a:pt x="3" y="4"/>
                    <a:pt x="4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ïSḷíḑe"/>
            <p:cNvSpPr/>
            <p:nvPr userDrawn="1"/>
          </p:nvSpPr>
          <p:spPr bwMode="auto">
            <a:xfrm>
              <a:off x="4624952" y="3811386"/>
              <a:ext cx="7105" cy="5922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D2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iSḻídè"/>
            <p:cNvSpPr/>
            <p:nvPr userDrawn="1"/>
          </p:nvSpPr>
          <p:spPr bwMode="auto">
            <a:xfrm>
              <a:off x="5365101" y="3319928"/>
              <a:ext cx="23685" cy="24869"/>
            </a:xfrm>
            <a:custGeom>
              <a:avLst/>
              <a:gdLst>
                <a:gd name="T0" fmla="*/ 12 w 12"/>
                <a:gd name="T1" fmla="*/ 6 h 12"/>
                <a:gd name="T2" fmla="*/ 12 w 12"/>
                <a:gd name="T3" fmla="*/ 4 h 12"/>
                <a:gd name="T4" fmla="*/ 9 w 12"/>
                <a:gd name="T5" fmla="*/ 0 h 12"/>
                <a:gd name="T6" fmla="*/ 7 w 12"/>
                <a:gd name="T7" fmla="*/ 0 h 12"/>
                <a:gd name="T8" fmla="*/ 3 w 12"/>
                <a:gd name="T9" fmla="*/ 9 h 12"/>
                <a:gd name="T10" fmla="*/ 12 w 12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5"/>
                    <a:pt x="12" y="4"/>
                    <a:pt x="12" y="4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2" y="0"/>
                    <a:pt x="0" y="6"/>
                    <a:pt x="3" y="9"/>
                  </a:cubicBezTo>
                  <a:cubicBezTo>
                    <a:pt x="6" y="12"/>
                    <a:pt x="12" y="10"/>
                    <a:pt x="12" y="6"/>
                  </a:cubicBezTo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ïŝļiḑe"/>
            <p:cNvSpPr/>
            <p:nvPr userDrawn="1"/>
          </p:nvSpPr>
          <p:spPr bwMode="auto">
            <a:xfrm>
              <a:off x="6114722" y="3106765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ïŝlîḑê"/>
            <p:cNvSpPr/>
            <p:nvPr userDrawn="1"/>
          </p:nvSpPr>
          <p:spPr bwMode="auto">
            <a:xfrm>
              <a:off x="5029961" y="2468462"/>
              <a:ext cx="16579" cy="16579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2 w 8"/>
                <a:gd name="T5" fmla="*/ 3 h 8"/>
                <a:gd name="T6" fmla="*/ 2 w 8"/>
                <a:gd name="T7" fmla="*/ 1 h 8"/>
                <a:gd name="T8" fmla="*/ 5 w 8"/>
                <a:gd name="T9" fmla="*/ 2 h 8"/>
                <a:gd name="T10" fmla="*/ 6 w 8"/>
                <a:gd name="T11" fmla="*/ 0 h 8"/>
                <a:gd name="T12" fmla="*/ 7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0" y="5"/>
                    <a:pt x="0" y="4"/>
                  </a:cubicBezTo>
                  <a:cubicBezTo>
                    <a:pt x="0" y="3"/>
                    <a:pt x="2" y="5"/>
                    <a:pt x="2" y="3"/>
                  </a:cubicBezTo>
                  <a:cubicBezTo>
                    <a:pt x="2" y="2"/>
                    <a:pt x="1" y="1"/>
                    <a:pt x="2" y="1"/>
                  </a:cubicBezTo>
                  <a:cubicBezTo>
                    <a:pt x="4" y="1"/>
                    <a:pt x="4" y="3"/>
                    <a:pt x="5" y="2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îṥḷîdè"/>
            <p:cNvSpPr/>
            <p:nvPr userDrawn="1"/>
          </p:nvSpPr>
          <p:spPr bwMode="auto">
            <a:xfrm>
              <a:off x="5037067" y="2479120"/>
              <a:ext cx="9474" cy="5922"/>
            </a:xfrm>
            <a:custGeom>
              <a:avLst/>
              <a:gdLst>
                <a:gd name="T0" fmla="*/ 0 w 5"/>
                <a:gd name="T1" fmla="*/ 3 h 3"/>
                <a:gd name="T2" fmla="*/ 1 w 5"/>
                <a:gd name="T3" fmla="*/ 3 h 3"/>
                <a:gd name="T4" fmla="*/ 4 w 5"/>
                <a:gd name="T5" fmla="*/ 2 h 3"/>
                <a:gd name="T6" fmla="*/ 4 w 5"/>
                <a:gd name="T7" fmla="*/ 0 h 3"/>
                <a:gd name="T8" fmla="*/ 0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1"/>
                    <a:pt x="4" y="0"/>
                  </a:cubicBezTo>
                  <a:cubicBezTo>
                    <a:pt x="2" y="0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îṡḷîďe"/>
            <p:cNvSpPr/>
            <p:nvPr userDrawn="1"/>
          </p:nvSpPr>
          <p:spPr bwMode="auto">
            <a:xfrm>
              <a:off x="5032330" y="2476752"/>
              <a:ext cx="47369" cy="53291"/>
            </a:xfrm>
            <a:custGeom>
              <a:avLst/>
              <a:gdLst>
                <a:gd name="T0" fmla="*/ 20 w 23"/>
                <a:gd name="T1" fmla="*/ 10 h 26"/>
                <a:gd name="T2" fmla="*/ 17 w 23"/>
                <a:gd name="T3" fmla="*/ 24 h 26"/>
                <a:gd name="T4" fmla="*/ 3 w 23"/>
                <a:gd name="T5" fmla="*/ 20 h 26"/>
                <a:gd name="T6" fmla="*/ 5 w 23"/>
                <a:gd name="T7" fmla="*/ 3 h 26"/>
                <a:gd name="T8" fmla="*/ 20 w 23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6">
                  <a:moveTo>
                    <a:pt x="20" y="10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6"/>
                    <a:pt x="6" y="25"/>
                    <a:pt x="3" y="20"/>
                  </a:cubicBezTo>
                  <a:cubicBezTo>
                    <a:pt x="1" y="15"/>
                    <a:pt x="0" y="5"/>
                    <a:pt x="5" y="3"/>
                  </a:cubicBezTo>
                  <a:cubicBezTo>
                    <a:pt x="9" y="0"/>
                    <a:pt x="18" y="6"/>
                    <a:pt x="20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íSļîďê"/>
            <p:cNvSpPr/>
            <p:nvPr userDrawn="1"/>
          </p:nvSpPr>
          <p:spPr bwMode="auto">
            <a:xfrm>
              <a:off x="4886669" y="2550174"/>
              <a:ext cx="16579" cy="18948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1 h 9"/>
                <a:gd name="T12" fmla="*/ 8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6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6" y="2"/>
                    <a:pt x="5" y="0"/>
                    <a:pt x="6" y="1"/>
                  </a:cubicBezTo>
                  <a:cubicBezTo>
                    <a:pt x="8" y="1"/>
                    <a:pt x="8" y="6"/>
                    <a:pt x="8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íŝľídè"/>
            <p:cNvSpPr/>
            <p:nvPr userDrawn="1"/>
          </p:nvSpPr>
          <p:spPr bwMode="auto">
            <a:xfrm>
              <a:off x="4892590" y="2560832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5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ś1íde"/>
            <p:cNvSpPr/>
            <p:nvPr userDrawn="1"/>
          </p:nvSpPr>
          <p:spPr bwMode="auto">
            <a:xfrm>
              <a:off x="4889038" y="2558464"/>
              <a:ext cx="47369" cy="55659"/>
            </a:xfrm>
            <a:custGeom>
              <a:avLst/>
              <a:gdLst>
                <a:gd name="T0" fmla="*/ 21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1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1" y="11"/>
                  </a:moveTo>
                  <a:cubicBezTo>
                    <a:pt x="23" y="15"/>
                    <a:pt x="22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1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iṩľïḑê"/>
            <p:cNvSpPr/>
            <p:nvPr userDrawn="1"/>
          </p:nvSpPr>
          <p:spPr bwMode="auto">
            <a:xfrm>
              <a:off x="4816799" y="2468462"/>
              <a:ext cx="84081" cy="92370"/>
            </a:xfrm>
            <a:custGeom>
              <a:avLst/>
              <a:gdLst>
                <a:gd name="T0" fmla="*/ 70 w 71"/>
                <a:gd name="T1" fmla="*/ 78 h 78"/>
                <a:gd name="T2" fmla="*/ 0 w 71"/>
                <a:gd name="T3" fmla="*/ 2 h 78"/>
                <a:gd name="T4" fmla="*/ 0 w 71"/>
                <a:gd name="T5" fmla="*/ 0 h 78"/>
                <a:gd name="T6" fmla="*/ 71 w 71"/>
                <a:gd name="T7" fmla="*/ 78 h 78"/>
                <a:gd name="T8" fmla="*/ 70 w 71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8">
                  <a:moveTo>
                    <a:pt x="70" y="78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1" y="78"/>
                  </a:lnTo>
                  <a:lnTo>
                    <a:pt x="70" y="7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íṥḻîḓé"/>
            <p:cNvSpPr/>
            <p:nvPr userDrawn="1"/>
          </p:nvSpPr>
          <p:spPr bwMode="auto">
            <a:xfrm>
              <a:off x="4874827" y="2435303"/>
              <a:ext cx="75791" cy="98292"/>
            </a:xfrm>
            <a:custGeom>
              <a:avLst/>
              <a:gdLst>
                <a:gd name="T0" fmla="*/ 62 w 64"/>
                <a:gd name="T1" fmla="*/ 83 h 83"/>
                <a:gd name="T2" fmla="*/ 0 w 64"/>
                <a:gd name="T3" fmla="*/ 2 h 83"/>
                <a:gd name="T4" fmla="*/ 2 w 64"/>
                <a:gd name="T5" fmla="*/ 0 h 83"/>
                <a:gd name="T6" fmla="*/ 64 w 64"/>
                <a:gd name="T7" fmla="*/ 82 h 83"/>
                <a:gd name="T8" fmla="*/ 62 w 64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83">
                  <a:moveTo>
                    <a:pt x="62" y="83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64" y="82"/>
                  </a:lnTo>
                  <a:lnTo>
                    <a:pt x="62" y="8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îṡḷîďé"/>
            <p:cNvSpPr/>
            <p:nvPr userDrawn="1"/>
          </p:nvSpPr>
          <p:spPr bwMode="auto">
            <a:xfrm>
              <a:off x="4942328" y="2398592"/>
              <a:ext cx="47369" cy="111318"/>
            </a:xfrm>
            <a:custGeom>
              <a:avLst/>
              <a:gdLst>
                <a:gd name="T0" fmla="*/ 40 w 40"/>
                <a:gd name="T1" fmla="*/ 94 h 94"/>
                <a:gd name="T2" fmla="*/ 40 w 40"/>
                <a:gd name="T3" fmla="*/ 94 h 94"/>
                <a:gd name="T4" fmla="*/ 0 w 40"/>
                <a:gd name="T5" fmla="*/ 0 h 94"/>
                <a:gd name="T6" fmla="*/ 0 w 40"/>
                <a:gd name="T7" fmla="*/ 0 h 94"/>
                <a:gd name="T8" fmla="*/ 40 w 40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94">
                  <a:moveTo>
                    <a:pt x="40" y="94"/>
                  </a:moveTo>
                  <a:lnTo>
                    <a:pt x="40" y="9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9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îśḷîḋê"/>
            <p:cNvSpPr/>
            <p:nvPr userDrawn="1"/>
          </p:nvSpPr>
          <p:spPr bwMode="auto">
            <a:xfrm>
              <a:off x="4999171" y="2364249"/>
              <a:ext cx="39080" cy="118424"/>
            </a:xfrm>
            <a:custGeom>
              <a:avLst/>
              <a:gdLst>
                <a:gd name="T0" fmla="*/ 33 w 33"/>
                <a:gd name="T1" fmla="*/ 98 h 100"/>
                <a:gd name="T2" fmla="*/ 32 w 33"/>
                <a:gd name="T3" fmla="*/ 100 h 100"/>
                <a:gd name="T4" fmla="*/ 0 w 33"/>
                <a:gd name="T5" fmla="*/ 0 h 100"/>
                <a:gd name="T6" fmla="*/ 2 w 33"/>
                <a:gd name="T7" fmla="*/ 0 h 100"/>
                <a:gd name="T8" fmla="*/ 33 w 33"/>
                <a:gd name="T9" fmla="*/ 9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0">
                  <a:moveTo>
                    <a:pt x="33" y="98"/>
                  </a:moveTo>
                  <a:lnTo>
                    <a:pt x="32" y="10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3" y="9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íṡļíḍê"/>
            <p:cNvSpPr/>
            <p:nvPr userDrawn="1"/>
          </p:nvSpPr>
          <p:spPr bwMode="auto">
            <a:xfrm>
              <a:off x="4482844" y="1876343"/>
              <a:ext cx="541197" cy="580276"/>
            </a:xfrm>
            <a:custGeom>
              <a:avLst/>
              <a:gdLst>
                <a:gd name="T0" fmla="*/ 252 w 264"/>
                <a:gd name="T1" fmla="*/ 225 h 283"/>
                <a:gd name="T2" fmla="*/ 233 w 264"/>
                <a:gd name="T3" fmla="*/ 75 h 283"/>
                <a:gd name="T4" fmla="*/ 74 w 264"/>
                <a:gd name="T5" fmla="*/ 32 h 283"/>
                <a:gd name="T6" fmla="*/ 32 w 264"/>
                <a:gd name="T7" fmla="*/ 191 h 283"/>
                <a:gd name="T8" fmla="*/ 153 w 264"/>
                <a:gd name="T9" fmla="*/ 283 h 283"/>
                <a:gd name="T10" fmla="*/ 252 w 264"/>
                <a:gd name="T11" fmla="*/ 225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283">
                  <a:moveTo>
                    <a:pt x="252" y="225"/>
                  </a:moveTo>
                  <a:cubicBezTo>
                    <a:pt x="264" y="177"/>
                    <a:pt x="254" y="112"/>
                    <a:pt x="233" y="75"/>
                  </a:cubicBezTo>
                  <a:cubicBezTo>
                    <a:pt x="201" y="19"/>
                    <a:pt x="130" y="0"/>
                    <a:pt x="74" y="32"/>
                  </a:cubicBezTo>
                  <a:cubicBezTo>
                    <a:pt x="19" y="64"/>
                    <a:pt x="0" y="135"/>
                    <a:pt x="32" y="191"/>
                  </a:cubicBezTo>
                  <a:cubicBezTo>
                    <a:pt x="53" y="228"/>
                    <a:pt x="104" y="270"/>
                    <a:pt x="153" y="283"/>
                  </a:cubicBezTo>
                  <a:lnTo>
                    <a:pt x="252" y="225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iślíḍè"/>
            <p:cNvSpPr/>
            <p:nvPr userDrawn="1"/>
          </p:nvSpPr>
          <p:spPr bwMode="auto">
            <a:xfrm>
              <a:off x="4518371" y="1889370"/>
              <a:ext cx="477248" cy="556591"/>
            </a:xfrm>
            <a:custGeom>
              <a:avLst/>
              <a:gdLst>
                <a:gd name="T0" fmla="*/ 226 w 233"/>
                <a:gd name="T1" fmla="*/ 225 h 272"/>
                <a:gd name="T2" fmla="*/ 198 w 233"/>
                <a:gd name="T3" fmla="*/ 79 h 272"/>
                <a:gd name="T4" fmla="*/ 57 w 233"/>
                <a:gd name="T5" fmla="*/ 26 h 272"/>
                <a:gd name="T6" fmla="*/ 32 w 233"/>
                <a:gd name="T7" fmla="*/ 174 h 272"/>
                <a:gd name="T8" fmla="*/ 144 w 233"/>
                <a:gd name="T9" fmla="*/ 272 h 272"/>
                <a:gd name="T10" fmla="*/ 226 w 233"/>
                <a:gd name="T11" fmla="*/ 22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72">
                  <a:moveTo>
                    <a:pt x="226" y="225"/>
                  </a:moveTo>
                  <a:cubicBezTo>
                    <a:pt x="233" y="179"/>
                    <a:pt x="219" y="116"/>
                    <a:pt x="198" y="79"/>
                  </a:cubicBezTo>
                  <a:cubicBezTo>
                    <a:pt x="166" y="23"/>
                    <a:pt x="103" y="0"/>
                    <a:pt x="57" y="26"/>
                  </a:cubicBezTo>
                  <a:cubicBezTo>
                    <a:pt x="11" y="52"/>
                    <a:pt x="0" y="119"/>
                    <a:pt x="32" y="174"/>
                  </a:cubicBezTo>
                  <a:cubicBezTo>
                    <a:pt x="54" y="212"/>
                    <a:pt x="102" y="255"/>
                    <a:pt x="144" y="272"/>
                  </a:cubicBezTo>
                  <a:lnTo>
                    <a:pt x="22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îśľîḋè"/>
            <p:cNvSpPr/>
            <p:nvPr userDrawn="1"/>
          </p:nvSpPr>
          <p:spPr bwMode="auto">
            <a:xfrm>
              <a:off x="4569294" y="1905949"/>
              <a:ext cx="384877" cy="523433"/>
            </a:xfrm>
            <a:custGeom>
              <a:avLst/>
              <a:gdLst>
                <a:gd name="T0" fmla="*/ 188 w 188"/>
                <a:gd name="T1" fmla="*/ 224 h 256"/>
                <a:gd name="T2" fmla="*/ 148 w 188"/>
                <a:gd name="T3" fmla="*/ 85 h 256"/>
                <a:gd name="T4" fmla="*/ 32 w 188"/>
                <a:gd name="T5" fmla="*/ 18 h 256"/>
                <a:gd name="T6" fmla="*/ 33 w 188"/>
                <a:gd name="T7" fmla="*/ 152 h 256"/>
                <a:gd name="T8" fmla="*/ 132 w 188"/>
                <a:gd name="T9" fmla="*/ 256 h 256"/>
                <a:gd name="T10" fmla="*/ 188 w 188"/>
                <a:gd name="T11" fmla="*/ 22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56">
                  <a:moveTo>
                    <a:pt x="188" y="224"/>
                  </a:moveTo>
                  <a:cubicBezTo>
                    <a:pt x="188" y="183"/>
                    <a:pt x="169" y="123"/>
                    <a:pt x="148" y="85"/>
                  </a:cubicBezTo>
                  <a:cubicBezTo>
                    <a:pt x="116" y="30"/>
                    <a:pt x="64" y="0"/>
                    <a:pt x="32" y="18"/>
                  </a:cubicBezTo>
                  <a:cubicBezTo>
                    <a:pt x="0" y="36"/>
                    <a:pt x="1" y="96"/>
                    <a:pt x="33" y="152"/>
                  </a:cubicBezTo>
                  <a:cubicBezTo>
                    <a:pt x="54" y="189"/>
                    <a:pt x="97" y="236"/>
                    <a:pt x="132" y="256"/>
                  </a:cubicBezTo>
                  <a:lnTo>
                    <a:pt x="188" y="224"/>
                  </a:lnTo>
                  <a:close/>
                </a:path>
              </a:pathLst>
            </a:custGeom>
            <a:solidFill>
              <a:srgbClr val="EA70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ïṣḻïḑé"/>
            <p:cNvSpPr/>
            <p:nvPr userDrawn="1"/>
          </p:nvSpPr>
          <p:spPr bwMode="auto">
            <a:xfrm>
              <a:off x="4609558" y="1928450"/>
              <a:ext cx="310270" cy="480800"/>
            </a:xfrm>
            <a:custGeom>
              <a:avLst/>
              <a:gdLst>
                <a:gd name="T0" fmla="*/ 151 w 151"/>
                <a:gd name="T1" fmla="*/ 223 h 235"/>
                <a:gd name="T2" fmla="*/ 91 w 151"/>
                <a:gd name="T3" fmla="*/ 95 h 235"/>
                <a:gd name="T4" fmla="*/ 12 w 151"/>
                <a:gd name="T5" fmla="*/ 7 h 235"/>
                <a:gd name="T6" fmla="*/ 49 w 151"/>
                <a:gd name="T7" fmla="*/ 120 h 235"/>
                <a:gd name="T8" fmla="*/ 130 w 151"/>
                <a:gd name="T9" fmla="*/ 235 h 235"/>
                <a:gd name="T10" fmla="*/ 151 w 151"/>
                <a:gd name="T11" fmla="*/ 22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235">
                  <a:moveTo>
                    <a:pt x="151" y="223"/>
                  </a:moveTo>
                  <a:cubicBezTo>
                    <a:pt x="139" y="189"/>
                    <a:pt x="113" y="133"/>
                    <a:pt x="91" y="95"/>
                  </a:cubicBezTo>
                  <a:cubicBezTo>
                    <a:pt x="59" y="40"/>
                    <a:pt x="24" y="0"/>
                    <a:pt x="12" y="7"/>
                  </a:cubicBezTo>
                  <a:cubicBezTo>
                    <a:pt x="0" y="14"/>
                    <a:pt x="17" y="64"/>
                    <a:pt x="49" y="120"/>
                  </a:cubicBezTo>
                  <a:cubicBezTo>
                    <a:pt x="71" y="157"/>
                    <a:pt x="106" y="208"/>
                    <a:pt x="130" y="235"/>
                  </a:cubicBezTo>
                  <a:lnTo>
                    <a:pt x="151" y="2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ṥľîḓê"/>
            <p:cNvSpPr/>
            <p:nvPr userDrawn="1"/>
          </p:nvSpPr>
          <p:spPr bwMode="auto">
            <a:xfrm>
              <a:off x="4786009" y="2327538"/>
              <a:ext cx="217900" cy="144477"/>
            </a:xfrm>
            <a:custGeom>
              <a:avLst/>
              <a:gdLst>
                <a:gd name="T0" fmla="*/ 182 w 184"/>
                <a:gd name="T1" fmla="*/ 0 h 122"/>
                <a:gd name="T2" fmla="*/ 0 w 184"/>
                <a:gd name="T3" fmla="*/ 105 h 122"/>
                <a:gd name="T4" fmla="*/ 25 w 184"/>
                <a:gd name="T5" fmla="*/ 122 h 122"/>
                <a:gd name="T6" fmla="*/ 184 w 184"/>
                <a:gd name="T7" fmla="*/ 31 h 122"/>
                <a:gd name="T8" fmla="*/ 182 w 184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22">
                  <a:moveTo>
                    <a:pt x="182" y="0"/>
                  </a:moveTo>
                  <a:lnTo>
                    <a:pt x="0" y="105"/>
                  </a:lnTo>
                  <a:lnTo>
                    <a:pt x="25" y="122"/>
                  </a:lnTo>
                  <a:lnTo>
                    <a:pt x="184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D14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íṣ1îḑè"/>
            <p:cNvSpPr/>
            <p:nvPr userDrawn="1"/>
          </p:nvSpPr>
          <p:spPr bwMode="auto">
            <a:xfrm>
              <a:off x="4808509" y="2355959"/>
              <a:ext cx="195399" cy="116055"/>
            </a:xfrm>
            <a:custGeom>
              <a:avLst/>
              <a:gdLst>
                <a:gd name="T0" fmla="*/ 6 w 165"/>
                <a:gd name="T1" fmla="*/ 98 h 98"/>
                <a:gd name="T2" fmla="*/ 165 w 165"/>
                <a:gd name="T3" fmla="*/ 7 h 98"/>
                <a:gd name="T4" fmla="*/ 165 w 165"/>
                <a:gd name="T5" fmla="*/ 0 h 98"/>
                <a:gd name="T6" fmla="*/ 0 w 165"/>
                <a:gd name="T7" fmla="*/ 95 h 98"/>
                <a:gd name="T8" fmla="*/ 6 w 165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98">
                  <a:moveTo>
                    <a:pt x="6" y="98"/>
                  </a:moveTo>
                  <a:lnTo>
                    <a:pt x="165" y="7"/>
                  </a:lnTo>
                  <a:lnTo>
                    <a:pt x="165" y="0"/>
                  </a:lnTo>
                  <a:lnTo>
                    <a:pt x="0" y="95"/>
                  </a:lnTo>
                  <a:lnTo>
                    <a:pt x="6" y="98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íS1iḍè"/>
            <p:cNvSpPr/>
            <p:nvPr userDrawn="1"/>
          </p:nvSpPr>
          <p:spPr bwMode="auto">
            <a:xfrm>
              <a:off x="4891406" y="2463725"/>
              <a:ext cx="176452" cy="153951"/>
            </a:xfrm>
            <a:custGeom>
              <a:avLst/>
              <a:gdLst>
                <a:gd name="T0" fmla="*/ 84 w 86"/>
                <a:gd name="T1" fmla="*/ 30 h 75"/>
                <a:gd name="T2" fmla="*/ 80 w 86"/>
                <a:gd name="T3" fmla="*/ 43 h 75"/>
                <a:gd name="T4" fmla="*/ 31 w 86"/>
                <a:gd name="T5" fmla="*/ 72 h 75"/>
                <a:gd name="T6" fmla="*/ 17 w 86"/>
                <a:gd name="T7" fmla="*/ 68 h 75"/>
                <a:gd name="T8" fmla="*/ 3 w 86"/>
                <a:gd name="T9" fmla="*/ 43 h 75"/>
                <a:gd name="T10" fmla="*/ 8 w 86"/>
                <a:gd name="T11" fmla="*/ 34 h 75"/>
                <a:gd name="T12" fmla="*/ 58 w 86"/>
                <a:gd name="T13" fmla="*/ 5 h 75"/>
                <a:gd name="T14" fmla="*/ 69 w 86"/>
                <a:gd name="T15" fmla="*/ 5 h 75"/>
                <a:gd name="T16" fmla="*/ 84 w 86"/>
                <a:gd name="T17" fmla="*/ 3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5">
                  <a:moveTo>
                    <a:pt x="84" y="30"/>
                  </a:moveTo>
                  <a:cubicBezTo>
                    <a:pt x="86" y="34"/>
                    <a:pt x="85" y="41"/>
                    <a:pt x="80" y="43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26" y="75"/>
                    <a:pt x="20" y="73"/>
                    <a:pt x="17" y="68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0" y="39"/>
                    <a:pt x="4" y="36"/>
                    <a:pt x="8" y="3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63" y="2"/>
                    <a:pt x="67" y="0"/>
                    <a:pt x="69" y="5"/>
                  </a:cubicBezTo>
                  <a:lnTo>
                    <a:pt x="84" y="30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íś1ídé"/>
            <p:cNvSpPr/>
            <p:nvPr userDrawn="1"/>
          </p:nvSpPr>
          <p:spPr bwMode="auto">
            <a:xfrm>
              <a:off x="4880747" y="2457804"/>
              <a:ext cx="163425" cy="106581"/>
            </a:xfrm>
            <a:custGeom>
              <a:avLst/>
              <a:gdLst>
                <a:gd name="T0" fmla="*/ 79 w 80"/>
                <a:gd name="T1" fmla="*/ 4 h 52"/>
                <a:gd name="T2" fmla="*/ 76 w 80"/>
                <a:gd name="T3" fmla="*/ 12 h 52"/>
                <a:gd name="T4" fmla="*/ 10 w 80"/>
                <a:gd name="T5" fmla="*/ 50 h 52"/>
                <a:gd name="T6" fmla="*/ 2 w 80"/>
                <a:gd name="T7" fmla="*/ 48 h 52"/>
                <a:gd name="T8" fmla="*/ 4 w 80"/>
                <a:gd name="T9" fmla="*/ 40 h 52"/>
                <a:gd name="T10" fmla="*/ 71 w 80"/>
                <a:gd name="T11" fmla="*/ 1 h 52"/>
                <a:gd name="T12" fmla="*/ 79 w 80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52">
                  <a:moveTo>
                    <a:pt x="79" y="4"/>
                  </a:moveTo>
                  <a:cubicBezTo>
                    <a:pt x="80" y="6"/>
                    <a:pt x="79" y="10"/>
                    <a:pt x="76" y="12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7" y="52"/>
                    <a:pt x="3" y="51"/>
                    <a:pt x="2" y="48"/>
                  </a:cubicBezTo>
                  <a:cubicBezTo>
                    <a:pt x="0" y="45"/>
                    <a:pt x="1" y="41"/>
                    <a:pt x="4" y="4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3" y="0"/>
                    <a:pt x="77" y="1"/>
                    <a:pt x="79" y="4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iş1íḓé"/>
            <p:cNvSpPr/>
            <p:nvPr userDrawn="1"/>
          </p:nvSpPr>
          <p:spPr bwMode="auto">
            <a:xfrm>
              <a:off x="4958907" y="2509910"/>
              <a:ext cx="16579" cy="17764"/>
            </a:xfrm>
            <a:custGeom>
              <a:avLst/>
              <a:gdLst>
                <a:gd name="T0" fmla="*/ 4 w 8"/>
                <a:gd name="T1" fmla="*/ 9 h 9"/>
                <a:gd name="T2" fmla="*/ 0 w 8"/>
                <a:gd name="T3" fmla="*/ 4 h 9"/>
                <a:gd name="T4" fmla="*/ 2 w 8"/>
                <a:gd name="T5" fmla="*/ 4 h 9"/>
                <a:gd name="T6" fmla="*/ 3 w 8"/>
                <a:gd name="T7" fmla="*/ 1 h 9"/>
                <a:gd name="T8" fmla="*/ 5 w 8"/>
                <a:gd name="T9" fmla="*/ 3 h 9"/>
                <a:gd name="T10" fmla="*/ 6 w 8"/>
                <a:gd name="T11" fmla="*/ 0 h 9"/>
                <a:gd name="T12" fmla="*/ 7 w 8"/>
                <a:gd name="T1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4" y="9"/>
                    <a:pt x="0" y="5"/>
                    <a:pt x="0" y="4"/>
                  </a:cubicBezTo>
                  <a:cubicBezTo>
                    <a:pt x="0" y="3"/>
                    <a:pt x="2" y="5"/>
                    <a:pt x="2" y="4"/>
                  </a:cubicBezTo>
                  <a:cubicBezTo>
                    <a:pt x="2" y="2"/>
                    <a:pt x="1" y="1"/>
                    <a:pt x="3" y="1"/>
                  </a:cubicBezTo>
                  <a:cubicBezTo>
                    <a:pt x="4" y="1"/>
                    <a:pt x="4" y="3"/>
                    <a:pt x="5" y="3"/>
                  </a:cubicBezTo>
                  <a:cubicBezTo>
                    <a:pt x="5" y="2"/>
                    <a:pt x="5" y="0"/>
                    <a:pt x="6" y="0"/>
                  </a:cubicBezTo>
                  <a:cubicBezTo>
                    <a:pt x="7" y="1"/>
                    <a:pt x="8" y="6"/>
                    <a:pt x="7" y="7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ïṥḷïḓê"/>
            <p:cNvSpPr/>
            <p:nvPr userDrawn="1"/>
          </p:nvSpPr>
          <p:spPr bwMode="auto">
            <a:xfrm>
              <a:off x="4964829" y="2519384"/>
              <a:ext cx="10659" cy="8290"/>
            </a:xfrm>
            <a:custGeom>
              <a:avLst/>
              <a:gdLst>
                <a:gd name="T0" fmla="*/ 0 w 5"/>
                <a:gd name="T1" fmla="*/ 3 h 4"/>
                <a:gd name="T2" fmla="*/ 1 w 5"/>
                <a:gd name="T3" fmla="*/ 4 h 4"/>
                <a:gd name="T4" fmla="*/ 4 w 5"/>
                <a:gd name="T5" fmla="*/ 2 h 4"/>
                <a:gd name="T6" fmla="*/ 5 w 5"/>
                <a:gd name="T7" fmla="*/ 0 h 4"/>
                <a:gd name="T8" fmla="*/ 0 w 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íṣļíďê"/>
            <p:cNvSpPr/>
            <p:nvPr userDrawn="1"/>
          </p:nvSpPr>
          <p:spPr bwMode="auto">
            <a:xfrm>
              <a:off x="4960092" y="2517016"/>
              <a:ext cx="47369" cy="55659"/>
            </a:xfrm>
            <a:custGeom>
              <a:avLst/>
              <a:gdLst>
                <a:gd name="T0" fmla="*/ 20 w 23"/>
                <a:gd name="T1" fmla="*/ 11 h 27"/>
                <a:gd name="T2" fmla="*/ 17 w 23"/>
                <a:gd name="T3" fmla="*/ 24 h 27"/>
                <a:gd name="T4" fmla="*/ 4 w 23"/>
                <a:gd name="T5" fmla="*/ 20 h 27"/>
                <a:gd name="T6" fmla="*/ 5 w 23"/>
                <a:gd name="T7" fmla="*/ 3 h 27"/>
                <a:gd name="T8" fmla="*/ 20 w 23"/>
                <a:gd name="T9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7">
                  <a:moveTo>
                    <a:pt x="20" y="11"/>
                  </a:moveTo>
                  <a:cubicBezTo>
                    <a:pt x="23" y="15"/>
                    <a:pt x="21" y="21"/>
                    <a:pt x="17" y="24"/>
                  </a:cubicBezTo>
                  <a:cubicBezTo>
                    <a:pt x="12" y="27"/>
                    <a:pt x="6" y="25"/>
                    <a:pt x="4" y="20"/>
                  </a:cubicBezTo>
                  <a:cubicBezTo>
                    <a:pt x="1" y="16"/>
                    <a:pt x="0" y="5"/>
                    <a:pt x="5" y="3"/>
                  </a:cubicBezTo>
                  <a:cubicBezTo>
                    <a:pt x="9" y="0"/>
                    <a:pt x="18" y="6"/>
                    <a:pt x="20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íSḷide"/>
            <p:cNvSpPr/>
            <p:nvPr userDrawn="1"/>
          </p:nvSpPr>
          <p:spPr bwMode="auto">
            <a:xfrm>
              <a:off x="4530213" y="2193719"/>
              <a:ext cx="16579" cy="35527"/>
            </a:xfrm>
            <a:custGeom>
              <a:avLst/>
              <a:gdLst>
                <a:gd name="T0" fmla="*/ 0 w 8"/>
                <a:gd name="T1" fmla="*/ 4 h 17"/>
                <a:gd name="T2" fmla="*/ 2 w 8"/>
                <a:gd name="T3" fmla="*/ 10 h 17"/>
                <a:gd name="T4" fmla="*/ 5 w 8"/>
                <a:gd name="T5" fmla="*/ 15 h 17"/>
                <a:gd name="T6" fmla="*/ 7 w 8"/>
                <a:gd name="T7" fmla="*/ 17 h 17"/>
                <a:gd name="T8" fmla="*/ 8 w 8"/>
                <a:gd name="T9" fmla="*/ 14 h 17"/>
                <a:gd name="T10" fmla="*/ 3 w 8"/>
                <a:gd name="T11" fmla="*/ 1 h 17"/>
                <a:gd name="T12" fmla="*/ 1 w 8"/>
                <a:gd name="T13" fmla="*/ 1 h 17"/>
                <a:gd name="T14" fmla="*/ 1 w 8"/>
                <a:gd name="T15" fmla="*/ 2 h 17"/>
                <a:gd name="T16" fmla="*/ 4 w 8"/>
                <a:gd name="T1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7">
                  <a:moveTo>
                    <a:pt x="0" y="4"/>
                  </a:moveTo>
                  <a:cubicBezTo>
                    <a:pt x="1" y="6"/>
                    <a:pt x="1" y="8"/>
                    <a:pt x="2" y="10"/>
                  </a:cubicBezTo>
                  <a:cubicBezTo>
                    <a:pt x="3" y="12"/>
                    <a:pt x="4" y="14"/>
                    <a:pt x="5" y="15"/>
                  </a:cubicBezTo>
                  <a:cubicBezTo>
                    <a:pt x="5" y="16"/>
                    <a:pt x="6" y="17"/>
                    <a:pt x="7" y="17"/>
                  </a:cubicBezTo>
                  <a:cubicBezTo>
                    <a:pt x="8" y="17"/>
                    <a:pt x="8" y="15"/>
                    <a:pt x="8" y="14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2" y="1"/>
                    <a:pt x="2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6"/>
                    <a:pt x="2" y="9"/>
                    <a:pt x="4" y="12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íṣlîḍè"/>
            <p:cNvSpPr/>
            <p:nvPr userDrawn="1"/>
          </p:nvSpPr>
          <p:spPr bwMode="auto">
            <a:xfrm>
              <a:off x="4524293" y="2184245"/>
              <a:ext cx="30790" cy="53291"/>
            </a:xfrm>
            <a:custGeom>
              <a:avLst/>
              <a:gdLst>
                <a:gd name="T0" fmla="*/ 2 w 15"/>
                <a:gd name="T1" fmla="*/ 9 h 26"/>
                <a:gd name="T2" fmla="*/ 4 w 15"/>
                <a:gd name="T3" fmla="*/ 18 h 26"/>
                <a:gd name="T4" fmla="*/ 8 w 15"/>
                <a:gd name="T5" fmla="*/ 24 h 26"/>
                <a:gd name="T6" fmla="*/ 12 w 15"/>
                <a:gd name="T7" fmla="*/ 12 h 26"/>
                <a:gd name="T8" fmla="*/ 2 w 15"/>
                <a:gd name="T9" fmla="*/ 4 h 26"/>
                <a:gd name="T10" fmla="*/ 2 w 15"/>
                <a:gd name="T11" fmla="*/ 11 h 26"/>
                <a:gd name="T12" fmla="*/ 7 w 15"/>
                <a:gd name="T13" fmla="*/ 18 h 26"/>
                <a:gd name="T14" fmla="*/ 8 w 15"/>
                <a:gd name="T15" fmla="*/ 17 h 26"/>
                <a:gd name="T16" fmla="*/ 7 w 15"/>
                <a:gd name="T17" fmla="*/ 12 h 26"/>
                <a:gd name="T18" fmla="*/ 6 w 15"/>
                <a:gd name="T19" fmla="*/ 7 h 26"/>
                <a:gd name="T20" fmla="*/ 4 w 15"/>
                <a:gd name="T21" fmla="*/ 8 h 26"/>
                <a:gd name="T22" fmla="*/ 7 w 15"/>
                <a:gd name="T23" fmla="*/ 14 h 26"/>
                <a:gd name="T24" fmla="*/ 8 w 15"/>
                <a:gd name="T25" fmla="*/ 17 h 26"/>
                <a:gd name="T26" fmla="*/ 8 w 15"/>
                <a:gd name="T27" fmla="*/ 19 h 26"/>
                <a:gd name="T28" fmla="*/ 10 w 15"/>
                <a:gd name="T29" fmla="*/ 19 h 26"/>
                <a:gd name="T30" fmla="*/ 7 w 15"/>
                <a:gd name="T31" fmla="*/ 13 h 26"/>
                <a:gd name="T32" fmla="*/ 4 w 15"/>
                <a:gd name="T33" fmla="*/ 9 h 26"/>
                <a:gd name="T34" fmla="*/ 2 w 15"/>
                <a:gd name="T3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26">
                  <a:moveTo>
                    <a:pt x="2" y="9"/>
                  </a:moveTo>
                  <a:cubicBezTo>
                    <a:pt x="2" y="12"/>
                    <a:pt x="2" y="15"/>
                    <a:pt x="4" y="18"/>
                  </a:cubicBezTo>
                  <a:cubicBezTo>
                    <a:pt x="5" y="20"/>
                    <a:pt x="6" y="23"/>
                    <a:pt x="8" y="24"/>
                  </a:cubicBezTo>
                  <a:cubicBezTo>
                    <a:pt x="15" y="26"/>
                    <a:pt x="13" y="15"/>
                    <a:pt x="12" y="12"/>
                  </a:cubicBezTo>
                  <a:cubicBezTo>
                    <a:pt x="11" y="10"/>
                    <a:pt x="7" y="0"/>
                    <a:pt x="2" y="4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14"/>
                    <a:pt x="4" y="17"/>
                    <a:pt x="7" y="18"/>
                  </a:cubicBezTo>
                  <a:cubicBezTo>
                    <a:pt x="8" y="19"/>
                    <a:pt x="8" y="18"/>
                    <a:pt x="8" y="17"/>
                  </a:cubicBezTo>
                  <a:cubicBezTo>
                    <a:pt x="9" y="16"/>
                    <a:pt x="8" y="14"/>
                    <a:pt x="7" y="12"/>
                  </a:cubicBezTo>
                  <a:cubicBezTo>
                    <a:pt x="7" y="11"/>
                    <a:pt x="6" y="8"/>
                    <a:pt x="6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7" y="14"/>
                    <a:pt x="7" y="14"/>
                  </a:cubicBezTo>
                  <a:cubicBezTo>
                    <a:pt x="7" y="15"/>
                    <a:pt x="7" y="16"/>
                    <a:pt x="8" y="17"/>
                  </a:cubicBezTo>
                  <a:cubicBezTo>
                    <a:pt x="8" y="18"/>
                    <a:pt x="8" y="20"/>
                    <a:pt x="8" y="19"/>
                  </a:cubicBezTo>
                  <a:cubicBezTo>
                    <a:pt x="9" y="19"/>
                    <a:pt x="10" y="19"/>
                    <a:pt x="10" y="19"/>
                  </a:cubicBezTo>
                  <a:cubicBezTo>
                    <a:pt x="9" y="19"/>
                    <a:pt x="7" y="14"/>
                    <a:pt x="7" y="13"/>
                  </a:cubicBezTo>
                  <a:cubicBezTo>
                    <a:pt x="6" y="11"/>
                    <a:pt x="5" y="10"/>
                    <a:pt x="4" y="9"/>
                  </a:cubicBezTo>
                  <a:cubicBezTo>
                    <a:pt x="3" y="8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îṡļïḑé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îsḻîḑe"/>
            <p:cNvSpPr/>
            <p:nvPr userDrawn="1"/>
          </p:nvSpPr>
          <p:spPr bwMode="auto">
            <a:xfrm>
              <a:off x="4538503" y="218424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îṩlíďê"/>
            <p:cNvSpPr/>
            <p:nvPr userDrawn="1"/>
          </p:nvSpPr>
          <p:spPr bwMode="auto">
            <a:xfrm>
              <a:off x="4532582" y="2177139"/>
              <a:ext cx="11842" cy="13027"/>
            </a:xfrm>
            <a:custGeom>
              <a:avLst/>
              <a:gdLst>
                <a:gd name="T0" fmla="*/ 4 w 6"/>
                <a:gd name="T1" fmla="*/ 4 h 6"/>
                <a:gd name="T2" fmla="*/ 2 w 6"/>
                <a:gd name="T3" fmla="*/ 1 h 6"/>
                <a:gd name="T4" fmla="*/ 4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4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6"/>
                    <a:pt x="4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ïSľíďê"/>
            <p:cNvSpPr/>
            <p:nvPr userDrawn="1"/>
          </p:nvSpPr>
          <p:spPr bwMode="auto">
            <a:xfrm>
              <a:off x="4556267" y="2237536"/>
              <a:ext cx="4737" cy="5922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3 h 3"/>
                <a:gd name="T8" fmla="*/ 2 w 2"/>
                <a:gd name="T9" fmla="*/ 3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ïšḻïde"/>
            <p:cNvSpPr/>
            <p:nvPr userDrawn="1"/>
          </p:nvSpPr>
          <p:spPr bwMode="auto">
            <a:xfrm>
              <a:off x="4552714" y="2232799"/>
              <a:ext cx="16579" cy="16579"/>
            </a:xfrm>
            <a:custGeom>
              <a:avLst/>
              <a:gdLst>
                <a:gd name="T0" fmla="*/ 1 w 8"/>
                <a:gd name="T1" fmla="*/ 2 h 8"/>
                <a:gd name="T2" fmla="*/ 1 w 8"/>
                <a:gd name="T3" fmla="*/ 6 h 8"/>
                <a:gd name="T4" fmla="*/ 5 w 8"/>
                <a:gd name="T5" fmla="*/ 7 h 8"/>
                <a:gd name="T6" fmla="*/ 3 w 8"/>
                <a:gd name="T7" fmla="*/ 1 h 8"/>
                <a:gd name="T8" fmla="*/ 1 w 8"/>
                <a:gd name="T9" fmla="*/ 3 h 8"/>
                <a:gd name="T10" fmla="*/ 2 w 8"/>
                <a:gd name="T11" fmla="*/ 4 h 8"/>
                <a:gd name="T12" fmla="*/ 2 w 8"/>
                <a:gd name="T13" fmla="*/ 5 h 8"/>
                <a:gd name="T14" fmla="*/ 3 w 8"/>
                <a:gd name="T15" fmla="*/ 4 h 8"/>
                <a:gd name="T16" fmla="*/ 4 w 8"/>
                <a:gd name="T17" fmla="*/ 4 h 8"/>
                <a:gd name="T18" fmla="*/ 3 w 8"/>
                <a:gd name="T19" fmla="*/ 3 h 8"/>
                <a:gd name="T20" fmla="*/ 3 w 8"/>
                <a:gd name="T21" fmla="*/ 2 h 8"/>
                <a:gd name="T22" fmla="*/ 1 w 8"/>
                <a:gd name="T2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1" y="2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7"/>
                    <a:pt x="3" y="8"/>
                    <a:pt x="5" y="7"/>
                  </a:cubicBezTo>
                  <a:cubicBezTo>
                    <a:pt x="8" y="6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íṡ1íḍè"/>
            <p:cNvSpPr/>
            <p:nvPr userDrawn="1"/>
          </p:nvSpPr>
          <p:spPr bwMode="auto">
            <a:xfrm>
              <a:off x="4544424" y="223872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íṥ1ïḓê"/>
            <p:cNvSpPr/>
            <p:nvPr userDrawn="1"/>
          </p:nvSpPr>
          <p:spPr bwMode="auto">
            <a:xfrm>
              <a:off x="4544424" y="2238720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ïšľîḑé"/>
            <p:cNvSpPr/>
            <p:nvPr userDrawn="1"/>
          </p:nvSpPr>
          <p:spPr bwMode="auto">
            <a:xfrm>
              <a:off x="4538503" y="2232799"/>
              <a:ext cx="14211" cy="14211"/>
            </a:xfrm>
            <a:custGeom>
              <a:avLst/>
              <a:gdLst>
                <a:gd name="T0" fmla="*/ 4 w 7"/>
                <a:gd name="T1" fmla="*/ 5 h 7"/>
                <a:gd name="T2" fmla="*/ 2 w 7"/>
                <a:gd name="T3" fmla="*/ 2 h 7"/>
                <a:gd name="T4" fmla="*/ 4 w 7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4" y="5"/>
                  </a:moveTo>
                  <a:cubicBezTo>
                    <a:pt x="7" y="4"/>
                    <a:pt x="5" y="0"/>
                    <a:pt x="2" y="2"/>
                  </a:cubicBezTo>
                  <a:cubicBezTo>
                    <a:pt x="0" y="3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ïSḷíḓè"/>
            <p:cNvSpPr/>
            <p:nvPr userDrawn="1"/>
          </p:nvSpPr>
          <p:spPr bwMode="auto">
            <a:xfrm>
              <a:off x="4815615" y="2024373"/>
              <a:ext cx="45001" cy="62765"/>
            </a:xfrm>
            <a:custGeom>
              <a:avLst/>
              <a:gdLst>
                <a:gd name="T0" fmla="*/ 0 w 22"/>
                <a:gd name="T1" fmla="*/ 0 h 31"/>
                <a:gd name="T2" fmla="*/ 22 w 22"/>
                <a:gd name="T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31">
                  <a:moveTo>
                    <a:pt x="0" y="0"/>
                  </a:moveTo>
                  <a:cubicBezTo>
                    <a:pt x="10" y="8"/>
                    <a:pt x="17" y="19"/>
                    <a:pt x="22" y="31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ïśľîďé"/>
            <p:cNvSpPr/>
            <p:nvPr userDrawn="1"/>
          </p:nvSpPr>
          <p:spPr bwMode="auto">
            <a:xfrm>
              <a:off x="4815615" y="2024373"/>
              <a:ext cx="46186" cy="65133"/>
            </a:xfrm>
            <a:custGeom>
              <a:avLst/>
              <a:gdLst>
                <a:gd name="T0" fmla="*/ 0 w 23"/>
                <a:gd name="T1" fmla="*/ 0 h 32"/>
                <a:gd name="T2" fmla="*/ 12 w 23"/>
                <a:gd name="T3" fmla="*/ 15 h 32"/>
                <a:gd name="T4" fmla="*/ 21 w 23"/>
                <a:gd name="T5" fmla="*/ 31 h 32"/>
                <a:gd name="T6" fmla="*/ 23 w 23"/>
                <a:gd name="T7" fmla="*/ 30 h 32"/>
                <a:gd name="T8" fmla="*/ 0 w 2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cubicBezTo>
                    <a:pt x="3" y="5"/>
                    <a:pt x="8" y="10"/>
                    <a:pt x="12" y="15"/>
                  </a:cubicBezTo>
                  <a:cubicBezTo>
                    <a:pt x="15" y="20"/>
                    <a:pt x="18" y="26"/>
                    <a:pt x="21" y="31"/>
                  </a:cubicBezTo>
                  <a:cubicBezTo>
                    <a:pt x="22" y="32"/>
                    <a:pt x="23" y="32"/>
                    <a:pt x="23" y="30"/>
                  </a:cubicBezTo>
                  <a:cubicBezTo>
                    <a:pt x="20" y="19"/>
                    <a:pt x="11" y="5"/>
                    <a:pt x="0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ïŝ1ïde"/>
            <p:cNvSpPr/>
            <p:nvPr userDrawn="1"/>
          </p:nvSpPr>
          <p:spPr bwMode="auto">
            <a:xfrm>
              <a:off x="4981408" y="2147534"/>
              <a:ext cx="14211" cy="36712"/>
            </a:xfrm>
            <a:custGeom>
              <a:avLst/>
              <a:gdLst>
                <a:gd name="T0" fmla="*/ 0 w 7"/>
                <a:gd name="T1" fmla="*/ 3 h 18"/>
                <a:gd name="T2" fmla="*/ 1 w 7"/>
                <a:gd name="T3" fmla="*/ 9 h 18"/>
                <a:gd name="T4" fmla="*/ 4 w 7"/>
                <a:gd name="T5" fmla="*/ 16 h 18"/>
                <a:gd name="T6" fmla="*/ 6 w 7"/>
                <a:gd name="T7" fmla="*/ 17 h 18"/>
                <a:gd name="T8" fmla="*/ 7 w 7"/>
                <a:gd name="T9" fmla="*/ 15 h 18"/>
                <a:gd name="T10" fmla="*/ 2 w 7"/>
                <a:gd name="T11" fmla="*/ 0 h 18"/>
                <a:gd name="T12" fmla="*/ 1 w 7"/>
                <a:gd name="T13" fmla="*/ 1 h 18"/>
                <a:gd name="T14" fmla="*/ 1 w 7"/>
                <a:gd name="T15" fmla="*/ 3 h 18"/>
                <a:gd name="T16" fmla="*/ 1 w 7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8">
                  <a:moveTo>
                    <a:pt x="0" y="3"/>
                  </a:moveTo>
                  <a:cubicBezTo>
                    <a:pt x="0" y="5"/>
                    <a:pt x="1" y="7"/>
                    <a:pt x="1" y="9"/>
                  </a:cubicBezTo>
                  <a:cubicBezTo>
                    <a:pt x="2" y="12"/>
                    <a:pt x="3" y="14"/>
                    <a:pt x="4" y="16"/>
                  </a:cubicBezTo>
                  <a:cubicBezTo>
                    <a:pt x="5" y="17"/>
                    <a:pt x="5" y="18"/>
                    <a:pt x="6" y="17"/>
                  </a:cubicBezTo>
                  <a:cubicBezTo>
                    <a:pt x="7" y="17"/>
                    <a:pt x="7" y="16"/>
                    <a:pt x="7" y="15"/>
                  </a:cubicBezTo>
                  <a:cubicBezTo>
                    <a:pt x="7" y="10"/>
                    <a:pt x="5" y="5"/>
                    <a:pt x="2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5"/>
                    <a:pt x="1" y="7"/>
                    <a:pt x="1" y="9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i$1ïďè"/>
            <p:cNvSpPr/>
            <p:nvPr userDrawn="1"/>
          </p:nvSpPr>
          <p:spPr bwMode="auto">
            <a:xfrm>
              <a:off x="4975486" y="2142797"/>
              <a:ext cx="26053" cy="47369"/>
            </a:xfrm>
            <a:custGeom>
              <a:avLst/>
              <a:gdLst>
                <a:gd name="T0" fmla="*/ 2 w 13"/>
                <a:gd name="T1" fmla="*/ 5 h 23"/>
                <a:gd name="T2" fmla="*/ 10 w 13"/>
                <a:gd name="T3" fmla="*/ 21 h 23"/>
                <a:gd name="T4" fmla="*/ 11 w 13"/>
                <a:gd name="T5" fmla="*/ 14 h 23"/>
                <a:gd name="T6" fmla="*/ 7 w 13"/>
                <a:gd name="T7" fmla="*/ 1 h 23"/>
                <a:gd name="T8" fmla="*/ 5 w 13"/>
                <a:gd name="T9" fmla="*/ 0 h 23"/>
                <a:gd name="T10" fmla="*/ 4 w 13"/>
                <a:gd name="T11" fmla="*/ 12 h 23"/>
                <a:gd name="T12" fmla="*/ 5 w 13"/>
                <a:gd name="T13" fmla="*/ 11 h 23"/>
                <a:gd name="T14" fmla="*/ 6 w 13"/>
                <a:gd name="T15" fmla="*/ 4 h 23"/>
                <a:gd name="T16" fmla="*/ 4 w 13"/>
                <a:gd name="T17" fmla="*/ 3 h 23"/>
                <a:gd name="T18" fmla="*/ 7 w 13"/>
                <a:gd name="T19" fmla="*/ 11 h 23"/>
                <a:gd name="T20" fmla="*/ 8 w 13"/>
                <a:gd name="T21" fmla="*/ 15 h 23"/>
                <a:gd name="T22" fmla="*/ 8 w 13"/>
                <a:gd name="T23" fmla="*/ 16 h 23"/>
                <a:gd name="T24" fmla="*/ 7 w 13"/>
                <a:gd name="T25" fmla="*/ 13 h 23"/>
                <a:gd name="T26" fmla="*/ 6 w 13"/>
                <a:gd name="T27" fmla="*/ 9 h 23"/>
                <a:gd name="T28" fmla="*/ 3 w 13"/>
                <a:gd name="T29" fmla="*/ 5 h 23"/>
                <a:gd name="T30" fmla="*/ 2 w 13"/>
                <a:gd name="T31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23">
                  <a:moveTo>
                    <a:pt x="2" y="5"/>
                  </a:moveTo>
                  <a:cubicBezTo>
                    <a:pt x="0" y="8"/>
                    <a:pt x="3" y="23"/>
                    <a:pt x="10" y="21"/>
                  </a:cubicBezTo>
                  <a:cubicBezTo>
                    <a:pt x="13" y="20"/>
                    <a:pt x="12" y="16"/>
                    <a:pt x="11" y="14"/>
                  </a:cubicBezTo>
                  <a:cubicBezTo>
                    <a:pt x="11" y="9"/>
                    <a:pt x="9" y="5"/>
                    <a:pt x="7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0" y="2"/>
                    <a:pt x="2" y="8"/>
                    <a:pt x="4" y="12"/>
                  </a:cubicBezTo>
                  <a:cubicBezTo>
                    <a:pt x="4" y="12"/>
                    <a:pt x="5" y="12"/>
                    <a:pt x="5" y="11"/>
                  </a:cubicBezTo>
                  <a:cubicBezTo>
                    <a:pt x="5" y="10"/>
                    <a:pt x="5" y="4"/>
                    <a:pt x="6" y="4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5" y="5"/>
                    <a:pt x="6" y="8"/>
                    <a:pt x="7" y="11"/>
                  </a:cubicBezTo>
                  <a:cubicBezTo>
                    <a:pt x="7" y="12"/>
                    <a:pt x="7" y="14"/>
                    <a:pt x="8" y="15"/>
                  </a:cubicBezTo>
                  <a:cubicBezTo>
                    <a:pt x="8" y="16"/>
                    <a:pt x="8" y="20"/>
                    <a:pt x="8" y="16"/>
                  </a:cubicBezTo>
                  <a:cubicBezTo>
                    <a:pt x="8" y="16"/>
                    <a:pt x="7" y="13"/>
                    <a:pt x="7" y="13"/>
                  </a:cubicBezTo>
                  <a:cubicBezTo>
                    <a:pt x="7" y="11"/>
                    <a:pt x="7" y="10"/>
                    <a:pt x="6" y="9"/>
                  </a:cubicBezTo>
                  <a:cubicBezTo>
                    <a:pt x="6" y="7"/>
                    <a:pt x="5" y="6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îşľîḍe"/>
            <p:cNvSpPr/>
            <p:nvPr userDrawn="1"/>
          </p:nvSpPr>
          <p:spPr bwMode="auto">
            <a:xfrm>
              <a:off x="4987329" y="2128586"/>
              <a:ext cx="3553" cy="10659"/>
            </a:xfrm>
            <a:custGeom>
              <a:avLst/>
              <a:gdLst>
                <a:gd name="T0" fmla="*/ 0 w 2"/>
                <a:gd name="T1" fmla="*/ 1 h 5"/>
                <a:gd name="T2" fmla="*/ 2 w 2"/>
                <a:gd name="T3" fmla="*/ 5 h 5"/>
                <a:gd name="T4" fmla="*/ 1 w 2"/>
                <a:gd name="T5" fmla="*/ 1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1"/>
                  </a:moveTo>
                  <a:cubicBezTo>
                    <a:pt x="0" y="3"/>
                    <a:pt x="1" y="4"/>
                    <a:pt x="2" y="5"/>
                  </a:cubicBezTo>
                  <a:cubicBezTo>
                    <a:pt x="2" y="4"/>
                    <a:pt x="2" y="2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îṡlide"/>
            <p:cNvSpPr/>
            <p:nvPr userDrawn="1"/>
          </p:nvSpPr>
          <p:spPr bwMode="auto">
            <a:xfrm>
              <a:off x="4981408" y="2122664"/>
              <a:ext cx="14211" cy="20132"/>
            </a:xfrm>
            <a:custGeom>
              <a:avLst/>
              <a:gdLst>
                <a:gd name="T0" fmla="*/ 2 w 7"/>
                <a:gd name="T1" fmla="*/ 4 h 10"/>
                <a:gd name="T2" fmla="*/ 2 w 7"/>
                <a:gd name="T3" fmla="*/ 7 h 10"/>
                <a:gd name="T4" fmla="*/ 3 w 7"/>
                <a:gd name="T5" fmla="*/ 9 h 10"/>
                <a:gd name="T6" fmla="*/ 6 w 7"/>
                <a:gd name="T7" fmla="*/ 9 h 10"/>
                <a:gd name="T8" fmla="*/ 3 w 7"/>
                <a:gd name="T9" fmla="*/ 1 h 10"/>
                <a:gd name="T10" fmla="*/ 4 w 7"/>
                <a:gd name="T11" fmla="*/ 5 h 10"/>
                <a:gd name="T12" fmla="*/ 3 w 7"/>
                <a:gd name="T13" fmla="*/ 5 h 10"/>
                <a:gd name="T14" fmla="*/ 3 w 7"/>
                <a:gd name="T15" fmla="*/ 5 h 10"/>
                <a:gd name="T16" fmla="*/ 3 w 7"/>
                <a:gd name="T17" fmla="*/ 5 h 10"/>
                <a:gd name="T18" fmla="*/ 3 w 7"/>
                <a:gd name="T19" fmla="*/ 6 h 10"/>
                <a:gd name="T20" fmla="*/ 3 w 7"/>
                <a:gd name="T21" fmla="*/ 7 h 10"/>
                <a:gd name="T22" fmla="*/ 6 w 7"/>
                <a:gd name="T23" fmla="*/ 7 h 10"/>
                <a:gd name="T24" fmla="*/ 5 w 7"/>
                <a:gd name="T25" fmla="*/ 5 h 10"/>
                <a:gd name="T26" fmla="*/ 3 w 7"/>
                <a:gd name="T27" fmla="*/ 4 h 10"/>
                <a:gd name="T28" fmla="*/ 2 w 7"/>
                <a:gd name="T2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0">
                  <a:moveTo>
                    <a:pt x="2" y="4"/>
                  </a:moveTo>
                  <a:cubicBezTo>
                    <a:pt x="2" y="5"/>
                    <a:pt x="2" y="6"/>
                    <a:pt x="2" y="7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6"/>
                    <a:pt x="6" y="0"/>
                    <a:pt x="3" y="1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4" y="5"/>
                    <a:pt x="4" y="4"/>
                    <a:pt x="3" y="4"/>
                  </a:cubicBezTo>
                  <a:cubicBezTo>
                    <a:pt x="3" y="3"/>
                    <a:pt x="2" y="4"/>
                    <a:pt x="2" y="4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işļïḍe"/>
            <p:cNvSpPr/>
            <p:nvPr userDrawn="1"/>
          </p:nvSpPr>
          <p:spPr bwMode="auto">
            <a:xfrm>
              <a:off x="4995619" y="2193719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3 w 3"/>
                <a:gd name="T5" fmla="*/ 5 h 5"/>
                <a:gd name="T6" fmla="*/ 3 w 3"/>
                <a:gd name="T7" fmla="*/ 3 h 5"/>
                <a:gd name="T8" fmla="*/ 1 w 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2" y="2"/>
                    <a:pt x="2" y="1"/>
                    <a:pt x="1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ïṧļíďê"/>
            <p:cNvSpPr/>
            <p:nvPr userDrawn="1"/>
          </p:nvSpPr>
          <p:spPr bwMode="auto">
            <a:xfrm>
              <a:off x="4993250" y="2192535"/>
              <a:ext cx="13027" cy="15395"/>
            </a:xfrm>
            <a:custGeom>
              <a:avLst/>
              <a:gdLst>
                <a:gd name="T0" fmla="*/ 1 w 6"/>
                <a:gd name="T1" fmla="*/ 1 h 8"/>
                <a:gd name="T2" fmla="*/ 1 w 6"/>
                <a:gd name="T3" fmla="*/ 5 h 8"/>
                <a:gd name="T4" fmla="*/ 3 w 6"/>
                <a:gd name="T5" fmla="*/ 8 h 8"/>
                <a:gd name="T6" fmla="*/ 5 w 6"/>
                <a:gd name="T7" fmla="*/ 5 h 8"/>
                <a:gd name="T8" fmla="*/ 3 w 6"/>
                <a:gd name="T9" fmla="*/ 1 h 8"/>
                <a:gd name="T10" fmla="*/ 1 w 6"/>
                <a:gd name="T11" fmla="*/ 2 h 8"/>
                <a:gd name="T12" fmla="*/ 2 w 6"/>
                <a:gd name="T13" fmla="*/ 4 h 8"/>
                <a:gd name="T14" fmla="*/ 2 w 6"/>
                <a:gd name="T15" fmla="*/ 5 h 8"/>
                <a:gd name="T16" fmla="*/ 2 w 6"/>
                <a:gd name="T17" fmla="*/ 5 h 8"/>
                <a:gd name="T18" fmla="*/ 3 w 6"/>
                <a:gd name="T19" fmla="*/ 5 h 8"/>
                <a:gd name="T20" fmla="*/ 3 w 6"/>
                <a:gd name="T21" fmla="*/ 5 h 8"/>
                <a:gd name="T22" fmla="*/ 4 w 6"/>
                <a:gd name="T23" fmla="*/ 5 h 8"/>
                <a:gd name="T24" fmla="*/ 3 w 6"/>
                <a:gd name="T25" fmla="*/ 1 h 8"/>
                <a:gd name="T26" fmla="*/ 1 w 6"/>
                <a:gd name="T2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8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8"/>
                    <a:pt x="3" y="8"/>
                  </a:cubicBezTo>
                  <a:cubicBezTo>
                    <a:pt x="5" y="8"/>
                    <a:pt x="6" y="6"/>
                    <a:pt x="5" y="5"/>
                  </a:cubicBezTo>
                  <a:cubicBezTo>
                    <a:pt x="5" y="3"/>
                    <a:pt x="4" y="2"/>
                    <a:pt x="3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2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îSḷiḑè"/>
            <p:cNvSpPr/>
            <p:nvPr userDrawn="1"/>
          </p:nvSpPr>
          <p:spPr bwMode="auto">
            <a:xfrm>
              <a:off x="4585873" y="2306221"/>
              <a:ext cx="112503" cy="92370"/>
            </a:xfrm>
            <a:custGeom>
              <a:avLst/>
              <a:gdLst>
                <a:gd name="T0" fmla="*/ 0 w 55"/>
                <a:gd name="T1" fmla="*/ 0 h 45"/>
                <a:gd name="T2" fmla="*/ 27 w 55"/>
                <a:gd name="T3" fmla="*/ 28 h 45"/>
                <a:gd name="T4" fmla="*/ 55 w 55"/>
                <a:gd name="T5" fmla="*/ 45 h 45"/>
                <a:gd name="T6" fmla="*/ 55 w 55"/>
                <a:gd name="T7" fmla="*/ 45 h 45"/>
                <a:gd name="T8" fmla="*/ 25 w 55"/>
                <a:gd name="T9" fmla="*/ 24 h 45"/>
                <a:gd name="T10" fmla="*/ 1 w 55"/>
                <a:gd name="T11" fmla="*/ 0 h 45"/>
                <a:gd name="T12" fmla="*/ 0 w 55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45">
                  <a:moveTo>
                    <a:pt x="0" y="0"/>
                  </a:moveTo>
                  <a:cubicBezTo>
                    <a:pt x="6" y="11"/>
                    <a:pt x="17" y="20"/>
                    <a:pt x="27" y="28"/>
                  </a:cubicBezTo>
                  <a:cubicBezTo>
                    <a:pt x="35" y="35"/>
                    <a:pt x="44" y="42"/>
                    <a:pt x="55" y="45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44" y="40"/>
                    <a:pt x="34" y="32"/>
                    <a:pt x="25" y="24"/>
                  </a:cubicBezTo>
                  <a:cubicBezTo>
                    <a:pt x="17" y="17"/>
                    <a:pt x="10" y="7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íS1íḓê"/>
            <p:cNvSpPr/>
            <p:nvPr userDrawn="1"/>
          </p:nvSpPr>
          <p:spPr bwMode="auto">
            <a:xfrm>
              <a:off x="4595347" y="2038584"/>
              <a:ext cx="45001" cy="135003"/>
            </a:xfrm>
            <a:custGeom>
              <a:avLst/>
              <a:gdLst>
                <a:gd name="T0" fmla="*/ 1 w 22"/>
                <a:gd name="T1" fmla="*/ 0 h 66"/>
                <a:gd name="T2" fmla="*/ 21 w 22"/>
                <a:gd name="T3" fmla="*/ 66 h 66"/>
                <a:gd name="T4" fmla="*/ 22 w 22"/>
                <a:gd name="T5" fmla="*/ 66 h 66"/>
                <a:gd name="T6" fmla="*/ 9 w 22"/>
                <a:gd name="T7" fmla="*/ 32 h 66"/>
                <a:gd name="T8" fmla="*/ 2 w 22"/>
                <a:gd name="T9" fmla="*/ 0 h 66"/>
                <a:gd name="T10" fmla="*/ 1 w 22"/>
                <a:gd name="T1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6">
                  <a:moveTo>
                    <a:pt x="1" y="0"/>
                  </a:moveTo>
                  <a:cubicBezTo>
                    <a:pt x="0" y="22"/>
                    <a:pt x="9" y="48"/>
                    <a:pt x="21" y="66"/>
                  </a:cubicBezTo>
                  <a:cubicBezTo>
                    <a:pt x="21" y="66"/>
                    <a:pt x="22" y="66"/>
                    <a:pt x="22" y="66"/>
                  </a:cubicBezTo>
                  <a:cubicBezTo>
                    <a:pt x="17" y="55"/>
                    <a:pt x="12" y="43"/>
                    <a:pt x="9" y="32"/>
                  </a:cubicBezTo>
                  <a:cubicBezTo>
                    <a:pt x="6" y="21"/>
                    <a:pt x="4" y="1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ïṡḻídé"/>
            <p:cNvSpPr/>
            <p:nvPr userDrawn="1"/>
          </p:nvSpPr>
          <p:spPr bwMode="auto">
            <a:xfrm>
              <a:off x="4532582" y="2112007"/>
              <a:ext cx="1185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íŝļiḑe"/>
            <p:cNvSpPr/>
            <p:nvPr userDrawn="1"/>
          </p:nvSpPr>
          <p:spPr bwMode="auto">
            <a:xfrm>
              <a:off x="4662848" y="2140428"/>
              <a:ext cx="18948" cy="16579"/>
            </a:xfrm>
            <a:custGeom>
              <a:avLst/>
              <a:gdLst>
                <a:gd name="T0" fmla="*/ 6 w 9"/>
                <a:gd name="T1" fmla="*/ 6 h 8"/>
                <a:gd name="T2" fmla="*/ 3 w 9"/>
                <a:gd name="T3" fmla="*/ 2 h 8"/>
                <a:gd name="T4" fmla="*/ 6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6" y="6"/>
                  </a:moveTo>
                  <a:cubicBezTo>
                    <a:pt x="9" y="5"/>
                    <a:pt x="6" y="0"/>
                    <a:pt x="3" y="2"/>
                  </a:cubicBezTo>
                  <a:cubicBezTo>
                    <a:pt x="0" y="3"/>
                    <a:pt x="3" y="8"/>
                    <a:pt x="6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î$ḷiḓe"/>
            <p:cNvSpPr/>
            <p:nvPr userDrawn="1"/>
          </p:nvSpPr>
          <p:spPr bwMode="auto">
            <a:xfrm>
              <a:off x="4634426" y="23310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ï$ḻíďè"/>
            <p:cNvSpPr/>
            <p:nvPr userDrawn="1"/>
          </p:nvSpPr>
          <p:spPr bwMode="auto">
            <a:xfrm>
              <a:off x="4630874" y="2325169"/>
              <a:ext cx="9474" cy="11842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5 h 6"/>
                <a:gd name="T4" fmla="*/ 3 w 5"/>
                <a:gd name="T5" fmla="*/ 6 h 6"/>
                <a:gd name="T6" fmla="*/ 4 w 5"/>
                <a:gd name="T7" fmla="*/ 5 h 6"/>
                <a:gd name="T8" fmla="*/ 5 w 5"/>
                <a:gd name="T9" fmla="*/ 3 h 6"/>
                <a:gd name="T10" fmla="*/ 4 w 5"/>
                <a:gd name="T11" fmla="*/ 2 h 6"/>
                <a:gd name="T12" fmla="*/ 1 w 5"/>
                <a:gd name="T13" fmla="*/ 1 h 6"/>
                <a:gd name="T14" fmla="*/ 1 w 5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íśḻïḓe"/>
            <p:cNvSpPr/>
            <p:nvPr userDrawn="1"/>
          </p:nvSpPr>
          <p:spPr bwMode="auto">
            <a:xfrm>
              <a:off x="4732718" y="1991215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ïṧlîďê"/>
            <p:cNvSpPr/>
            <p:nvPr userDrawn="1"/>
          </p:nvSpPr>
          <p:spPr bwMode="auto">
            <a:xfrm>
              <a:off x="4732718" y="1991215"/>
              <a:ext cx="236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iṣḷidè"/>
            <p:cNvSpPr/>
            <p:nvPr userDrawn="1"/>
          </p:nvSpPr>
          <p:spPr bwMode="auto">
            <a:xfrm>
              <a:off x="4729165" y="1988846"/>
              <a:ext cx="8290" cy="7105"/>
            </a:xfrm>
            <a:custGeom>
              <a:avLst/>
              <a:gdLst>
                <a:gd name="T0" fmla="*/ 3 w 4"/>
                <a:gd name="T1" fmla="*/ 2 h 3"/>
                <a:gd name="T2" fmla="*/ 3 w 4"/>
                <a:gd name="T3" fmla="*/ 2 h 3"/>
                <a:gd name="T4" fmla="*/ 3 w 4"/>
                <a:gd name="T5" fmla="*/ 0 h 3"/>
                <a:gd name="T6" fmla="*/ 2 w 4"/>
                <a:gd name="T7" fmla="*/ 0 h 3"/>
                <a:gd name="T8" fmla="*/ 1 w 4"/>
                <a:gd name="T9" fmla="*/ 2 h 3"/>
                <a:gd name="T10" fmla="*/ 3 w 4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íṣľîḑè"/>
            <p:cNvSpPr/>
            <p:nvPr userDrawn="1"/>
          </p:nvSpPr>
          <p:spPr bwMode="auto">
            <a:xfrm>
              <a:off x="4942328" y="2052795"/>
              <a:ext cx="11842" cy="11842"/>
            </a:xfrm>
            <a:custGeom>
              <a:avLst/>
              <a:gdLst>
                <a:gd name="T0" fmla="*/ 4 w 6"/>
                <a:gd name="T1" fmla="*/ 5 h 6"/>
                <a:gd name="T2" fmla="*/ 2 w 6"/>
                <a:gd name="T3" fmla="*/ 2 h 6"/>
                <a:gd name="T4" fmla="*/ 4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4" y="5"/>
                  </a:moveTo>
                  <a:cubicBezTo>
                    <a:pt x="6" y="4"/>
                    <a:pt x="4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îṡlïḓè"/>
            <p:cNvSpPr/>
            <p:nvPr userDrawn="1"/>
          </p:nvSpPr>
          <p:spPr bwMode="auto">
            <a:xfrm>
              <a:off x="4990882" y="2283721"/>
              <a:ext cx="18948" cy="16579"/>
            </a:xfrm>
            <a:custGeom>
              <a:avLst/>
              <a:gdLst>
                <a:gd name="T0" fmla="*/ 5 w 9"/>
                <a:gd name="T1" fmla="*/ 6 h 8"/>
                <a:gd name="T2" fmla="*/ 3 w 9"/>
                <a:gd name="T3" fmla="*/ 1 h 8"/>
                <a:gd name="T4" fmla="*/ 5 w 9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5" y="6"/>
                  </a:moveTo>
                  <a:cubicBezTo>
                    <a:pt x="9" y="4"/>
                    <a:pt x="6" y="0"/>
                    <a:pt x="3" y="1"/>
                  </a:cubicBezTo>
                  <a:cubicBezTo>
                    <a:pt x="0" y="3"/>
                    <a:pt x="2" y="8"/>
                    <a:pt x="5" y="6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ïṩļîdé"/>
            <p:cNvSpPr/>
            <p:nvPr userDrawn="1"/>
          </p:nvSpPr>
          <p:spPr bwMode="auto">
            <a:xfrm>
              <a:off x="4891406" y="2539516"/>
              <a:ext cx="14211" cy="10659"/>
            </a:xfrm>
            <a:custGeom>
              <a:avLst/>
              <a:gdLst>
                <a:gd name="T0" fmla="*/ 0 w 7"/>
                <a:gd name="T1" fmla="*/ 5 h 5"/>
                <a:gd name="T2" fmla="*/ 6 w 7"/>
                <a:gd name="T3" fmla="*/ 3 h 5"/>
                <a:gd name="T4" fmla="*/ 7 w 7"/>
                <a:gd name="T5" fmla="*/ 1 h 5"/>
                <a:gd name="T6" fmla="*/ 6 w 7"/>
                <a:gd name="T7" fmla="*/ 0 h 5"/>
                <a:gd name="T8" fmla="*/ 5 w 7"/>
                <a:gd name="T9" fmla="*/ 0 h 5"/>
                <a:gd name="T10" fmla="*/ 3 w 7"/>
                <a:gd name="T11" fmla="*/ 2 h 5"/>
                <a:gd name="T12" fmla="*/ 1 w 7"/>
                <a:gd name="T13" fmla="*/ 3 h 5"/>
                <a:gd name="T14" fmla="*/ 2 w 7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0" y="5"/>
                  </a:moveTo>
                  <a:cubicBezTo>
                    <a:pt x="3" y="5"/>
                    <a:pt x="5" y="4"/>
                    <a:pt x="6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4"/>
                    <a:pt x="1" y="5"/>
                    <a:pt x="2" y="5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îṥḻîdê"/>
            <p:cNvSpPr/>
            <p:nvPr userDrawn="1"/>
          </p:nvSpPr>
          <p:spPr bwMode="auto">
            <a:xfrm>
              <a:off x="4889038" y="2535963"/>
              <a:ext cx="22501" cy="18948"/>
            </a:xfrm>
            <a:custGeom>
              <a:avLst/>
              <a:gdLst>
                <a:gd name="T0" fmla="*/ 1 w 11"/>
                <a:gd name="T1" fmla="*/ 7 h 9"/>
                <a:gd name="T2" fmla="*/ 8 w 11"/>
                <a:gd name="T3" fmla="*/ 6 h 9"/>
                <a:gd name="T4" fmla="*/ 8 w 11"/>
                <a:gd name="T5" fmla="*/ 0 h 9"/>
                <a:gd name="T6" fmla="*/ 5 w 11"/>
                <a:gd name="T7" fmla="*/ 1 h 9"/>
                <a:gd name="T8" fmla="*/ 2 w 11"/>
                <a:gd name="T9" fmla="*/ 3 h 9"/>
                <a:gd name="T10" fmla="*/ 1 w 11"/>
                <a:gd name="T11" fmla="*/ 7 h 9"/>
                <a:gd name="T12" fmla="*/ 3 w 11"/>
                <a:gd name="T13" fmla="*/ 8 h 9"/>
                <a:gd name="T14" fmla="*/ 4 w 11"/>
                <a:gd name="T15" fmla="*/ 7 h 9"/>
                <a:gd name="T16" fmla="*/ 4 w 11"/>
                <a:gd name="T17" fmla="*/ 5 h 9"/>
                <a:gd name="T18" fmla="*/ 5 w 11"/>
                <a:gd name="T19" fmla="*/ 5 h 9"/>
                <a:gd name="T20" fmla="*/ 6 w 11"/>
                <a:gd name="T21" fmla="*/ 4 h 9"/>
                <a:gd name="T22" fmla="*/ 7 w 11"/>
                <a:gd name="T23" fmla="*/ 3 h 9"/>
                <a:gd name="T24" fmla="*/ 6 w 11"/>
                <a:gd name="T25" fmla="*/ 4 h 9"/>
                <a:gd name="T26" fmla="*/ 4 w 11"/>
                <a:gd name="T27" fmla="*/ 6 h 9"/>
                <a:gd name="T28" fmla="*/ 1 w 11"/>
                <a:gd name="T2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9">
                  <a:moveTo>
                    <a:pt x="1" y="7"/>
                  </a:moveTo>
                  <a:cubicBezTo>
                    <a:pt x="2" y="9"/>
                    <a:pt x="6" y="7"/>
                    <a:pt x="8" y="6"/>
                  </a:cubicBezTo>
                  <a:cubicBezTo>
                    <a:pt x="9" y="5"/>
                    <a:pt x="11" y="2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" y="4"/>
                    <a:pt x="0" y="6"/>
                    <a:pt x="1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5"/>
                    <a:pt x="4" y="6"/>
                  </a:cubicBezTo>
                  <a:cubicBezTo>
                    <a:pt x="3" y="6"/>
                    <a:pt x="2" y="6"/>
                    <a:pt x="1" y="7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ïşlïďe"/>
            <p:cNvSpPr/>
            <p:nvPr userDrawn="1"/>
          </p:nvSpPr>
          <p:spPr bwMode="auto">
            <a:xfrm>
              <a:off x="4909169" y="2532410"/>
              <a:ext cx="0" cy="118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íŝ1îdè"/>
            <p:cNvSpPr/>
            <p:nvPr userDrawn="1"/>
          </p:nvSpPr>
          <p:spPr bwMode="auto">
            <a:xfrm flipV="1">
              <a:off x="4909169" y="2532410"/>
              <a:ext cx="0" cy="118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ïŝḷíḋè"/>
            <p:cNvSpPr/>
            <p:nvPr userDrawn="1"/>
          </p:nvSpPr>
          <p:spPr bwMode="auto">
            <a:xfrm>
              <a:off x="4905617" y="2530042"/>
              <a:ext cx="5922" cy="5922"/>
            </a:xfrm>
            <a:custGeom>
              <a:avLst/>
              <a:gdLst>
                <a:gd name="T0" fmla="*/ 3 w 3"/>
                <a:gd name="T1" fmla="*/ 2 h 3"/>
                <a:gd name="T2" fmla="*/ 3 w 3"/>
                <a:gd name="T3" fmla="*/ 0 h 3"/>
                <a:gd name="T4" fmla="*/ 2 w 3"/>
                <a:gd name="T5" fmla="*/ 0 h 3"/>
                <a:gd name="T6" fmla="*/ 1 w 3"/>
                <a:gd name="T7" fmla="*/ 1 h 3"/>
                <a:gd name="T8" fmla="*/ 3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3"/>
                    <a:pt x="3" y="3"/>
                    <a:pt x="3" y="2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ïs1ïďè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íŝļïḍé"/>
            <p:cNvSpPr/>
            <p:nvPr userDrawn="1"/>
          </p:nvSpPr>
          <p:spPr bwMode="auto">
            <a:xfrm>
              <a:off x="4886669" y="255254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íṧļîḓé"/>
            <p:cNvSpPr/>
            <p:nvPr userDrawn="1"/>
          </p:nvSpPr>
          <p:spPr bwMode="auto">
            <a:xfrm>
              <a:off x="4884301" y="2547806"/>
              <a:ext cx="7105" cy="7105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iṧľiḍê"/>
            <p:cNvSpPr/>
            <p:nvPr userDrawn="1"/>
          </p:nvSpPr>
          <p:spPr bwMode="auto">
            <a:xfrm>
              <a:off x="5046541" y="2524121"/>
              <a:ext cx="14211" cy="26053"/>
            </a:xfrm>
            <a:custGeom>
              <a:avLst/>
              <a:gdLst>
                <a:gd name="T0" fmla="*/ 1 w 7"/>
                <a:gd name="T1" fmla="*/ 13 h 13"/>
                <a:gd name="T2" fmla="*/ 4 w 7"/>
                <a:gd name="T3" fmla="*/ 0 h 13"/>
                <a:gd name="T4" fmla="*/ 3 w 7"/>
                <a:gd name="T5" fmla="*/ 1 h 13"/>
                <a:gd name="T6" fmla="*/ 3 w 7"/>
                <a:gd name="T7" fmla="*/ 7 h 13"/>
                <a:gd name="T8" fmla="*/ 0 w 7"/>
                <a:gd name="T9" fmla="*/ 12 h 13"/>
                <a:gd name="T10" fmla="*/ 1 w 7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3">
                  <a:moveTo>
                    <a:pt x="1" y="13"/>
                  </a:moveTo>
                  <a:cubicBezTo>
                    <a:pt x="6" y="12"/>
                    <a:pt x="7" y="4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3"/>
                    <a:pt x="4" y="5"/>
                    <a:pt x="3" y="7"/>
                  </a:cubicBezTo>
                  <a:cubicBezTo>
                    <a:pt x="3" y="9"/>
                    <a:pt x="2" y="11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ísľiḑè"/>
            <p:cNvSpPr/>
            <p:nvPr userDrawn="1"/>
          </p:nvSpPr>
          <p:spPr bwMode="auto">
            <a:xfrm>
              <a:off x="4973118" y="2554911"/>
              <a:ext cx="5922" cy="7105"/>
            </a:xfrm>
            <a:custGeom>
              <a:avLst/>
              <a:gdLst>
                <a:gd name="T0" fmla="*/ 0 w 3"/>
                <a:gd name="T1" fmla="*/ 1 h 4"/>
                <a:gd name="T2" fmla="*/ 2 w 3"/>
                <a:gd name="T3" fmla="*/ 3 h 4"/>
                <a:gd name="T4" fmla="*/ 3 w 3"/>
                <a:gd name="T5" fmla="*/ 3 h 4"/>
                <a:gd name="T6" fmla="*/ 3 w 3"/>
                <a:gd name="T7" fmla="*/ 2 h 4"/>
                <a:gd name="T8" fmla="*/ 0 w 3"/>
                <a:gd name="T9" fmla="*/ 0 h 4"/>
                <a:gd name="T10" fmla="*/ 0 w 3"/>
                <a:gd name="T11" fmla="*/ 0 h 4"/>
                <a:gd name="T12" fmla="*/ 0 w 3"/>
                <a:gd name="T13" fmla="*/ 1 h 4"/>
                <a:gd name="T14" fmla="*/ 3 w 3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2" y="3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ï$ľîḓê"/>
            <p:cNvSpPr/>
            <p:nvPr userDrawn="1"/>
          </p:nvSpPr>
          <p:spPr bwMode="auto">
            <a:xfrm>
              <a:off x="4970750" y="2552543"/>
              <a:ext cx="13027" cy="11842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5 h 6"/>
                <a:gd name="T4" fmla="*/ 4 w 6"/>
                <a:gd name="T5" fmla="*/ 1 h 6"/>
                <a:gd name="T6" fmla="*/ 0 w 6"/>
                <a:gd name="T7" fmla="*/ 2 h 6"/>
                <a:gd name="T8" fmla="*/ 4 w 6"/>
                <a:gd name="T9" fmla="*/ 5 h 6"/>
                <a:gd name="T10" fmla="*/ 4 w 6"/>
                <a:gd name="T11" fmla="*/ 4 h 6"/>
                <a:gd name="T12" fmla="*/ 3 w 6"/>
                <a:gd name="T13" fmla="*/ 3 h 6"/>
                <a:gd name="T14" fmla="*/ 2 w 6"/>
                <a:gd name="T15" fmla="*/ 2 h 6"/>
                <a:gd name="T16" fmla="*/ 1 w 6"/>
                <a:gd name="T17" fmla="*/ 2 h 6"/>
                <a:gd name="T18" fmla="*/ 3 w 6"/>
                <a:gd name="T19" fmla="*/ 3 h 6"/>
                <a:gd name="T20" fmla="*/ 2 w 6"/>
                <a:gd name="T21" fmla="*/ 3 h 6"/>
                <a:gd name="T22" fmla="*/ 1 w 6"/>
                <a:gd name="T23" fmla="*/ 2 h 6"/>
                <a:gd name="T24" fmla="*/ 0 w 6"/>
                <a:gd name="T2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0" y="4"/>
                    <a:pt x="2" y="6"/>
                    <a:pt x="4" y="5"/>
                  </a:cubicBezTo>
                  <a:cubicBezTo>
                    <a:pt x="6" y="5"/>
                    <a:pt x="5" y="3"/>
                    <a:pt x="4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2"/>
                    <a:pt x="3" y="3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îS1ïḍe"/>
            <p:cNvSpPr/>
            <p:nvPr userDrawn="1"/>
          </p:nvSpPr>
          <p:spPr bwMode="auto">
            <a:xfrm>
              <a:off x="4983776" y="2560832"/>
              <a:ext cx="118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îṥľîḍe"/>
            <p:cNvSpPr/>
            <p:nvPr userDrawn="1"/>
          </p:nvSpPr>
          <p:spPr bwMode="auto">
            <a:xfrm flipH="1">
              <a:off x="4983776" y="2560832"/>
              <a:ext cx="11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ï$ḻiḍè"/>
            <p:cNvSpPr/>
            <p:nvPr userDrawn="1"/>
          </p:nvSpPr>
          <p:spPr bwMode="auto">
            <a:xfrm>
              <a:off x="4981408" y="2558464"/>
              <a:ext cx="5922" cy="5922"/>
            </a:xfrm>
            <a:custGeom>
              <a:avLst/>
              <a:gdLst>
                <a:gd name="T0" fmla="*/ 2 w 3"/>
                <a:gd name="T1" fmla="*/ 2 h 3"/>
                <a:gd name="T2" fmla="*/ 1 w 3"/>
                <a:gd name="T3" fmla="*/ 1 h 3"/>
                <a:gd name="T4" fmla="*/ 2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0" y="1"/>
                    <a:pt x="1" y="3"/>
                    <a:pt x="2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ïŝḷiḍé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ï$1iďe"/>
            <p:cNvSpPr/>
            <p:nvPr userDrawn="1"/>
          </p:nvSpPr>
          <p:spPr bwMode="auto">
            <a:xfrm>
              <a:off x="4970750" y="2550174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iŝ1îďê"/>
            <p:cNvSpPr/>
            <p:nvPr userDrawn="1"/>
          </p:nvSpPr>
          <p:spPr bwMode="auto">
            <a:xfrm>
              <a:off x="4970750" y="2547806"/>
              <a:ext cx="4737" cy="4737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2 h 2"/>
                <a:gd name="T4" fmla="*/ 1 w 2"/>
                <a:gd name="T5" fmla="*/ 2 h 2"/>
                <a:gd name="T6" fmla="*/ 0 w 2"/>
                <a:gd name="T7" fmla="*/ 1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íśliḍê"/>
            <p:cNvSpPr/>
            <p:nvPr userDrawn="1"/>
          </p:nvSpPr>
          <p:spPr bwMode="auto">
            <a:xfrm>
              <a:off x="4968381" y="25549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îṧḷiḍè"/>
            <p:cNvSpPr/>
            <p:nvPr userDrawn="1"/>
          </p:nvSpPr>
          <p:spPr bwMode="auto">
            <a:xfrm>
              <a:off x="4968381" y="2554911"/>
              <a:ext cx="2368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îŝḻï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iŝļíḓe"/>
            <p:cNvSpPr/>
            <p:nvPr userDrawn="1"/>
          </p:nvSpPr>
          <p:spPr bwMode="auto">
            <a:xfrm>
              <a:off x="4968381" y="25549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iṣļiḍé"/>
            <p:cNvSpPr/>
            <p:nvPr userDrawn="1"/>
          </p:nvSpPr>
          <p:spPr bwMode="auto">
            <a:xfrm>
              <a:off x="4968381" y="2554911"/>
              <a:ext cx="2368" cy="118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i$liḓe"/>
            <p:cNvSpPr/>
            <p:nvPr userDrawn="1"/>
          </p:nvSpPr>
          <p:spPr bwMode="auto">
            <a:xfrm>
              <a:off x="4897327" y="2595175"/>
              <a:ext cx="5922" cy="8290"/>
            </a:xfrm>
            <a:custGeom>
              <a:avLst/>
              <a:gdLst>
                <a:gd name="T0" fmla="*/ 0 w 3"/>
                <a:gd name="T1" fmla="*/ 1 h 4"/>
                <a:gd name="T2" fmla="*/ 3 w 3"/>
                <a:gd name="T3" fmla="*/ 3 h 4"/>
                <a:gd name="T4" fmla="*/ 3 w 3"/>
                <a:gd name="T5" fmla="*/ 3 h 4"/>
                <a:gd name="T6" fmla="*/ 3 w 3"/>
                <a:gd name="T7" fmla="*/ 3 h 4"/>
                <a:gd name="T8" fmla="*/ 2 w 3"/>
                <a:gd name="T9" fmla="*/ 1 h 4"/>
                <a:gd name="T10" fmla="*/ 1 w 3"/>
                <a:gd name="T11" fmla="*/ 0 h 4"/>
                <a:gd name="T12" fmla="*/ 0 w 3"/>
                <a:gd name="T13" fmla="*/ 0 h 4"/>
                <a:gd name="T14" fmla="*/ 0 w 3"/>
                <a:gd name="T15" fmla="*/ 1 h 4"/>
                <a:gd name="T16" fmla="*/ 2 w 3"/>
                <a:gd name="T17" fmla="*/ 3 h 4"/>
                <a:gd name="T18" fmla="*/ 3 w 3"/>
                <a:gd name="T19" fmla="*/ 4 h 4"/>
                <a:gd name="T20" fmla="*/ 3 w 3"/>
                <a:gd name="T2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" h="4">
                  <a:moveTo>
                    <a:pt x="0" y="1"/>
                  </a:moveTo>
                  <a:cubicBezTo>
                    <a:pt x="0" y="2"/>
                    <a:pt x="1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iṣľïḍé"/>
            <p:cNvSpPr/>
            <p:nvPr userDrawn="1"/>
          </p:nvSpPr>
          <p:spPr bwMode="auto">
            <a:xfrm>
              <a:off x="4894958" y="2592807"/>
              <a:ext cx="10659" cy="13027"/>
            </a:xfrm>
            <a:custGeom>
              <a:avLst/>
              <a:gdLst>
                <a:gd name="T0" fmla="*/ 1 w 5"/>
                <a:gd name="T1" fmla="*/ 2 h 6"/>
                <a:gd name="T2" fmla="*/ 2 w 5"/>
                <a:gd name="T3" fmla="*/ 4 h 6"/>
                <a:gd name="T4" fmla="*/ 5 w 5"/>
                <a:gd name="T5" fmla="*/ 5 h 6"/>
                <a:gd name="T6" fmla="*/ 5 w 5"/>
                <a:gd name="T7" fmla="*/ 3 h 6"/>
                <a:gd name="T8" fmla="*/ 3 w 5"/>
                <a:gd name="T9" fmla="*/ 0 h 6"/>
                <a:gd name="T10" fmla="*/ 1 w 5"/>
                <a:gd name="T11" fmla="*/ 1 h 6"/>
                <a:gd name="T12" fmla="*/ 1 w 5"/>
                <a:gd name="T13" fmla="*/ 3 h 6"/>
                <a:gd name="T14" fmla="*/ 5 w 5"/>
                <a:gd name="T15" fmla="*/ 5 h 6"/>
                <a:gd name="T16" fmla="*/ 5 w 5"/>
                <a:gd name="T17" fmla="*/ 4 h 6"/>
                <a:gd name="T18" fmla="*/ 5 w 5"/>
                <a:gd name="T19" fmla="*/ 4 h 6"/>
                <a:gd name="T20" fmla="*/ 4 w 5"/>
                <a:gd name="T21" fmla="*/ 4 h 6"/>
                <a:gd name="T22" fmla="*/ 3 w 5"/>
                <a:gd name="T23" fmla="*/ 3 h 6"/>
                <a:gd name="T24" fmla="*/ 2 w 5"/>
                <a:gd name="T25" fmla="*/ 2 h 6"/>
                <a:gd name="T26" fmla="*/ 2 w 5"/>
                <a:gd name="T27" fmla="*/ 2 h 6"/>
                <a:gd name="T28" fmla="*/ 3 w 5"/>
                <a:gd name="T29" fmla="*/ 3 h 6"/>
                <a:gd name="T30" fmla="*/ 3 w 5"/>
                <a:gd name="T31" fmla="*/ 4 h 6"/>
                <a:gd name="T32" fmla="*/ 3 w 5"/>
                <a:gd name="T33" fmla="*/ 4 h 6"/>
                <a:gd name="T34" fmla="*/ 2 w 5"/>
                <a:gd name="T35" fmla="*/ 3 h 6"/>
                <a:gd name="T36" fmla="*/ 1 w 5"/>
                <a:gd name="T37" fmla="*/ 2 h 6"/>
                <a:gd name="T38" fmla="*/ 1 w 5"/>
                <a:gd name="T3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" h="6">
                  <a:moveTo>
                    <a:pt x="1" y="2"/>
                  </a:moveTo>
                  <a:cubicBezTo>
                    <a:pt x="1" y="3"/>
                    <a:pt x="1" y="4"/>
                    <a:pt x="2" y="4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4" y="2"/>
                    <a:pt x="4" y="1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4" y="6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4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ïŝḷîḑe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í$ḻiḍè"/>
            <p:cNvSpPr/>
            <p:nvPr userDrawn="1"/>
          </p:nvSpPr>
          <p:spPr bwMode="auto">
            <a:xfrm>
              <a:off x="4899695" y="259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işľidé"/>
            <p:cNvSpPr/>
            <p:nvPr userDrawn="1"/>
          </p:nvSpPr>
          <p:spPr bwMode="auto">
            <a:xfrm>
              <a:off x="4897327" y="2589254"/>
              <a:ext cx="5922" cy="3553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1 w 3"/>
                <a:gd name="T5" fmla="*/ 0 h 2"/>
                <a:gd name="T6" fmla="*/ 1 w 3"/>
                <a:gd name="T7" fmla="*/ 2 h 2"/>
                <a:gd name="T8" fmla="*/ 2 w 3"/>
                <a:gd name="T9" fmla="*/ 1 h 2"/>
                <a:gd name="T10" fmla="*/ 2 w 3"/>
                <a:gd name="T11" fmla="*/ 1 h 2"/>
                <a:gd name="T12" fmla="*/ 1 w 3"/>
                <a:gd name="T13" fmla="*/ 1 h 2"/>
                <a:gd name="T14" fmla="*/ 1 w 3"/>
                <a:gd name="T15" fmla="*/ 1 h 2"/>
                <a:gd name="T16" fmla="*/ 1 w 3"/>
                <a:gd name="T17" fmla="*/ 1 h 2"/>
                <a:gd name="T18" fmla="*/ 1 w 3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2"/>
                    <a:pt x="3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íṡľidè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iṡḻïďe"/>
            <p:cNvSpPr/>
            <p:nvPr userDrawn="1"/>
          </p:nvSpPr>
          <p:spPr bwMode="auto">
            <a:xfrm>
              <a:off x="4906801" y="2603464"/>
              <a:ext cx="2368" cy="2368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î$lïḑe"/>
            <p:cNvSpPr/>
            <p:nvPr userDrawn="1"/>
          </p:nvSpPr>
          <p:spPr bwMode="auto">
            <a:xfrm>
              <a:off x="4905617" y="2603464"/>
              <a:ext cx="3553" cy="355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1 h 2"/>
                <a:gd name="T4" fmla="*/ 2 w 2"/>
                <a:gd name="T5" fmla="*/ 0 h 2"/>
                <a:gd name="T6" fmla="*/ 1 w 2"/>
                <a:gd name="T7" fmla="*/ 0 h 2"/>
                <a:gd name="T8" fmla="*/ 0 w 2"/>
                <a:gd name="T9" fmla="*/ 1 h 2"/>
                <a:gd name="T10" fmla="*/ 0 w 2"/>
                <a:gd name="T11" fmla="*/ 1 h 2"/>
                <a:gd name="T12" fmla="*/ 1 w 2"/>
                <a:gd name="T13" fmla="*/ 1 h 2"/>
                <a:gd name="T14" fmla="*/ 1 w 2"/>
                <a:gd name="T15" fmla="*/ 1 h 2"/>
                <a:gd name="T16" fmla="*/ 1 w 2"/>
                <a:gd name="T17" fmla="*/ 0 h 2"/>
                <a:gd name="T18" fmla="*/ 1 w 2"/>
                <a:gd name="T19" fmla="*/ 0 h 2"/>
                <a:gd name="T20" fmla="*/ 0 w 2"/>
                <a:gd name="T2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2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íṩ1íďe"/>
            <p:cNvSpPr/>
            <p:nvPr userDrawn="1"/>
          </p:nvSpPr>
          <p:spPr bwMode="auto">
            <a:xfrm>
              <a:off x="5069042" y="2501620"/>
              <a:ext cx="4737" cy="8290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3 h 4"/>
                <a:gd name="T4" fmla="*/ 1 w 2"/>
                <a:gd name="T5" fmla="*/ 4 h 4"/>
                <a:gd name="T6" fmla="*/ 2 w 2"/>
                <a:gd name="T7" fmla="*/ 3 h 4"/>
                <a:gd name="T8" fmla="*/ 2 w 2"/>
                <a:gd name="T9" fmla="*/ 3 h 4"/>
                <a:gd name="T10" fmla="*/ 2 w 2"/>
                <a:gd name="T11" fmla="*/ 1 h 4"/>
                <a:gd name="T12" fmla="*/ 1 w 2"/>
                <a:gd name="T13" fmla="*/ 0 h 4"/>
                <a:gd name="T14" fmla="*/ 0 w 2"/>
                <a:gd name="T15" fmla="*/ 0 h 4"/>
                <a:gd name="T16" fmla="*/ 0 w 2"/>
                <a:gd name="T17" fmla="*/ 0 h 4"/>
                <a:gd name="T18" fmla="*/ 1 w 2"/>
                <a:gd name="T1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ïsḷïďê"/>
            <p:cNvSpPr/>
            <p:nvPr userDrawn="1"/>
          </p:nvSpPr>
          <p:spPr bwMode="auto">
            <a:xfrm>
              <a:off x="5067857" y="2499252"/>
              <a:ext cx="7105" cy="10659"/>
            </a:xfrm>
            <a:custGeom>
              <a:avLst/>
              <a:gdLst>
                <a:gd name="T0" fmla="*/ 1 w 4"/>
                <a:gd name="T1" fmla="*/ 1 h 5"/>
                <a:gd name="T2" fmla="*/ 1 w 4"/>
                <a:gd name="T3" fmla="*/ 4 h 5"/>
                <a:gd name="T4" fmla="*/ 2 w 4"/>
                <a:gd name="T5" fmla="*/ 5 h 5"/>
                <a:gd name="T6" fmla="*/ 3 w 4"/>
                <a:gd name="T7" fmla="*/ 5 h 5"/>
                <a:gd name="T8" fmla="*/ 3 w 4"/>
                <a:gd name="T9" fmla="*/ 3 h 5"/>
                <a:gd name="T10" fmla="*/ 1 w 4"/>
                <a:gd name="T11" fmla="*/ 0 h 5"/>
                <a:gd name="T12" fmla="*/ 1 w 4"/>
                <a:gd name="T13" fmla="*/ 2 h 5"/>
                <a:gd name="T14" fmla="*/ 2 w 4"/>
                <a:gd name="T15" fmla="*/ 2 h 5"/>
                <a:gd name="T16" fmla="*/ 2 w 4"/>
                <a:gd name="T17" fmla="*/ 1 h 5"/>
                <a:gd name="T18" fmla="*/ 2 w 4"/>
                <a:gd name="T19" fmla="*/ 2 h 5"/>
                <a:gd name="T20" fmla="*/ 2 w 4"/>
                <a:gd name="T21" fmla="*/ 3 h 5"/>
                <a:gd name="T22" fmla="*/ 3 w 4"/>
                <a:gd name="T23" fmla="*/ 4 h 5"/>
                <a:gd name="T24" fmla="*/ 2 w 4"/>
                <a:gd name="T25" fmla="*/ 3 h 5"/>
                <a:gd name="T26" fmla="*/ 1 w 4"/>
                <a:gd name="T2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5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4"/>
                    <a:pt x="4" y="4"/>
                    <a:pt x="3" y="3"/>
                  </a:cubicBez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îş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íṧļîḑe"/>
            <p:cNvSpPr/>
            <p:nvPr userDrawn="1"/>
          </p:nvSpPr>
          <p:spPr bwMode="auto">
            <a:xfrm>
              <a:off x="5069042" y="2496883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íṥľîḍe"/>
            <p:cNvSpPr/>
            <p:nvPr userDrawn="1"/>
          </p:nvSpPr>
          <p:spPr bwMode="auto">
            <a:xfrm>
              <a:off x="5067857" y="2496883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2 w 2"/>
                <a:gd name="T11" fmla="*/ 0 h 1"/>
                <a:gd name="T12" fmla="*/ 1 w 2"/>
                <a:gd name="T13" fmla="*/ 0 h 1"/>
                <a:gd name="T14" fmla="*/ 1 w 2"/>
                <a:gd name="T15" fmla="*/ 1 h 1"/>
                <a:gd name="T16" fmla="*/ 2 w 2"/>
                <a:gd name="T17" fmla="*/ 0 h 1"/>
                <a:gd name="T18" fmla="*/ 1 w 2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iṡľíḓé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4" name="îşľiḋê"/>
            <p:cNvSpPr/>
            <p:nvPr userDrawn="1"/>
          </p:nvSpPr>
          <p:spPr bwMode="auto">
            <a:xfrm>
              <a:off x="5073778" y="25110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ísľiḋê"/>
            <p:cNvSpPr/>
            <p:nvPr userDrawn="1"/>
          </p:nvSpPr>
          <p:spPr bwMode="auto">
            <a:xfrm>
              <a:off x="5071410" y="2511094"/>
              <a:ext cx="3553" cy="236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1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2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îşļiḑé"/>
            <p:cNvSpPr/>
            <p:nvPr userDrawn="1"/>
          </p:nvSpPr>
          <p:spPr bwMode="auto">
            <a:xfrm>
              <a:off x="6865528" y="2306221"/>
              <a:ext cx="10659" cy="10659"/>
            </a:xfrm>
            <a:custGeom>
              <a:avLst/>
              <a:gdLst>
                <a:gd name="T0" fmla="*/ 1 w 5"/>
                <a:gd name="T1" fmla="*/ 4 h 5"/>
                <a:gd name="T2" fmla="*/ 1 w 5"/>
                <a:gd name="T3" fmla="*/ 1 h 5"/>
                <a:gd name="T4" fmla="*/ 2 w 5"/>
                <a:gd name="T5" fmla="*/ 2 h 5"/>
                <a:gd name="T6" fmla="*/ 3 w 5"/>
                <a:gd name="T7" fmla="*/ 1 h 5"/>
                <a:gd name="T8" fmla="*/ 3 w 5"/>
                <a:gd name="T9" fmla="*/ 2 h 5"/>
                <a:gd name="T10" fmla="*/ 5 w 5"/>
                <a:gd name="T11" fmla="*/ 2 h 5"/>
                <a:gd name="T12" fmla="*/ 3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1" y="4"/>
                  </a:moveTo>
                  <a:cubicBezTo>
                    <a:pt x="1" y="4"/>
                    <a:pt x="0" y="1"/>
                    <a:pt x="1" y="1"/>
                  </a:cubicBezTo>
                  <a:cubicBezTo>
                    <a:pt x="1" y="0"/>
                    <a:pt x="1" y="2"/>
                    <a:pt x="2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3"/>
                    <a:pt x="3" y="5"/>
                    <a:pt x="3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íšḻïďè"/>
            <p:cNvSpPr/>
            <p:nvPr userDrawn="1"/>
          </p:nvSpPr>
          <p:spPr bwMode="auto">
            <a:xfrm>
              <a:off x="6867897" y="2314511"/>
              <a:ext cx="5922" cy="236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ïsḷîďé"/>
            <p:cNvSpPr/>
            <p:nvPr userDrawn="1"/>
          </p:nvSpPr>
          <p:spPr bwMode="auto">
            <a:xfrm>
              <a:off x="6853686" y="2314511"/>
              <a:ext cx="23685" cy="30790"/>
            </a:xfrm>
            <a:custGeom>
              <a:avLst/>
              <a:gdLst>
                <a:gd name="T0" fmla="*/ 11 w 12"/>
                <a:gd name="T1" fmla="*/ 10 h 15"/>
                <a:gd name="T2" fmla="*/ 4 w 12"/>
                <a:gd name="T3" fmla="*/ 14 h 15"/>
                <a:gd name="T4" fmla="*/ 0 w 12"/>
                <a:gd name="T5" fmla="*/ 7 h 15"/>
                <a:gd name="T6" fmla="*/ 8 w 12"/>
                <a:gd name="T7" fmla="*/ 0 h 15"/>
                <a:gd name="T8" fmla="*/ 11 w 12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11" y="10"/>
                  </a:moveTo>
                  <a:cubicBezTo>
                    <a:pt x="10" y="13"/>
                    <a:pt x="7" y="15"/>
                    <a:pt x="4" y="14"/>
                  </a:cubicBezTo>
                  <a:cubicBezTo>
                    <a:pt x="1" y="13"/>
                    <a:pt x="0" y="10"/>
                    <a:pt x="0" y="7"/>
                  </a:cubicBezTo>
                  <a:cubicBezTo>
                    <a:pt x="1" y="4"/>
                    <a:pt x="5" y="0"/>
                    <a:pt x="8" y="0"/>
                  </a:cubicBezTo>
                  <a:cubicBezTo>
                    <a:pt x="11" y="1"/>
                    <a:pt x="12" y="7"/>
                    <a:pt x="11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íslïďé"/>
            <p:cNvSpPr/>
            <p:nvPr userDrawn="1"/>
          </p:nvSpPr>
          <p:spPr bwMode="auto">
            <a:xfrm>
              <a:off x="6775527" y="2280168"/>
              <a:ext cx="9474" cy="11842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1 h 6"/>
                <a:gd name="T4" fmla="*/ 1 w 5"/>
                <a:gd name="T5" fmla="*/ 2 h 6"/>
                <a:gd name="T6" fmla="*/ 3 w 5"/>
                <a:gd name="T7" fmla="*/ 1 h 6"/>
                <a:gd name="T8" fmla="*/ 3 w 5"/>
                <a:gd name="T9" fmla="*/ 3 h 6"/>
                <a:gd name="T10" fmla="*/ 4 w 5"/>
                <a:gd name="T11" fmla="*/ 2 h 6"/>
                <a:gd name="T12" fmla="*/ 2 w 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cubicBezTo>
                    <a:pt x="0" y="5"/>
                    <a:pt x="0" y="2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3"/>
                    <a:pt x="3" y="5"/>
                    <a:pt x="2" y="6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î$ļîdè"/>
            <p:cNvSpPr/>
            <p:nvPr userDrawn="1"/>
          </p:nvSpPr>
          <p:spPr bwMode="auto">
            <a:xfrm>
              <a:off x="6775527" y="2288458"/>
              <a:ext cx="5922" cy="3553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îslídè"/>
            <p:cNvSpPr/>
            <p:nvPr userDrawn="1"/>
          </p:nvSpPr>
          <p:spPr bwMode="auto">
            <a:xfrm>
              <a:off x="6761316" y="2288458"/>
              <a:ext cx="26053" cy="30790"/>
            </a:xfrm>
            <a:custGeom>
              <a:avLst/>
              <a:gdLst>
                <a:gd name="T0" fmla="*/ 12 w 13"/>
                <a:gd name="T1" fmla="*/ 10 h 15"/>
                <a:gd name="T2" fmla="*/ 5 w 13"/>
                <a:gd name="T3" fmla="*/ 14 h 15"/>
                <a:gd name="T4" fmla="*/ 1 w 13"/>
                <a:gd name="T5" fmla="*/ 7 h 15"/>
                <a:gd name="T6" fmla="*/ 9 w 13"/>
                <a:gd name="T7" fmla="*/ 1 h 15"/>
                <a:gd name="T8" fmla="*/ 12 w 13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0"/>
                  </a:moveTo>
                  <a:cubicBezTo>
                    <a:pt x="11" y="13"/>
                    <a:pt x="8" y="15"/>
                    <a:pt x="5" y="14"/>
                  </a:cubicBezTo>
                  <a:cubicBezTo>
                    <a:pt x="2" y="13"/>
                    <a:pt x="0" y="10"/>
                    <a:pt x="1" y="7"/>
                  </a:cubicBezTo>
                  <a:cubicBezTo>
                    <a:pt x="2" y="4"/>
                    <a:pt x="6" y="0"/>
                    <a:pt x="9" y="1"/>
                  </a:cubicBezTo>
                  <a:cubicBezTo>
                    <a:pt x="12" y="1"/>
                    <a:pt x="13" y="7"/>
                    <a:pt x="12" y="10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îšḻïďê"/>
            <p:cNvSpPr/>
            <p:nvPr userDrawn="1"/>
          </p:nvSpPr>
          <p:spPr bwMode="auto">
            <a:xfrm>
              <a:off x="6779081" y="2218588"/>
              <a:ext cx="5922" cy="69870"/>
            </a:xfrm>
            <a:custGeom>
              <a:avLst/>
              <a:gdLst>
                <a:gd name="T0" fmla="*/ 0 w 5"/>
                <a:gd name="T1" fmla="*/ 59 h 59"/>
                <a:gd name="T2" fmla="*/ 5 w 5"/>
                <a:gd name="T3" fmla="*/ 0 h 59"/>
                <a:gd name="T4" fmla="*/ 5 w 5"/>
                <a:gd name="T5" fmla="*/ 0 h 59"/>
                <a:gd name="T6" fmla="*/ 2 w 5"/>
                <a:gd name="T7" fmla="*/ 59 h 59"/>
                <a:gd name="T8" fmla="*/ 0 w 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9">
                  <a:moveTo>
                    <a:pt x="0" y="5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îş1iḋe"/>
            <p:cNvSpPr/>
            <p:nvPr userDrawn="1"/>
          </p:nvSpPr>
          <p:spPr bwMode="auto">
            <a:xfrm>
              <a:off x="6809871" y="2229246"/>
              <a:ext cx="13027" cy="68686"/>
            </a:xfrm>
            <a:custGeom>
              <a:avLst/>
              <a:gdLst>
                <a:gd name="T0" fmla="*/ 0 w 11"/>
                <a:gd name="T1" fmla="*/ 58 h 58"/>
                <a:gd name="T2" fmla="*/ 11 w 11"/>
                <a:gd name="T3" fmla="*/ 0 h 58"/>
                <a:gd name="T4" fmla="*/ 11 w 11"/>
                <a:gd name="T5" fmla="*/ 0 h 58"/>
                <a:gd name="T6" fmla="*/ 2 w 11"/>
                <a:gd name="T7" fmla="*/ 58 h 58"/>
                <a:gd name="T8" fmla="*/ 0 w 11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8">
                  <a:moveTo>
                    <a:pt x="0" y="5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íṧlïḓe"/>
            <p:cNvSpPr/>
            <p:nvPr userDrawn="1"/>
          </p:nvSpPr>
          <p:spPr bwMode="auto">
            <a:xfrm>
              <a:off x="6837108" y="2241088"/>
              <a:ext cx="28422" cy="63949"/>
            </a:xfrm>
            <a:custGeom>
              <a:avLst/>
              <a:gdLst>
                <a:gd name="T0" fmla="*/ 1 w 24"/>
                <a:gd name="T1" fmla="*/ 54 h 54"/>
                <a:gd name="T2" fmla="*/ 0 w 24"/>
                <a:gd name="T3" fmla="*/ 54 h 54"/>
                <a:gd name="T4" fmla="*/ 22 w 24"/>
                <a:gd name="T5" fmla="*/ 0 h 54"/>
                <a:gd name="T6" fmla="*/ 24 w 24"/>
                <a:gd name="T7" fmla="*/ 0 h 54"/>
                <a:gd name="T8" fmla="*/ 1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1" y="54"/>
                  </a:moveTo>
                  <a:lnTo>
                    <a:pt x="0" y="54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îŝ1ïḑè"/>
            <p:cNvSpPr/>
            <p:nvPr userDrawn="1"/>
          </p:nvSpPr>
          <p:spPr bwMode="auto">
            <a:xfrm>
              <a:off x="6867897" y="2251747"/>
              <a:ext cx="34343" cy="62765"/>
            </a:xfrm>
            <a:custGeom>
              <a:avLst/>
              <a:gdLst>
                <a:gd name="T0" fmla="*/ 1 w 29"/>
                <a:gd name="T1" fmla="*/ 53 h 53"/>
                <a:gd name="T2" fmla="*/ 0 w 29"/>
                <a:gd name="T3" fmla="*/ 52 h 53"/>
                <a:gd name="T4" fmla="*/ 29 w 29"/>
                <a:gd name="T5" fmla="*/ 0 h 53"/>
                <a:gd name="T6" fmla="*/ 29 w 29"/>
                <a:gd name="T7" fmla="*/ 0 h 53"/>
                <a:gd name="T8" fmla="*/ 1 w 2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53">
                  <a:moveTo>
                    <a:pt x="1" y="53"/>
                  </a:moveTo>
                  <a:lnTo>
                    <a:pt x="0" y="52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1" y="53"/>
                  </a:lnTo>
                  <a:close/>
                </a:path>
              </a:pathLst>
            </a:custGeom>
            <a:solidFill>
              <a:srgbClr val="B26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iṧḷîdê"/>
            <p:cNvSpPr/>
            <p:nvPr userDrawn="1"/>
          </p:nvSpPr>
          <p:spPr bwMode="auto">
            <a:xfrm>
              <a:off x="6747105" y="1911870"/>
              <a:ext cx="298428" cy="329218"/>
            </a:xfrm>
            <a:custGeom>
              <a:avLst/>
              <a:gdLst>
                <a:gd name="T0" fmla="*/ 81 w 146"/>
                <a:gd name="T1" fmla="*/ 161 h 161"/>
                <a:gd name="T2" fmla="*/ 136 w 146"/>
                <a:gd name="T3" fmla="*/ 93 h 161"/>
                <a:gd name="T4" fmla="*/ 90 w 146"/>
                <a:gd name="T5" fmla="*/ 10 h 161"/>
                <a:gd name="T6" fmla="*/ 7 w 146"/>
                <a:gd name="T7" fmla="*/ 56 h 161"/>
                <a:gd name="T8" fmla="*/ 18 w 146"/>
                <a:gd name="T9" fmla="*/ 143 h 161"/>
                <a:gd name="T10" fmla="*/ 81 w 146"/>
                <a:gd name="T11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61">
                  <a:moveTo>
                    <a:pt x="81" y="161"/>
                  </a:moveTo>
                  <a:cubicBezTo>
                    <a:pt x="106" y="147"/>
                    <a:pt x="129" y="117"/>
                    <a:pt x="136" y="93"/>
                  </a:cubicBezTo>
                  <a:cubicBezTo>
                    <a:pt x="146" y="57"/>
                    <a:pt x="125" y="20"/>
                    <a:pt x="90" y="10"/>
                  </a:cubicBezTo>
                  <a:cubicBezTo>
                    <a:pt x="54" y="0"/>
                    <a:pt x="17" y="20"/>
                    <a:pt x="7" y="56"/>
                  </a:cubicBezTo>
                  <a:cubicBezTo>
                    <a:pt x="0" y="80"/>
                    <a:pt x="4" y="117"/>
                    <a:pt x="18" y="143"/>
                  </a:cubicBezTo>
                  <a:lnTo>
                    <a:pt x="81" y="161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iṩ1íde"/>
            <p:cNvSpPr/>
            <p:nvPr userDrawn="1"/>
          </p:nvSpPr>
          <p:spPr bwMode="auto">
            <a:xfrm>
              <a:off x="6770791" y="1915423"/>
              <a:ext cx="251058" cy="322112"/>
            </a:xfrm>
            <a:custGeom>
              <a:avLst/>
              <a:gdLst>
                <a:gd name="T0" fmla="*/ 63 w 122"/>
                <a:gd name="T1" fmla="*/ 157 h 157"/>
                <a:gd name="T2" fmla="*/ 112 w 122"/>
                <a:gd name="T3" fmla="*/ 87 h 157"/>
                <a:gd name="T4" fmla="*/ 78 w 122"/>
                <a:gd name="T5" fmla="*/ 8 h 157"/>
                <a:gd name="T6" fmla="*/ 7 w 122"/>
                <a:gd name="T7" fmla="*/ 57 h 157"/>
                <a:gd name="T8" fmla="*/ 11 w 122"/>
                <a:gd name="T9" fmla="*/ 142 h 157"/>
                <a:gd name="T10" fmla="*/ 63 w 122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57">
                  <a:moveTo>
                    <a:pt x="63" y="157"/>
                  </a:moveTo>
                  <a:cubicBezTo>
                    <a:pt x="85" y="142"/>
                    <a:pt x="105" y="111"/>
                    <a:pt x="112" y="87"/>
                  </a:cubicBezTo>
                  <a:cubicBezTo>
                    <a:pt x="122" y="52"/>
                    <a:pt x="107" y="16"/>
                    <a:pt x="78" y="8"/>
                  </a:cubicBezTo>
                  <a:cubicBezTo>
                    <a:pt x="49" y="0"/>
                    <a:pt x="17" y="22"/>
                    <a:pt x="7" y="57"/>
                  </a:cubicBezTo>
                  <a:cubicBezTo>
                    <a:pt x="0" y="81"/>
                    <a:pt x="1" y="118"/>
                    <a:pt x="11" y="142"/>
                  </a:cubicBezTo>
                  <a:lnTo>
                    <a:pt x="6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îṥ1íḍe"/>
            <p:cNvSpPr/>
            <p:nvPr userDrawn="1"/>
          </p:nvSpPr>
          <p:spPr bwMode="auto">
            <a:xfrm>
              <a:off x="6800396" y="1920160"/>
              <a:ext cx="188294" cy="312638"/>
            </a:xfrm>
            <a:custGeom>
              <a:avLst/>
              <a:gdLst>
                <a:gd name="T0" fmla="*/ 41 w 92"/>
                <a:gd name="T1" fmla="*/ 153 h 153"/>
                <a:gd name="T2" fmla="*/ 82 w 92"/>
                <a:gd name="T3" fmla="*/ 81 h 153"/>
                <a:gd name="T4" fmla="*/ 64 w 92"/>
                <a:gd name="T5" fmla="*/ 6 h 153"/>
                <a:gd name="T6" fmla="*/ 9 w 92"/>
                <a:gd name="T7" fmla="*/ 60 h 153"/>
                <a:gd name="T8" fmla="*/ 5 w 92"/>
                <a:gd name="T9" fmla="*/ 142 h 153"/>
                <a:gd name="T10" fmla="*/ 41 w 92"/>
                <a:gd name="T11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153">
                  <a:moveTo>
                    <a:pt x="41" y="153"/>
                  </a:moveTo>
                  <a:cubicBezTo>
                    <a:pt x="58" y="137"/>
                    <a:pt x="75" y="105"/>
                    <a:pt x="82" y="81"/>
                  </a:cubicBezTo>
                  <a:cubicBezTo>
                    <a:pt x="92" y="45"/>
                    <a:pt x="84" y="12"/>
                    <a:pt x="64" y="6"/>
                  </a:cubicBezTo>
                  <a:cubicBezTo>
                    <a:pt x="44" y="0"/>
                    <a:pt x="19" y="24"/>
                    <a:pt x="9" y="60"/>
                  </a:cubicBezTo>
                  <a:cubicBezTo>
                    <a:pt x="2" y="84"/>
                    <a:pt x="0" y="120"/>
                    <a:pt x="5" y="142"/>
                  </a:cubicBezTo>
                  <a:lnTo>
                    <a:pt x="41" y="153"/>
                  </a:ln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îṥḻíḍè"/>
            <p:cNvSpPr/>
            <p:nvPr userDrawn="1"/>
          </p:nvSpPr>
          <p:spPr bwMode="auto">
            <a:xfrm>
              <a:off x="6832370" y="1928450"/>
              <a:ext cx="113687" cy="298428"/>
            </a:xfrm>
            <a:custGeom>
              <a:avLst/>
              <a:gdLst>
                <a:gd name="T0" fmla="*/ 14 w 55"/>
                <a:gd name="T1" fmla="*/ 146 h 146"/>
                <a:gd name="T2" fmla="*/ 43 w 55"/>
                <a:gd name="T3" fmla="*/ 70 h 146"/>
                <a:gd name="T4" fmla="*/ 48 w 55"/>
                <a:gd name="T5" fmla="*/ 2 h 146"/>
                <a:gd name="T6" fmla="*/ 16 w 55"/>
                <a:gd name="T7" fmla="*/ 62 h 146"/>
                <a:gd name="T8" fmla="*/ 0 w 55"/>
                <a:gd name="T9" fmla="*/ 142 h 146"/>
                <a:gd name="T10" fmla="*/ 14 w 55"/>
                <a:gd name="T1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146">
                  <a:moveTo>
                    <a:pt x="14" y="146"/>
                  </a:moveTo>
                  <a:cubicBezTo>
                    <a:pt x="24" y="127"/>
                    <a:pt x="36" y="94"/>
                    <a:pt x="43" y="70"/>
                  </a:cubicBezTo>
                  <a:cubicBezTo>
                    <a:pt x="53" y="35"/>
                    <a:pt x="55" y="4"/>
                    <a:pt x="48" y="2"/>
                  </a:cubicBezTo>
                  <a:cubicBezTo>
                    <a:pt x="40" y="0"/>
                    <a:pt x="26" y="27"/>
                    <a:pt x="16" y="62"/>
                  </a:cubicBezTo>
                  <a:cubicBezTo>
                    <a:pt x="9" y="86"/>
                    <a:pt x="2" y="121"/>
                    <a:pt x="0" y="142"/>
                  </a:cubicBezTo>
                  <a:lnTo>
                    <a:pt x="14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iŝľiḓè"/>
            <p:cNvSpPr/>
            <p:nvPr userDrawn="1"/>
          </p:nvSpPr>
          <p:spPr bwMode="auto">
            <a:xfrm>
              <a:off x="6779081" y="2198456"/>
              <a:ext cx="137371" cy="54475"/>
            </a:xfrm>
            <a:custGeom>
              <a:avLst/>
              <a:gdLst>
                <a:gd name="T0" fmla="*/ 116 w 116"/>
                <a:gd name="T1" fmla="*/ 33 h 46"/>
                <a:gd name="T2" fmla="*/ 0 w 116"/>
                <a:gd name="T3" fmla="*/ 0 h 46"/>
                <a:gd name="T4" fmla="*/ 4 w 116"/>
                <a:gd name="T5" fmla="*/ 17 h 46"/>
                <a:gd name="T6" fmla="*/ 106 w 116"/>
                <a:gd name="T7" fmla="*/ 46 h 46"/>
                <a:gd name="T8" fmla="*/ 116 w 116"/>
                <a:gd name="T9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46">
                  <a:moveTo>
                    <a:pt x="116" y="33"/>
                  </a:moveTo>
                  <a:lnTo>
                    <a:pt x="0" y="0"/>
                  </a:lnTo>
                  <a:lnTo>
                    <a:pt x="4" y="17"/>
                  </a:lnTo>
                  <a:lnTo>
                    <a:pt x="106" y="46"/>
                  </a:lnTo>
                  <a:lnTo>
                    <a:pt x="116" y="33"/>
                  </a:lnTo>
                  <a:close/>
                </a:path>
              </a:pathLst>
            </a:custGeom>
            <a:solidFill>
              <a:srgbClr val="C13D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íṥlîḑe"/>
            <p:cNvSpPr/>
            <p:nvPr userDrawn="1"/>
          </p:nvSpPr>
          <p:spPr bwMode="auto">
            <a:xfrm>
              <a:off x="6781449" y="2215035"/>
              <a:ext cx="125529" cy="37896"/>
            </a:xfrm>
            <a:custGeom>
              <a:avLst/>
              <a:gdLst>
                <a:gd name="T0" fmla="*/ 2 w 106"/>
                <a:gd name="T1" fmla="*/ 3 h 32"/>
                <a:gd name="T2" fmla="*/ 104 w 106"/>
                <a:gd name="T3" fmla="*/ 32 h 32"/>
                <a:gd name="T4" fmla="*/ 106 w 106"/>
                <a:gd name="T5" fmla="*/ 29 h 32"/>
                <a:gd name="T6" fmla="*/ 0 w 106"/>
                <a:gd name="T7" fmla="*/ 0 h 32"/>
                <a:gd name="T8" fmla="*/ 2 w 10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2">
                  <a:moveTo>
                    <a:pt x="2" y="3"/>
                  </a:moveTo>
                  <a:lnTo>
                    <a:pt x="104" y="32"/>
                  </a:lnTo>
                  <a:lnTo>
                    <a:pt x="106" y="29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4A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iSḷiďê"/>
            <p:cNvSpPr/>
            <p:nvPr userDrawn="1"/>
          </p:nvSpPr>
          <p:spPr bwMode="auto">
            <a:xfrm>
              <a:off x="6770791" y="2277800"/>
              <a:ext cx="100661" cy="73423"/>
            </a:xfrm>
            <a:custGeom>
              <a:avLst/>
              <a:gdLst>
                <a:gd name="T0" fmla="*/ 43 w 49"/>
                <a:gd name="T1" fmla="*/ 31 h 36"/>
                <a:gd name="T2" fmla="*/ 36 w 49"/>
                <a:gd name="T3" fmla="*/ 35 h 36"/>
                <a:gd name="T4" fmla="*/ 5 w 49"/>
                <a:gd name="T5" fmla="*/ 26 h 36"/>
                <a:gd name="T6" fmla="*/ 1 w 49"/>
                <a:gd name="T7" fmla="*/ 19 h 36"/>
                <a:gd name="T8" fmla="*/ 5 w 49"/>
                <a:gd name="T9" fmla="*/ 3 h 36"/>
                <a:gd name="T10" fmla="*/ 12 w 49"/>
                <a:gd name="T11" fmla="*/ 1 h 36"/>
                <a:gd name="T12" fmla="*/ 43 w 49"/>
                <a:gd name="T13" fmla="*/ 11 h 36"/>
                <a:gd name="T14" fmla="*/ 48 w 49"/>
                <a:gd name="T15" fmla="*/ 15 h 36"/>
                <a:gd name="T16" fmla="*/ 43 w 49"/>
                <a:gd name="T17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6">
                  <a:moveTo>
                    <a:pt x="43" y="31"/>
                  </a:moveTo>
                  <a:cubicBezTo>
                    <a:pt x="43" y="34"/>
                    <a:pt x="39" y="36"/>
                    <a:pt x="36" y="3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5"/>
                    <a:pt x="0" y="22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9" y="1"/>
                    <a:pt x="12" y="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6" y="11"/>
                    <a:pt x="49" y="12"/>
                    <a:pt x="48" y="15"/>
                  </a:cubicBezTo>
                  <a:lnTo>
                    <a:pt x="43" y="31"/>
                  </a:lnTo>
                  <a:close/>
                </a:path>
              </a:pathLst>
            </a:custGeom>
            <a:solidFill>
              <a:srgbClr val="A86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ïşļiḋè"/>
            <p:cNvSpPr/>
            <p:nvPr userDrawn="1"/>
          </p:nvSpPr>
          <p:spPr bwMode="auto">
            <a:xfrm>
              <a:off x="6775527" y="2274247"/>
              <a:ext cx="101844" cy="40264"/>
            </a:xfrm>
            <a:custGeom>
              <a:avLst/>
              <a:gdLst>
                <a:gd name="T0" fmla="*/ 49 w 50"/>
                <a:gd name="T1" fmla="*/ 17 h 20"/>
                <a:gd name="T2" fmla="*/ 45 w 50"/>
                <a:gd name="T3" fmla="*/ 20 h 20"/>
                <a:gd name="T4" fmla="*/ 3 w 50"/>
                <a:gd name="T5" fmla="*/ 7 h 20"/>
                <a:gd name="T6" fmla="*/ 0 w 50"/>
                <a:gd name="T7" fmla="*/ 3 h 20"/>
                <a:gd name="T8" fmla="*/ 5 w 50"/>
                <a:gd name="T9" fmla="*/ 1 h 20"/>
                <a:gd name="T10" fmla="*/ 47 w 50"/>
                <a:gd name="T11" fmla="*/ 13 h 20"/>
                <a:gd name="T12" fmla="*/ 49 w 50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20">
                  <a:moveTo>
                    <a:pt x="49" y="17"/>
                  </a:moveTo>
                  <a:cubicBezTo>
                    <a:pt x="49" y="19"/>
                    <a:pt x="47" y="20"/>
                    <a:pt x="45" y="2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9" y="14"/>
                    <a:pt x="50" y="15"/>
                    <a:pt x="49" y="17"/>
                  </a:cubicBezTo>
                  <a:close/>
                </a:path>
              </a:pathLst>
            </a:custGeom>
            <a:solidFill>
              <a:srgbClr val="90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ï$ľiḋe"/>
            <p:cNvSpPr/>
            <p:nvPr userDrawn="1"/>
          </p:nvSpPr>
          <p:spPr bwMode="auto">
            <a:xfrm>
              <a:off x="6820527" y="2294379"/>
              <a:ext cx="10659" cy="10659"/>
            </a:xfrm>
            <a:custGeom>
              <a:avLst/>
              <a:gdLst>
                <a:gd name="T0" fmla="*/ 0 w 5"/>
                <a:gd name="T1" fmla="*/ 4 h 5"/>
                <a:gd name="T2" fmla="*/ 1 w 5"/>
                <a:gd name="T3" fmla="*/ 1 h 5"/>
                <a:gd name="T4" fmla="*/ 2 w 5"/>
                <a:gd name="T5" fmla="*/ 1 h 5"/>
                <a:gd name="T6" fmla="*/ 3 w 5"/>
                <a:gd name="T7" fmla="*/ 0 h 5"/>
                <a:gd name="T8" fmla="*/ 3 w 5"/>
                <a:gd name="T9" fmla="*/ 2 h 5"/>
                <a:gd name="T10" fmla="*/ 5 w 5"/>
                <a:gd name="T11" fmla="*/ 2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0" y="1"/>
                    <a:pt x="1" y="1"/>
                  </a:cubicBezTo>
                  <a:cubicBezTo>
                    <a:pt x="1" y="0"/>
                    <a:pt x="1" y="2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5" y="2"/>
                    <a:pt x="3" y="5"/>
                    <a:pt x="2" y="5"/>
                  </a:cubicBezTo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íŝľîḍè"/>
            <p:cNvSpPr/>
            <p:nvPr userDrawn="1"/>
          </p:nvSpPr>
          <p:spPr bwMode="auto">
            <a:xfrm>
              <a:off x="6820527" y="2300300"/>
              <a:ext cx="5922" cy="473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2 h 2"/>
                <a:gd name="T6" fmla="*/ 3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BD35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íşḷïďé"/>
            <p:cNvSpPr/>
            <p:nvPr userDrawn="1"/>
          </p:nvSpPr>
          <p:spPr bwMode="auto">
            <a:xfrm>
              <a:off x="6806318" y="2300300"/>
              <a:ext cx="26053" cy="30790"/>
            </a:xfrm>
            <a:custGeom>
              <a:avLst/>
              <a:gdLst>
                <a:gd name="T0" fmla="*/ 12 w 13"/>
                <a:gd name="T1" fmla="*/ 11 h 15"/>
                <a:gd name="T2" fmla="*/ 5 w 13"/>
                <a:gd name="T3" fmla="*/ 15 h 15"/>
                <a:gd name="T4" fmla="*/ 1 w 13"/>
                <a:gd name="T5" fmla="*/ 8 h 15"/>
                <a:gd name="T6" fmla="*/ 9 w 13"/>
                <a:gd name="T7" fmla="*/ 1 h 15"/>
                <a:gd name="T8" fmla="*/ 12 w 13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2" y="11"/>
                  </a:moveTo>
                  <a:cubicBezTo>
                    <a:pt x="11" y="14"/>
                    <a:pt x="8" y="15"/>
                    <a:pt x="5" y="15"/>
                  </a:cubicBezTo>
                  <a:cubicBezTo>
                    <a:pt x="2" y="14"/>
                    <a:pt x="0" y="11"/>
                    <a:pt x="1" y="8"/>
                  </a:cubicBezTo>
                  <a:cubicBezTo>
                    <a:pt x="2" y="5"/>
                    <a:pt x="6" y="0"/>
                    <a:pt x="9" y="1"/>
                  </a:cubicBezTo>
                  <a:cubicBezTo>
                    <a:pt x="12" y="2"/>
                    <a:pt x="13" y="8"/>
                    <a:pt x="12" y="11"/>
                  </a:cubicBezTo>
                  <a:close/>
                </a:path>
              </a:pathLst>
            </a:custGeom>
            <a:solidFill>
              <a:srgbClr val="E851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ïsḻïḍè"/>
            <p:cNvSpPr/>
            <p:nvPr userDrawn="1"/>
          </p:nvSpPr>
          <p:spPr bwMode="auto">
            <a:xfrm>
              <a:off x="6775527" y="1991215"/>
              <a:ext cx="9474" cy="18948"/>
            </a:xfrm>
            <a:custGeom>
              <a:avLst/>
              <a:gdLst>
                <a:gd name="T0" fmla="*/ 3 w 5"/>
                <a:gd name="T1" fmla="*/ 1 h 9"/>
                <a:gd name="T2" fmla="*/ 1 w 5"/>
                <a:gd name="T3" fmla="*/ 4 h 9"/>
                <a:gd name="T4" fmla="*/ 0 w 5"/>
                <a:gd name="T5" fmla="*/ 7 h 9"/>
                <a:gd name="T6" fmla="*/ 0 w 5"/>
                <a:gd name="T7" fmla="*/ 8 h 9"/>
                <a:gd name="T8" fmla="*/ 2 w 5"/>
                <a:gd name="T9" fmla="*/ 8 h 9"/>
                <a:gd name="T10" fmla="*/ 5 w 5"/>
                <a:gd name="T11" fmla="*/ 1 h 9"/>
                <a:gd name="T12" fmla="*/ 5 w 5"/>
                <a:gd name="T13" fmla="*/ 0 h 9"/>
                <a:gd name="T14" fmla="*/ 4 w 5"/>
                <a:gd name="T15" fmla="*/ 0 h 9"/>
                <a:gd name="T16" fmla="*/ 1 w 5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9"/>
                    <a:pt x="1" y="8"/>
                    <a:pt x="2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4"/>
                    <a:pt x="1" y="6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iṩḷiḑè"/>
            <p:cNvSpPr/>
            <p:nvPr userDrawn="1"/>
          </p:nvSpPr>
          <p:spPr bwMode="auto">
            <a:xfrm>
              <a:off x="6770791" y="1987661"/>
              <a:ext cx="21316" cy="28422"/>
            </a:xfrm>
            <a:custGeom>
              <a:avLst/>
              <a:gdLst>
                <a:gd name="T0" fmla="*/ 4 w 10"/>
                <a:gd name="T1" fmla="*/ 2 h 14"/>
                <a:gd name="T2" fmla="*/ 1 w 10"/>
                <a:gd name="T3" fmla="*/ 6 h 14"/>
                <a:gd name="T4" fmla="*/ 1 w 10"/>
                <a:gd name="T5" fmla="*/ 11 h 14"/>
                <a:gd name="T6" fmla="*/ 7 w 10"/>
                <a:gd name="T7" fmla="*/ 7 h 14"/>
                <a:gd name="T8" fmla="*/ 7 w 10"/>
                <a:gd name="T9" fmla="*/ 0 h 14"/>
                <a:gd name="T10" fmla="*/ 4 w 10"/>
                <a:gd name="T11" fmla="*/ 3 h 14"/>
                <a:gd name="T12" fmla="*/ 3 w 10"/>
                <a:gd name="T13" fmla="*/ 8 h 14"/>
                <a:gd name="T14" fmla="*/ 4 w 10"/>
                <a:gd name="T15" fmla="*/ 8 h 14"/>
                <a:gd name="T16" fmla="*/ 5 w 10"/>
                <a:gd name="T17" fmla="*/ 6 h 14"/>
                <a:gd name="T18" fmla="*/ 7 w 10"/>
                <a:gd name="T19" fmla="*/ 3 h 14"/>
                <a:gd name="T20" fmla="*/ 6 w 10"/>
                <a:gd name="T21" fmla="*/ 3 h 14"/>
                <a:gd name="T22" fmla="*/ 4 w 10"/>
                <a:gd name="T23" fmla="*/ 6 h 14"/>
                <a:gd name="T24" fmla="*/ 3 w 10"/>
                <a:gd name="T25" fmla="*/ 8 h 14"/>
                <a:gd name="T26" fmla="*/ 3 w 10"/>
                <a:gd name="T27" fmla="*/ 9 h 14"/>
                <a:gd name="T28" fmla="*/ 4 w 10"/>
                <a:gd name="T29" fmla="*/ 10 h 14"/>
                <a:gd name="T30" fmla="*/ 5 w 10"/>
                <a:gd name="T31" fmla="*/ 6 h 14"/>
                <a:gd name="T32" fmla="*/ 5 w 10"/>
                <a:gd name="T33" fmla="*/ 3 h 14"/>
                <a:gd name="T34" fmla="*/ 4 w 10"/>
                <a:gd name="T3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1" y="8"/>
                    <a:pt x="0" y="10"/>
                    <a:pt x="1" y="11"/>
                  </a:cubicBezTo>
                  <a:cubicBezTo>
                    <a:pt x="3" y="14"/>
                    <a:pt x="6" y="9"/>
                    <a:pt x="7" y="7"/>
                  </a:cubicBezTo>
                  <a:cubicBezTo>
                    <a:pt x="8" y="6"/>
                    <a:pt x="10" y="0"/>
                    <a:pt x="7" y="0"/>
                  </a:cubicBezTo>
                  <a:cubicBezTo>
                    <a:pt x="5" y="0"/>
                    <a:pt x="4" y="2"/>
                    <a:pt x="4" y="3"/>
                  </a:cubicBezTo>
                  <a:cubicBezTo>
                    <a:pt x="3" y="5"/>
                    <a:pt x="2" y="6"/>
                    <a:pt x="3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4" y="8"/>
                    <a:pt x="5" y="7"/>
                    <a:pt x="5" y="6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8"/>
                    <a:pt x="2" y="9"/>
                    <a:pt x="3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5" y="6"/>
                    <a:pt x="5" y="6"/>
                  </a:cubicBezTo>
                  <a:cubicBezTo>
                    <a:pt x="5" y="5"/>
                    <a:pt x="6" y="4"/>
                    <a:pt x="5" y="3"/>
                  </a:cubicBezTo>
                  <a:cubicBezTo>
                    <a:pt x="5" y="2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îSľiḋé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ïṡliḋê"/>
            <p:cNvSpPr/>
            <p:nvPr userDrawn="1"/>
          </p:nvSpPr>
          <p:spPr bwMode="auto">
            <a:xfrm>
              <a:off x="6792107" y="198884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ïṩļíḓê"/>
            <p:cNvSpPr/>
            <p:nvPr userDrawn="1"/>
          </p:nvSpPr>
          <p:spPr bwMode="auto">
            <a:xfrm>
              <a:off x="6789737" y="1985293"/>
              <a:ext cx="5922" cy="5922"/>
            </a:xfrm>
            <a:custGeom>
              <a:avLst/>
              <a:gdLst>
                <a:gd name="T0" fmla="*/ 1 w 3"/>
                <a:gd name="T1" fmla="*/ 3 h 3"/>
                <a:gd name="T2" fmla="*/ 2 w 3"/>
                <a:gd name="T3" fmla="*/ 1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1"/>
                    <a:pt x="2" y="1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is1iḋe"/>
            <p:cNvSpPr/>
            <p:nvPr userDrawn="1"/>
          </p:nvSpPr>
          <p:spPr bwMode="auto">
            <a:xfrm>
              <a:off x="6775527" y="2018452"/>
              <a:ext cx="2368" cy="3553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1 w 1"/>
                <a:gd name="T9" fmla="*/ 2 h 2"/>
                <a:gd name="T10" fmla="*/ 1 w 1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íSḻiḓê"/>
            <p:cNvSpPr/>
            <p:nvPr userDrawn="1"/>
          </p:nvSpPr>
          <p:spPr bwMode="auto">
            <a:xfrm>
              <a:off x="6773159" y="2016083"/>
              <a:ext cx="5922" cy="10659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2 h 5"/>
                <a:gd name="T4" fmla="*/ 1 w 3"/>
                <a:gd name="T5" fmla="*/ 4 h 5"/>
                <a:gd name="T6" fmla="*/ 3 w 3"/>
                <a:gd name="T7" fmla="*/ 1 h 5"/>
                <a:gd name="T8" fmla="*/ 1 w 3"/>
                <a:gd name="T9" fmla="*/ 1 h 5"/>
                <a:gd name="T10" fmla="*/ 1 w 3"/>
                <a:gd name="T11" fmla="*/ 2 h 5"/>
                <a:gd name="T12" fmla="*/ 1 w 3"/>
                <a:gd name="T13" fmla="*/ 2 h 5"/>
                <a:gd name="T14" fmla="*/ 2 w 3"/>
                <a:gd name="T15" fmla="*/ 2 h 5"/>
                <a:gd name="T16" fmla="*/ 2 w 3"/>
                <a:gd name="T17" fmla="*/ 2 h 5"/>
                <a:gd name="T18" fmla="*/ 2 w 3"/>
                <a:gd name="T19" fmla="*/ 2 h 5"/>
                <a:gd name="T20" fmla="*/ 2 w 3"/>
                <a:gd name="T21" fmla="*/ 1 h 5"/>
                <a:gd name="T22" fmla="*/ 1 w 3"/>
                <a:gd name="T2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3" y="5"/>
                    <a:pt x="3" y="2"/>
                    <a:pt x="3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ís1ïďè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ïṡḷiḓé"/>
            <p:cNvSpPr/>
            <p:nvPr userDrawn="1"/>
          </p:nvSpPr>
          <p:spPr bwMode="auto">
            <a:xfrm>
              <a:off x="6770791" y="201371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íṣḻïdê"/>
            <p:cNvSpPr/>
            <p:nvPr userDrawn="1"/>
          </p:nvSpPr>
          <p:spPr bwMode="auto">
            <a:xfrm>
              <a:off x="6767238" y="2011346"/>
              <a:ext cx="8290" cy="7105"/>
            </a:xfrm>
            <a:custGeom>
              <a:avLst/>
              <a:gdLst>
                <a:gd name="T0" fmla="*/ 2 w 4"/>
                <a:gd name="T1" fmla="*/ 2 h 3"/>
                <a:gd name="T2" fmla="*/ 2 w 4"/>
                <a:gd name="T3" fmla="*/ 0 h 3"/>
                <a:gd name="T4" fmla="*/ 2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2"/>
                  </a:moveTo>
                  <a:cubicBezTo>
                    <a:pt x="3" y="3"/>
                    <a:pt x="4" y="0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7" name="îšḷïdè"/>
            <p:cNvSpPr/>
            <p:nvPr userDrawn="1"/>
          </p:nvSpPr>
          <p:spPr bwMode="auto">
            <a:xfrm>
              <a:off x="6961453" y="2038584"/>
              <a:ext cx="8290" cy="45001"/>
            </a:xfrm>
            <a:custGeom>
              <a:avLst/>
              <a:gdLst>
                <a:gd name="T0" fmla="*/ 4 w 4"/>
                <a:gd name="T1" fmla="*/ 0 h 22"/>
                <a:gd name="T2" fmla="*/ 0 w 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2">
                  <a:moveTo>
                    <a:pt x="4" y="0"/>
                  </a:moveTo>
                  <a:cubicBezTo>
                    <a:pt x="4" y="8"/>
                    <a:pt x="2" y="15"/>
                    <a:pt x="0" y="22"/>
                  </a:cubicBezTo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8" name="íṥḷiḓe"/>
            <p:cNvSpPr/>
            <p:nvPr userDrawn="1"/>
          </p:nvSpPr>
          <p:spPr bwMode="auto">
            <a:xfrm>
              <a:off x="6960268" y="2038584"/>
              <a:ext cx="14211" cy="47369"/>
            </a:xfrm>
            <a:custGeom>
              <a:avLst/>
              <a:gdLst>
                <a:gd name="T0" fmla="*/ 5 w 7"/>
                <a:gd name="T1" fmla="*/ 0 h 23"/>
                <a:gd name="T2" fmla="*/ 3 w 7"/>
                <a:gd name="T3" fmla="*/ 11 h 23"/>
                <a:gd name="T4" fmla="*/ 0 w 7"/>
                <a:gd name="T5" fmla="*/ 21 h 23"/>
                <a:gd name="T6" fmla="*/ 1 w 7"/>
                <a:gd name="T7" fmla="*/ 22 h 23"/>
                <a:gd name="T8" fmla="*/ 5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5" y="0"/>
                  </a:moveTo>
                  <a:cubicBezTo>
                    <a:pt x="4" y="4"/>
                    <a:pt x="4" y="7"/>
                    <a:pt x="3" y="11"/>
                  </a:cubicBezTo>
                  <a:cubicBezTo>
                    <a:pt x="2" y="15"/>
                    <a:pt x="1" y="18"/>
                    <a:pt x="0" y="21"/>
                  </a:cubicBezTo>
                  <a:cubicBezTo>
                    <a:pt x="0" y="22"/>
                    <a:pt x="1" y="23"/>
                    <a:pt x="1" y="22"/>
                  </a:cubicBezTo>
                  <a:cubicBezTo>
                    <a:pt x="4" y="16"/>
                    <a:pt x="7" y="7"/>
                    <a:pt x="5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9" name="îşļíďe"/>
            <p:cNvSpPr/>
            <p:nvPr userDrawn="1"/>
          </p:nvSpPr>
          <p:spPr bwMode="auto">
            <a:xfrm>
              <a:off x="6974479" y="2159376"/>
              <a:ext cx="11842" cy="16579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3 h 8"/>
                <a:gd name="T4" fmla="*/ 0 w 6"/>
                <a:gd name="T5" fmla="*/ 7 h 8"/>
                <a:gd name="T6" fmla="*/ 0 w 6"/>
                <a:gd name="T7" fmla="*/ 8 h 8"/>
                <a:gd name="T8" fmla="*/ 1 w 6"/>
                <a:gd name="T9" fmla="*/ 8 h 8"/>
                <a:gd name="T10" fmla="*/ 6 w 6"/>
                <a:gd name="T11" fmla="*/ 0 h 8"/>
                <a:gd name="T12" fmla="*/ 5 w 6"/>
                <a:gd name="T13" fmla="*/ 0 h 8"/>
                <a:gd name="T14" fmla="*/ 4 w 6"/>
                <a:gd name="T15" fmla="*/ 0 h 8"/>
                <a:gd name="T16" fmla="*/ 2 w 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" y="6"/>
                    <a:pt x="5" y="3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2"/>
                    <a:pt x="2" y="3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0" name="ïşļiḍè"/>
            <p:cNvSpPr/>
            <p:nvPr userDrawn="1"/>
          </p:nvSpPr>
          <p:spPr bwMode="auto">
            <a:xfrm>
              <a:off x="6966190" y="2154639"/>
              <a:ext cx="22501" cy="24869"/>
            </a:xfrm>
            <a:custGeom>
              <a:avLst/>
              <a:gdLst>
                <a:gd name="T0" fmla="*/ 8 w 11"/>
                <a:gd name="T1" fmla="*/ 2 h 12"/>
                <a:gd name="T2" fmla="*/ 4 w 11"/>
                <a:gd name="T3" fmla="*/ 11 h 12"/>
                <a:gd name="T4" fmla="*/ 8 w 11"/>
                <a:gd name="T5" fmla="*/ 9 h 12"/>
                <a:gd name="T6" fmla="*/ 11 w 11"/>
                <a:gd name="T7" fmla="*/ 2 h 12"/>
                <a:gd name="T8" fmla="*/ 10 w 11"/>
                <a:gd name="T9" fmla="*/ 1 h 12"/>
                <a:gd name="T10" fmla="*/ 5 w 11"/>
                <a:gd name="T11" fmla="*/ 5 h 12"/>
                <a:gd name="T12" fmla="*/ 6 w 11"/>
                <a:gd name="T13" fmla="*/ 5 h 12"/>
                <a:gd name="T14" fmla="*/ 9 w 11"/>
                <a:gd name="T15" fmla="*/ 3 h 12"/>
                <a:gd name="T16" fmla="*/ 9 w 11"/>
                <a:gd name="T17" fmla="*/ 1 h 12"/>
                <a:gd name="T18" fmla="*/ 7 w 11"/>
                <a:gd name="T19" fmla="*/ 6 h 12"/>
                <a:gd name="T20" fmla="*/ 5 w 11"/>
                <a:gd name="T21" fmla="*/ 8 h 12"/>
                <a:gd name="T22" fmla="*/ 5 w 11"/>
                <a:gd name="T23" fmla="*/ 9 h 12"/>
                <a:gd name="T24" fmla="*/ 6 w 11"/>
                <a:gd name="T25" fmla="*/ 7 h 12"/>
                <a:gd name="T26" fmla="*/ 7 w 11"/>
                <a:gd name="T27" fmla="*/ 5 h 12"/>
                <a:gd name="T28" fmla="*/ 8 w 11"/>
                <a:gd name="T2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8" y="2"/>
                  </a:moveTo>
                  <a:cubicBezTo>
                    <a:pt x="5" y="2"/>
                    <a:pt x="0" y="9"/>
                    <a:pt x="4" y="11"/>
                  </a:cubicBezTo>
                  <a:cubicBezTo>
                    <a:pt x="5" y="12"/>
                    <a:pt x="7" y="10"/>
                    <a:pt x="8" y="9"/>
                  </a:cubicBezTo>
                  <a:cubicBezTo>
                    <a:pt x="9" y="7"/>
                    <a:pt x="10" y="5"/>
                    <a:pt x="11" y="2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3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9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8" y="3"/>
                    <a:pt x="8" y="4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8"/>
                    <a:pt x="4" y="10"/>
                    <a:pt x="5" y="9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1" name="íşľîḓé"/>
            <p:cNvSpPr/>
            <p:nvPr userDrawn="1"/>
          </p:nvSpPr>
          <p:spPr bwMode="auto">
            <a:xfrm>
              <a:off x="6992242" y="2153455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0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2" name="íṡ1ïḋê"/>
            <p:cNvSpPr/>
            <p:nvPr userDrawn="1"/>
          </p:nvSpPr>
          <p:spPr bwMode="auto">
            <a:xfrm>
              <a:off x="6988690" y="2148718"/>
              <a:ext cx="10659" cy="10659"/>
            </a:xfrm>
            <a:custGeom>
              <a:avLst/>
              <a:gdLst>
                <a:gd name="T0" fmla="*/ 2 w 5"/>
                <a:gd name="T1" fmla="*/ 2 h 5"/>
                <a:gd name="T2" fmla="*/ 1 w 5"/>
                <a:gd name="T3" fmla="*/ 3 h 5"/>
                <a:gd name="T4" fmla="*/ 1 w 5"/>
                <a:gd name="T5" fmla="*/ 4 h 5"/>
                <a:gd name="T6" fmla="*/ 2 w 5"/>
                <a:gd name="T7" fmla="*/ 5 h 5"/>
                <a:gd name="T8" fmla="*/ 3 w 5"/>
                <a:gd name="T9" fmla="*/ 1 h 5"/>
                <a:gd name="T10" fmla="*/ 2 w 5"/>
                <a:gd name="T11" fmla="*/ 3 h 5"/>
                <a:gd name="T12" fmla="*/ 2 w 5"/>
                <a:gd name="T13" fmla="*/ 2 h 5"/>
                <a:gd name="T14" fmla="*/ 2 w 5"/>
                <a:gd name="T15" fmla="*/ 2 h 5"/>
                <a:gd name="T16" fmla="*/ 2 w 5"/>
                <a:gd name="T17" fmla="*/ 2 h 5"/>
                <a:gd name="T18" fmla="*/ 2 w 5"/>
                <a:gd name="T19" fmla="*/ 3 h 5"/>
                <a:gd name="T20" fmla="*/ 1 w 5"/>
                <a:gd name="T21" fmla="*/ 3 h 5"/>
                <a:gd name="T22" fmla="*/ 2 w 5"/>
                <a:gd name="T23" fmla="*/ 4 h 5"/>
                <a:gd name="T24" fmla="*/ 3 w 5"/>
                <a:gd name="T25" fmla="*/ 3 h 5"/>
                <a:gd name="T26" fmla="*/ 3 w 5"/>
                <a:gd name="T27" fmla="*/ 2 h 5"/>
                <a:gd name="T28" fmla="*/ 2 w 5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5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2"/>
                    <a:pt x="3" y="1"/>
                  </a:cubicBezTo>
                  <a:cubicBezTo>
                    <a:pt x="2" y="0"/>
                    <a:pt x="1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3" name="iṥ1ïḑè"/>
            <p:cNvSpPr/>
            <p:nvPr userDrawn="1"/>
          </p:nvSpPr>
          <p:spPr bwMode="auto">
            <a:xfrm>
              <a:off x="6968558" y="2181876"/>
              <a:ext cx="3553" cy="592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4" name="îṧļíḍê"/>
            <p:cNvSpPr/>
            <p:nvPr userDrawn="1"/>
          </p:nvSpPr>
          <p:spPr bwMode="auto">
            <a:xfrm>
              <a:off x="6966190" y="2181876"/>
              <a:ext cx="5922" cy="8290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1 h 4"/>
                <a:gd name="T4" fmla="*/ 0 w 3"/>
                <a:gd name="T5" fmla="*/ 4 h 4"/>
                <a:gd name="T6" fmla="*/ 2 w 3"/>
                <a:gd name="T7" fmla="*/ 3 h 4"/>
                <a:gd name="T8" fmla="*/ 3 w 3"/>
                <a:gd name="T9" fmla="*/ 1 h 4"/>
                <a:gd name="T10" fmla="*/ 2 w 3"/>
                <a:gd name="T11" fmla="*/ 0 h 4"/>
                <a:gd name="T12" fmla="*/ 1 w 3"/>
                <a:gd name="T13" fmla="*/ 1 h 4"/>
                <a:gd name="T14" fmla="*/ 1 w 3"/>
                <a:gd name="T15" fmla="*/ 2 h 4"/>
                <a:gd name="T16" fmla="*/ 1 w 3"/>
                <a:gd name="T17" fmla="*/ 2 h 4"/>
                <a:gd name="T18" fmla="*/ 2 w 3"/>
                <a:gd name="T19" fmla="*/ 2 h 4"/>
                <a:gd name="T20" fmla="*/ 2 w 3"/>
                <a:gd name="T21" fmla="*/ 2 h 4"/>
                <a:gd name="T22" fmla="*/ 2 w 3"/>
                <a:gd name="T23" fmla="*/ 3 h 4"/>
                <a:gd name="T24" fmla="*/ 3 w 3"/>
                <a:gd name="T25" fmla="*/ 1 h 4"/>
                <a:gd name="T26" fmla="*/ 2 w 3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2" y="4"/>
                    <a:pt x="2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B73D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5" name="ïšḷîde"/>
            <p:cNvSpPr/>
            <p:nvPr userDrawn="1"/>
          </p:nvSpPr>
          <p:spPr bwMode="auto">
            <a:xfrm>
              <a:off x="6754210" y="2056347"/>
              <a:ext cx="13027" cy="84081"/>
            </a:xfrm>
            <a:custGeom>
              <a:avLst/>
              <a:gdLst>
                <a:gd name="T0" fmla="*/ 3 w 6"/>
                <a:gd name="T1" fmla="*/ 0 h 41"/>
                <a:gd name="T2" fmla="*/ 2 w 6"/>
                <a:gd name="T3" fmla="*/ 22 h 41"/>
                <a:gd name="T4" fmla="*/ 6 w 6"/>
                <a:gd name="T5" fmla="*/ 41 h 41"/>
                <a:gd name="T6" fmla="*/ 6 w 6"/>
                <a:gd name="T7" fmla="*/ 41 h 41"/>
                <a:gd name="T8" fmla="*/ 3 w 6"/>
                <a:gd name="T9" fmla="*/ 20 h 41"/>
                <a:gd name="T10" fmla="*/ 3 w 6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1">
                  <a:moveTo>
                    <a:pt x="3" y="0"/>
                  </a:moveTo>
                  <a:cubicBezTo>
                    <a:pt x="0" y="7"/>
                    <a:pt x="1" y="15"/>
                    <a:pt x="2" y="22"/>
                  </a:cubicBezTo>
                  <a:cubicBezTo>
                    <a:pt x="2" y="29"/>
                    <a:pt x="3" y="35"/>
                    <a:pt x="6" y="41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4" y="35"/>
                    <a:pt x="3" y="27"/>
                    <a:pt x="3" y="20"/>
                  </a:cubicBezTo>
                  <a:cubicBezTo>
                    <a:pt x="2" y="14"/>
                    <a:pt x="4" y="7"/>
                    <a:pt x="3" y="0"/>
                  </a:cubicBez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6" name="íṥľíḍe"/>
            <p:cNvSpPr/>
            <p:nvPr userDrawn="1"/>
          </p:nvSpPr>
          <p:spPr bwMode="auto">
            <a:xfrm>
              <a:off x="6837108" y="1954503"/>
              <a:ext cx="39080" cy="72239"/>
            </a:xfrm>
            <a:custGeom>
              <a:avLst/>
              <a:gdLst>
                <a:gd name="T0" fmla="*/ 19 w 19"/>
                <a:gd name="T1" fmla="*/ 0 h 35"/>
                <a:gd name="T2" fmla="*/ 0 w 19"/>
                <a:gd name="T3" fmla="*/ 35 h 35"/>
                <a:gd name="T4" fmla="*/ 0 w 19"/>
                <a:gd name="T5" fmla="*/ 35 h 35"/>
                <a:gd name="T6" fmla="*/ 9 w 19"/>
                <a:gd name="T7" fmla="*/ 16 h 35"/>
                <a:gd name="T8" fmla="*/ 19 w 19"/>
                <a:gd name="T9" fmla="*/ 1 h 35"/>
                <a:gd name="T10" fmla="*/ 19 w 19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5">
                  <a:moveTo>
                    <a:pt x="19" y="0"/>
                  </a:moveTo>
                  <a:cubicBezTo>
                    <a:pt x="9" y="9"/>
                    <a:pt x="3" y="23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9"/>
                    <a:pt x="6" y="22"/>
                    <a:pt x="9" y="16"/>
                  </a:cubicBezTo>
                  <a:cubicBezTo>
                    <a:pt x="12" y="11"/>
                    <a:pt x="16" y="6"/>
                    <a:pt x="19" y="1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D35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7" name="ïŝḷiďè"/>
            <p:cNvSpPr/>
            <p:nvPr userDrawn="1"/>
          </p:nvSpPr>
          <p:spPr bwMode="auto">
            <a:xfrm>
              <a:off x="6818159" y="1956871"/>
              <a:ext cx="2368" cy="1185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8" name="iṧļîḋè"/>
            <p:cNvSpPr/>
            <p:nvPr userDrawn="1"/>
          </p:nvSpPr>
          <p:spPr bwMode="auto">
            <a:xfrm>
              <a:off x="6854871" y="2026742"/>
              <a:ext cx="10659" cy="7105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9" name="işľíḑé"/>
            <p:cNvSpPr/>
            <p:nvPr userDrawn="1"/>
          </p:nvSpPr>
          <p:spPr bwMode="auto">
            <a:xfrm>
              <a:off x="6769606" y="2087137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0" name="îṧľíḑê"/>
            <p:cNvSpPr/>
            <p:nvPr userDrawn="1"/>
          </p:nvSpPr>
          <p:spPr bwMode="auto">
            <a:xfrm>
              <a:off x="6769606" y="2087137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1" name="ïṣlïḑê"/>
            <p:cNvSpPr/>
            <p:nvPr userDrawn="1"/>
          </p:nvSpPr>
          <p:spPr bwMode="auto">
            <a:xfrm>
              <a:off x="6767238" y="2085953"/>
              <a:ext cx="5922" cy="5922"/>
            </a:xfrm>
            <a:custGeom>
              <a:avLst/>
              <a:gdLst>
                <a:gd name="T0" fmla="*/ 0 w 3"/>
                <a:gd name="T1" fmla="*/ 1 h 3"/>
                <a:gd name="T2" fmla="*/ 0 w 3"/>
                <a:gd name="T3" fmla="*/ 2 h 3"/>
                <a:gd name="T4" fmla="*/ 1 w 3"/>
                <a:gd name="T5" fmla="*/ 3 h 3"/>
                <a:gd name="T6" fmla="*/ 1 w 3"/>
                <a:gd name="T7" fmla="*/ 3 h 3"/>
                <a:gd name="T8" fmla="*/ 2 w 3"/>
                <a:gd name="T9" fmla="*/ 2 h 3"/>
                <a:gd name="T10" fmla="*/ 2 w 3"/>
                <a:gd name="T11" fmla="*/ 2 h 3"/>
                <a:gd name="T12" fmla="*/ 2 w 3"/>
                <a:gd name="T13" fmla="*/ 0 h 3"/>
                <a:gd name="T14" fmla="*/ 0 w 3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2" name="îṣ1ïḓê"/>
            <p:cNvSpPr/>
            <p:nvPr userDrawn="1"/>
          </p:nvSpPr>
          <p:spPr bwMode="auto">
            <a:xfrm>
              <a:off x="6949610" y="1991215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3" name="îṥḻiḋé"/>
            <p:cNvSpPr/>
            <p:nvPr userDrawn="1"/>
          </p:nvSpPr>
          <p:spPr bwMode="auto">
            <a:xfrm>
              <a:off x="6949610" y="1991215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4" name="íṡļíḓe"/>
            <p:cNvSpPr/>
            <p:nvPr userDrawn="1"/>
          </p:nvSpPr>
          <p:spPr bwMode="auto">
            <a:xfrm>
              <a:off x="6947242" y="1991215"/>
              <a:ext cx="4737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1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5" name="îşḻïḓé"/>
            <p:cNvSpPr/>
            <p:nvPr userDrawn="1"/>
          </p:nvSpPr>
          <p:spPr bwMode="auto">
            <a:xfrm>
              <a:off x="7005268" y="2106085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2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6" name="îṥ1ïḋè"/>
            <p:cNvSpPr/>
            <p:nvPr userDrawn="1"/>
          </p:nvSpPr>
          <p:spPr bwMode="auto">
            <a:xfrm>
              <a:off x="6927109" y="2218588"/>
              <a:ext cx="10659" cy="8290"/>
            </a:xfrm>
            <a:custGeom>
              <a:avLst/>
              <a:gdLst>
                <a:gd name="T0" fmla="*/ 2 w 5"/>
                <a:gd name="T1" fmla="*/ 3 h 4"/>
                <a:gd name="T2" fmla="*/ 3 w 5"/>
                <a:gd name="T3" fmla="*/ 0 h 4"/>
                <a:gd name="T4" fmla="*/ 2 w 5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2" y="3"/>
                  </a:moveTo>
                  <a:cubicBezTo>
                    <a:pt x="4" y="4"/>
                    <a:pt x="5" y="1"/>
                    <a:pt x="3" y="0"/>
                  </a:cubicBezTo>
                  <a:cubicBezTo>
                    <a:pt x="1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F4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7" name="i$1ïdé"/>
            <p:cNvSpPr/>
            <p:nvPr userDrawn="1"/>
          </p:nvSpPr>
          <p:spPr bwMode="auto">
            <a:xfrm>
              <a:off x="6781449" y="2280168"/>
              <a:ext cx="10659" cy="3553"/>
            </a:xfrm>
            <a:custGeom>
              <a:avLst/>
              <a:gdLst>
                <a:gd name="T0" fmla="*/ 0 w 5"/>
                <a:gd name="T1" fmla="*/ 0 h 2"/>
                <a:gd name="T2" fmla="*/ 3 w 5"/>
                <a:gd name="T3" fmla="*/ 2 h 2"/>
                <a:gd name="T4" fmla="*/ 4 w 5"/>
                <a:gd name="T5" fmla="*/ 2 h 2"/>
                <a:gd name="T6" fmla="*/ 5 w 5"/>
                <a:gd name="T7" fmla="*/ 1 h 2"/>
                <a:gd name="T8" fmla="*/ 4 w 5"/>
                <a:gd name="T9" fmla="*/ 0 h 2"/>
                <a:gd name="T10" fmla="*/ 2 w 5"/>
                <a:gd name="T11" fmla="*/ 0 h 2"/>
                <a:gd name="T12" fmla="*/ 1 w 5"/>
                <a:gd name="T13" fmla="*/ 0 h 2"/>
                <a:gd name="T14" fmla="*/ 0 w 5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8" name="iS1îḓê"/>
            <p:cNvSpPr/>
            <p:nvPr userDrawn="1"/>
          </p:nvSpPr>
          <p:spPr bwMode="auto">
            <a:xfrm>
              <a:off x="6779081" y="2277800"/>
              <a:ext cx="14211" cy="8290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4 h 4"/>
                <a:gd name="T4" fmla="*/ 7 w 7"/>
                <a:gd name="T5" fmla="*/ 2 h 4"/>
                <a:gd name="T6" fmla="*/ 5 w 7"/>
                <a:gd name="T7" fmla="*/ 1 h 4"/>
                <a:gd name="T8" fmla="*/ 3 w 7"/>
                <a:gd name="T9" fmla="*/ 0 h 4"/>
                <a:gd name="T10" fmla="*/ 1 w 7"/>
                <a:gd name="T11" fmla="*/ 1 h 4"/>
                <a:gd name="T12" fmla="*/ 1 w 7"/>
                <a:gd name="T13" fmla="*/ 3 h 4"/>
                <a:gd name="T14" fmla="*/ 2 w 7"/>
                <a:gd name="T15" fmla="*/ 2 h 4"/>
                <a:gd name="T16" fmla="*/ 3 w 7"/>
                <a:gd name="T17" fmla="*/ 2 h 4"/>
                <a:gd name="T18" fmla="*/ 3 w 7"/>
                <a:gd name="T19" fmla="*/ 2 h 4"/>
                <a:gd name="T20" fmla="*/ 4 w 7"/>
                <a:gd name="T21" fmla="*/ 2 h 4"/>
                <a:gd name="T22" fmla="*/ 5 w 7"/>
                <a:gd name="T23" fmla="*/ 2 h 4"/>
                <a:gd name="T24" fmla="*/ 4 w 7"/>
                <a:gd name="T25" fmla="*/ 2 h 4"/>
                <a:gd name="T26" fmla="*/ 2 w 7"/>
                <a:gd name="T27" fmla="*/ 2 h 4"/>
                <a:gd name="T28" fmla="*/ 1 w 7"/>
                <a:gd name="T2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1" y="3"/>
                    <a:pt x="3" y="4"/>
                    <a:pt x="4" y="4"/>
                  </a:cubicBezTo>
                  <a:cubicBezTo>
                    <a:pt x="5" y="4"/>
                    <a:pt x="7" y="3"/>
                    <a:pt x="7" y="2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9" name="ïṩļîḋè"/>
            <p:cNvSpPr/>
            <p:nvPr userDrawn="1"/>
          </p:nvSpPr>
          <p:spPr bwMode="auto">
            <a:xfrm>
              <a:off x="6795660" y="2280168"/>
              <a:ext cx="0" cy="2368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0" name="íṩḻiḋé"/>
            <p:cNvSpPr/>
            <p:nvPr userDrawn="1"/>
          </p:nvSpPr>
          <p:spPr bwMode="auto">
            <a:xfrm flipV="1">
              <a:off x="6795660" y="2280168"/>
              <a:ext cx="0" cy="236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1" name="ïŝḷíḋè"/>
            <p:cNvSpPr/>
            <p:nvPr userDrawn="1"/>
          </p:nvSpPr>
          <p:spPr bwMode="auto">
            <a:xfrm>
              <a:off x="6793290" y="2280168"/>
              <a:ext cx="4737" cy="3553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2" name="ïṣľîde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3" name="îṩlïḋé"/>
            <p:cNvSpPr/>
            <p:nvPr userDrawn="1"/>
          </p:nvSpPr>
          <p:spPr bwMode="auto">
            <a:xfrm>
              <a:off x="6779081" y="2280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4" name="i$1idè"/>
            <p:cNvSpPr/>
            <p:nvPr userDrawn="1"/>
          </p:nvSpPr>
          <p:spPr bwMode="auto">
            <a:xfrm>
              <a:off x="6777895" y="2277800"/>
              <a:ext cx="3553" cy="473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0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D6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5" name="iSľïḑé"/>
            <p:cNvSpPr/>
            <p:nvPr userDrawn="1"/>
          </p:nvSpPr>
          <p:spPr bwMode="auto">
            <a:xfrm>
              <a:off x="6843028" y="2337012"/>
              <a:ext cx="14211" cy="13027"/>
            </a:xfrm>
            <a:custGeom>
              <a:avLst/>
              <a:gdLst>
                <a:gd name="T0" fmla="*/ 0 w 7"/>
                <a:gd name="T1" fmla="*/ 4 h 6"/>
                <a:gd name="T2" fmla="*/ 7 w 7"/>
                <a:gd name="T3" fmla="*/ 1 h 6"/>
                <a:gd name="T4" fmla="*/ 7 w 7"/>
                <a:gd name="T5" fmla="*/ 0 h 6"/>
                <a:gd name="T6" fmla="*/ 4 w 7"/>
                <a:gd name="T7" fmla="*/ 3 h 6"/>
                <a:gd name="T8" fmla="*/ 1 w 7"/>
                <a:gd name="T9" fmla="*/ 4 h 6"/>
                <a:gd name="T10" fmla="*/ 0 w 7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0" y="4"/>
                  </a:moveTo>
                  <a:cubicBezTo>
                    <a:pt x="3" y="6"/>
                    <a:pt x="7" y="3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3" y="3"/>
                    <a:pt x="2" y="4"/>
                    <a:pt x="1" y="4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B77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6" name="íS1ídè"/>
            <p:cNvSpPr/>
            <p:nvPr userDrawn="1"/>
          </p:nvSpPr>
          <p:spPr bwMode="auto">
            <a:xfrm>
              <a:off x="6809871" y="2316879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0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7" name="ïṧḷïḓe"/>
            <p:cNvSpPr/>
            <p:nvPr userDrawn="1"/>
          </p:nvSpPr>
          <p:spPr bwMode="auto">
            <a:xfrm>
              <a:off x="6807501" y="2314511"/>
              <a:ext cx="7105" cy="8290"/>
            </a:xfrm>
            <a:custGeom>
              <a:avLst/>
              <a:gdLst>
                <a:gd name="T0" fmla="*/ 1 w 3"/>
                <a:gd name="T1" fmla="*/ 1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1 h 4"/>
                <a:gd name="T8" fmla="*/ 1 w 3"/>
                <a:gd name="T9" fmla="*/ 3 h 4"/>
                <a:gd name="T10" fmla="*/ 2 w 3"/>
                <a:gd name="T11" fmla="*/ 3 h 4"/>
                <a:gd name="T12" fmla="*/ 2 w 3"/>
                <a:gd name="T13" fmla="*/ 2 h 4"/>
                <a:gd name="T14" fmla="*/ 2 w 3"/>
                <a:gd name="T15" fmla="*/ 1 h 4"/>
                <a:gd name="T16" fmla="*/ 2 w 3"/>
                <a:gd name="T17" fmla="*/ 1 h 4"/>
                <a:gd name="T18" fmla="*/ 2 w 3"/>
                <a:gd name="T19" fmla="*/ 3 h 4"/>
                <a:gd name="T20" fmla="*/ 2 w 3"/>
                <a:gd name="T21" fmla="*/ 2 h 4"/>
                <a:gd name="T22" fmla="*/ 2 w 3"/>
                <a:gd name="T23" fmla="*/ 1 h 4"/>
                <a:gd name="T24" fmla="*/ 1 w 3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" h="4">
                  <a:moveTo>
                    <a:pt x="1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2" y="4"/>
                    <a:pt x="3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ubicBezTo>
                    <a:pt x="1" y="1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8" name="îsľîdê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9" name="iṩlide"/>
            <p:cNvSpPr/>
            <p:nvPr userDrawn="1"/>
          </p:nvSpPr>
          <p:spPr bwMode="auto">
            <a:xfrm>
              <a:off x="6814608" y="232280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0" name="îṧḷîḍe"/>
            <p:cNvSpPr/>
            <p:nvPr userDrawn="1"/>
          </p:nvSpPr>
          <p:spPr bwMode="auto">
            <a:xfrm>
              <a:off x="6812239" y="2322801"/>
              <a:ext cx="3553" cy="2368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1" name="ïş1îḋe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2" name="isľïďè"/>
            <p:cNvSpPr/>
            <p:nvPr userDrawn="1"/>
          </p:nvSpPr>
          <p:spPr bwMode="auto">
            <a:xfrm>
              <a:off x="6812239" y="2314511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2 w 2"/>
                <a:gd name="T4" fmla="*/ 2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3" name="ïsľïḍê"/>
            <p:cNvSpPr/>
            <p:nvPr userDrawn="1"/>
          </p:nvSpPr>
          <p:spPr bwMode="auto">
            <a:xfrm>
              <a:off x="6812239" y="2313327"/>
              <a:ext cx="2368" cy="1185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  <a:gd name="T8" fmla="*/ 0 w 1"/>
                <a:gd name="T9" fmla="*/ 1 h 1"/>
                <a:gd name="T10" fmla="*/ 0 w 1"/>
                <a:gd name="T11" fmla="*/ 1 h 1"/>
                <a:gd name="T12" fmla="*/ 0 w 1"/>
                <a:gd name="T13" fmla="*/ 1 h 1"/>
                <a:gd name="T14" fmla="*/ 0 w 1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4" name="ïṥḻîḓe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5" name="í$ḻïďè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6" name="îṡľîďé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7" name="işḻíḑê"/>
            <p:cNvSpPr/>
            <p:nvPr userDrawn="1"/>
          </p:nvSpPr>
          <p:spPr bwMode="auto">
            <a:xfrm>
              <a:off x="6809871" y="231451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8" name="íSļïḋê"/>
            <p:cNvSpPr/>
            <p:nvPr userDrawn="1"/>
          </p:nvSpPr>
          <p:spPr bwMode="auto">
            <a:xfrm>
              <a:off x="6809871" y="231451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9" name="îṥľïḑê"/>
            <p:cNvSpPr/>
            <p:nvPr userDrawn="1"/>
          </p:nvSpPr>
          <p:spPr bwMode="auto">
            <a:xfrm>
              <a:off x="6762501" y="2302668"/>
              <a:ext cx="4737" cy="3553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2 h 2"/>
                <a:gd name="T6" fmla="*/ 1 w 2"/>
                <a:gd name="T7" fmla="*/ 2 h 2"/>
                <a:gd name="T8" fmla="*/ 1 w 2"/>
                <a:gd name="T9" fmla="*/ 1 h 2"/>
                <a:gd name="T10" fmla="*/ 1 w 2"/>
                <a:gd name="T11" fmla="*/ 0 h 2"/>
                <a:gd name="T12" fmla="*/ 1 w 2"/>
                <a:gd name="T13" fmla="*/ 0 h 2"/>
                <a:gd name="T14" fmla="*/ 1 w 2"/>
                <a:gd name="T15" fmla="*/ 0 h 2"/>
                <a:gd name="T16" fmla="*/ 0 w 2"/>
                <a:gd name="T17" fmla="*/ 2 h 2"/>
                <a:gd name="T18" fmla="*/ 1 w 2"/>
                <a:gd name="T19" fmla="*/ 2 h 2"/>
                <a:gd name="T20" fmla="*/ 1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0" name="íṡliḋê"/>
            <p:cNvSpPr/>
            <p:nvPr userDrawn="1"/>
          </p:nvSpPr>
          <p:spPr bwMode="auto">
            <a:xfrm>
              <a:off x="6762501" y="2300300"/>
              <a:ext cx="4737" cy="8290"/>
            </a:xfrm>
            <a:custGeom>
              <a:avLst/>
              <a:gdLst>
                <a:gd name="T0" fmla="*/ 0 w 2"/>
                <a:gd name="T1" fmla="*/ 1 h 4"/>
                <a:gd name="T2" fmla="*/ 0 w 2"/>
                <a:gd name="T3" fmla="*/ 2 h 4"/>
                <a:gd name="T4" fmla="*/ 1 w 2"/>
                <a:gd name="T5" fmla="*/ 3 h 4"/>
                <a:gd name="T6" fmla="*/ 2 w 2"/>
                <a:gd name="T7" fmla="*/ 3 h 4"/>
                <a:gd name="T8" fmla="*/ 2 w 2"/>
                <a:gd name="T9" fmla="*/ 1 h 4"/>
                <a:gd name="T10" fmla="*/ 1 w 2"/>
                <a:gd name="T11" fmla="*/ 0 h 4"/>
                <a:gd name="T12" fmla="*/ 0 w 2"/>
                <a:gd name="T13" fmla="*/ 1 h 4"/>
                <a:gd name="T14" fmla="*/ 1 w 2"/>
                <a:gd name="T15" fmla="*/ 3 h 4"/>
                <a:gd name="T16" fmla="*/ 1 w 2"/>
                <a:gd name="T17" fmla="*/ 3 h 4"/>
                <a:gd name="T18" fmla="*/ 1 w 2"/>
                <a:gd name="T19" fmla="*/ 3 h 4"/>
                <a:gd name="T20" fmla="*/ 1 w 2"/>
                <a:gd name="T21" fmla="*/ 3 h 4"/>
                <a:gd name="T22" fmla="*/ 1 w 2"/>
                <a:gd name="T23" fmla="*/ 2 h 4"/>
                <a:gd name="T24" fmla="*/ 1 w 2"/>
                <a:gd name="T25" fmla="*/ 1 h 4"/>
                <a:gd name="T26" fmla="*/ 1 w 2"/>
                <a:gd name="T27" fmla="*/ 1 h 4"/>
                <a:gd name="T28" fmla="*/ 1 w 2"/>
                <a:gd name="T29" fmla="*/ 2 h 4"/>
                <a:gd name="T30" fmla="*/ 1 w 2"/>
                <a:gd name="T31" fmla="*/ 2 h 4"/>
                <a:gd name="T32" fmla="*/ 1 w 2"/>
                <a:gd name="T33" fmla="*/ 2 h 4"/>
                <a:gd name="T34" fmla="*/ 1 w 2"/>
                <a:gd name="T35" fmla="*/ 2 h 4"/>
                <a:gd name="T36" fmla="*/ 1 w 2"/>
                <a:gd name="T37" fmla="*/ 1 h 4"/>
                <a:gd name="T38" fmla="*/ 0 w 2"/>
                <a:gd name="T3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1" name="iSliḋé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2" name="ïślîďè"/>
            <p:cNvSpPr/>
            <p:nvPr userDrawn="1"/>
          </p:nvSpPr>
          <p:spPr bwMode="auto">
            <a:xfrm>
              <a:off x="6767238" y="2300300"/>
              <a:ext cx="2368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2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3" name="ïŝḻïdé"/>
            <p:cNvSpPr/>
            <p:nvPr userDrawn="1"/>
          </p:nvSpPr>
          <p:spPr bwMode="auto">
            <a:xfrm>
              <a:off x="6767238" y="230030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1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4" name="îṩḻiḍè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5" name="ïṧḻîḋé"/>
            <p:cNvSpPr/>
            <p:nvPr userDrawn="1"/>
          </p:nvSpPr>
          <p:spPr bwMode="auto">
            <a:xfrm>
              <a:off x="6764870" y="2308590"/>
              <a:ext cx="0" cy="2368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6" name="îSḷïḋé"/>
            <p:cNvSpPr/>
            <p:nvPr userDrawn="1"/>
          </p:nvSpPr>
          <p:spPr bwMode="auto">
            <a:xfrm>
              <a:off x="6764870" y="2308590"/>
              <a:ext cx="2368" cy="236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1 h 1"/>
                <a:gd name="T14" fmla="*/ 0 w 1"/>
                <a:gd name="T15" fmla="*/ 1 h 1"/>
                <a:gd name="T16" fmla="*/ 0 w 1"/>
                <a:gd name="T17" fmla="*/ 0 h 1"/>
                <a:gd name="T18" fmla="*/ 0 w 1"/>
                <a:gd name="T1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7" name="îśḷide"/>
            <p:cNvSpPr/>
            <p:nvPr userDrawn="1"/>
          </p:nvSpPr>
          <p:spPr bwMode="auto">
            <a:xfrm>
              <a:off x="6871450" y="2335827"/>
              <a:ext cx="2368" cy="355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2 h 2"/>
                <a:gd name="T10" fmla="*/ 1 w 1"/>
                <a:gd name="T11" fmla="*/ 1 h 2"/>
                <a:gd name="T12" fmla="*/ 1 w 1"/>
                <a:gd name="T13" fmla="*/ 0 h 2"/>
                <a:gd name="T14" fmla="*/ 1 w 1"/>
                <a:gd name="T15" fmla="*/ 0 h 2"/>
                <a:gd name="T16" fmla="*/ 1 w 1"/>
                <a:gd name="T17" fmla="*/ 0 h 2"/>
                <a:gd name="T18" fmla="*/ 0 w 1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8" name="ïšļïďê"/>
            <p:cNvSpPr/>
            <p:nvPr userDrawn="1"/>
          </p:nvSpPr>
          <p:spPr bwMode="auto">
            <a:xfrm>
              <a:off x="6869082" y="2333459"/>
              <a:ext cx="7105" cy="5922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0 w 3"/>
                <a:gd name="T5" fmla="*/ 3 h 3"/>
                <a:gd name="T6" fmla="*/ 1 w 3"/>
                <a:gd name="T7" fmla="*/ 3 h 3"/>
                <a:gd name="T8" fmla="*/ 2 w 3"/>
                <a:gd name="T9" fmla="*/ 3 h 3"/>
                <a:gd name="T10" fmla="*/ 2 w 3"/>
                <a:gd name="T11" fmla="*/ 1 h 3"/>
                <a:gd name="T12" fmla="*/ 1 w 3"/>
                <a:gd name="T13" fmla="*/ 1 h 3"/>
                <a:gd name="T14" fmla="*/ 2 w 3"/>
                <a:gd name="T15" fmla="*/ 2 h 3"/>
                <a:gd name="T16" fmla="*/ 2 w 3"/>
                <a:gd name="T17" fmla="*/ 1 h 3"/>
                <a:gd name="T18" fmla="*/ 1 w 3"/>
                <a:gd name="T19" fmla="*/ 2 h 3"/>
                <a:gd name="T20" fmla="*/ 1 w 3"/>
                <a:gd name="T21" fmla="*/ 2 h 3"/>
                <a:gd name="T22" fmla="*/ 1 w 3"/>
                <a:gd name="T23" fmla="*/ 3 h 3"/>
                <a:gd name="T24" fmla="*/ 1 w 3"/>
                <a:gd name="T25" fmla="*/ 2 h 3"/>
                <a:gd name="T26" fmla="*/ 2 w 3"/>
                <a:gd name="T27" fmla="*/ 1 h 3"/>
                <a:gd name="T28" fmla="*/ 1 w 3"/>
                <a:gd name="T2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1"/>
                    <a:pt x="2" y="1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9" name="ïṡlîḍê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0" name="iSḷïḋé"/>
            <p:cNvSpPr/>
            <p:nvPr userDrawn="1"/>
          </p:nvSpPr>
          <p:spPr bwMode="auto">
            <a:xfrm>
              <a:off x="6873818" y="2333459"/>
              <a:ext cx="2368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1" name="î$ḻîḋê"/>
            <p:cNvSpPr/>
            <p:nvPr userDrawn="1"/>
          </p:nvSpPr>
          <p:spPr bwMode="auto">
            <a:xfrm>
              <a:off x="6873818" y="2333459"/>
              <a:ext cx="2368" cy="2368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2 w 2"/>
                <a:gd name="T13" fmla="*/ 0 h 2"/>
                <a:gd name="T14" fmla="*/ 0 w 2"/>
                <a:gd name="T15" fmla="*/ 0 h 2"/>
                <a:gd name="T16" fmla="*/ 2 w 2"/>
                <a:gd name="T17" fmla="*/ 0 h 2"/>
                <a:gd name="T18" fmla="*/ 0 w 2"/>
                <a:gd name="T19" fmla="*/ 0 h 2"/>
                <a:gd name="T20" fmla="*/ 0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2" name="îşľíḋê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3" name="ïṥľïḋè"/>
            <p:cNvSpPr/>
            <p:nvPr userDrawn="1"/>
          </p:nvSpPr>
          <p:spPr bwMode="auto">
            <a:xfrm>
              <a:off x="6869082" y="234174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4" name="ïşḻiḓê"/>
            <p:cNvSpPr/>
            <p:nvPr userDrawn="1"/>
          </p:nvSpPr>
          <p:spPr bwMode="auto">
            <a:xfrm>
              <a:off x="6869082" y="2339380"/>
              <a:ext cx="0" cy="2368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53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5" name="íşļïďe"/>
            <p:cNvSpPr/>
            <p:nvPr userDrawn="1"/>
          </p:nvSpPr>
          <p:spPr bwMode="auto">
            <a:xfrm>
              <a:off x="5258519" y="19627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6" name="ïş1iḍê"/>
            <p:cNvSpPr/>
            <p:nvPr userDrawn="1"/>
          </p:nvSpPr>
          <p:spPr bwMode="auto">
            <a:xfrm>
              <a:off x="7462384" y="3659804"/>
              <a:ext cx="184741" cy="233295"/>
            </a:xfrm>
            <a:custGeom>
              <a:avLst/>
              <a:gdLst>
                <a:gd name="T0" fmla="*/ 156 w 156"/>
                <a:gd name="T1" fmla="*/ 0 h 197"/>
                <a:gd name="T2" fmla="*/ 0 w 156"/>
                <a:gd name="T3" fmla="*/ 26 h 197"/>
                <a:gd name="T4" fmla="*/ 85 w 156"/>
                <a:gd name="T5" fmla="*/ 197 h 197"/>
                <a:gd name="T6" fmla="*/ 156 w 156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197">
                  <a:moveTo>
                    <a:pt x="156" y="0"/>
                  </a:moveTo>
                  <a:lnTo>
                    <a:pt x="0" y="26"/>
                  </a:lnTo>
                  <a:lnTo>
                    <a:pt x="85" y="197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7" name="isḷîḋê"/>
            <p:cNvSpPr/>
            <p:nvPr userDrawn="1"/>
          </p:nvSpPr>
          <p:spPr bwMode="auto">
            <a:xfrm>
              <a:off x="7411463" y="3588749"/>
              <a:ext cx="235664" cy="101844"/>
            </a:xfrm>
            <a:custGeom>
              <a:avLst/>
              <a:gdLst>
                <a:gd name="T0" fmla="*/ 199 w 199"/>
                <a:gd name="T1" fmla="*/ 60 h 86"/>
                <a:gd name="T2" fmla="*/ 43 w 199"/>
                <a:gd name="T3" fmla="*/ 86 h 86"/>
                <a:gd name="T4" fmla="*/ 0 w 199"/>
                <a:gd name="T5" fmla="*/ 0 h 86"/>
                <a:gd name="T6" fmla="*/ 199 w 199"/>
                <a:gd name="T7" fmla="*/ 6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86">
                  <a:moveTo>
                    <a:pt x="199" y="60"/>
                  </a:moveTo>
                  <a:lnTo>
                    <a:pt x="43" y="86"/>
                  </a:lnTo>
                  <a:lnTo>
                    <a:pt x="0" y="0"/>
                  </a:lnTo>
                  <a:lnTo>
                    <a:pt x="199" y="60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8" name="íṩ1íḑê"/>
            <p:cNvSpPr/>
            <p:nvPr userDrawn="1"/>
          </p:nvSpPr>
          <p:spPr bwMode="auto">
            <a:xfrm>
              <a:off x="7342776" y="3401640"/>
              <a:ext cx="274743" cy="360008"/>
            </a:xfrm>
            <a:custGeom>
              <a:avLst/>
              <a:gdLst>
                <a:gd name="T0" fmla="*/ 232 w 232"/>
                <a:gd name="T1" fmla="*/ 0 h 304"/>
                <a:gd name="T2" fmla="*/ 0 w 232"/>
                <a:gd name="T3" fmla="*/ 54 h 304"/>
                <a:gd name="T4" fmla="*/ 146 w 232"/>
                <a:gd name="T5" fmla="*/ 304 h 304"/>
                <a:gd name="T6" fmla="*/ 232 w 232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304">
                  <a:moveTo>
                    <a:pt x="232" y="0"/>
                  </a:moveTo>
                  <a:lnTo>
                    <a:pt x="0" y="54"/>
                  </a:lnTo>
                  <a:lnTo>
                    <a:pt x="146" y="304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9" name="ísḷide"/>
            <p:cNvSpPr/>
            <p:nvPr userDrawn="1"/>
          </p:nvSpPr>
          <p:spPr bwMode="auto">
            <a:xfrm>
              <a:off x="7255143" y="3314006"/>
              <a:ext cx="362376" cy="151582"/>
            </a:xfrm>
            <a:custGeom>
              <a:avLst/>
              <a:gdLst>
                <a:gd name="T0" fmla="*/ 306 w 306"/>
                <a:gd name="T1" fmla="*/ 74 h 128"/>
                <a:gd name="T2" fmla="*/ 74 w 306"/>
                <a:gd name="T3" fmla="*/ 128 h 128"/>
                <a:gd name="T4" fmla="*/ 0 w 306"/>
                <a:gd name="T5" fmla="*/ 0 h 128"/>
                <a:gd name="T6" fmla="*/ 306 w 306"/>
                <a:gd name="T7" fmla="*/ 7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6" h="128">
                  <a:moveTo>
                    <a:pt x="306" y="74"/>
                  </a:moveTo>
                  <a:lnTo>
                    <a:pt x="74" y="128"/>
                  </a:lnTo>
                  <a:lnTo>
                    <a:pt x="0" y="0"/>
                  </a:lnTo>
                  <a:lnTo>
                    <a:pt x="306" y="74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0" name="îṣľiḋè"/>
            <p:cNvSpPr/>
            <p:nvPr userDrawn="1"/>
          </p:nvSpPr>
          <p:spPr bwMode="auto">
            <a:xfrm>
              <a:off x="7207773" y="3229926"/>
              <a:ext cx="196583" cy="278296"/>
            </a:xfrm>
            <a:custGeom>
              <a:avLst/>
              <a:gdLst>
                <a:gd name="T0" fmla="*/ 166 w 166"/>
                <a:gd name="T1" fmla="*/ 0 h 235"/>
                <a:gd name="T2" fmla="*/ 0 w 166"/>
                <a:gd name="T3" fmla="*/ 66 h 235"/>
                <a:gd name="T4" fmla="*/ 135 w 166"/>
                <a:gd name="T5" fmla="*/ 235 h 235"/>
                <a:gd name="T6" fmla="*/ 166 w 166"/>
                <a:gd name="T7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6" h="235">
                  <a:moveTo>
                    <a:pt x="166" y="0"/>
                  </a:moveTo>
                  <a:lnTo>
                    <a:pt x="0" y="66"/>
                  </a:lnTo>
                  <a:lnTo>
                    <a:pt x="135" y="235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8C4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1" name="íṧ1íḑè"/>
            <p:cNvSpPr/>
            <p:nvPr userDrawn="1"/>
          </p:nvSpPr>
          <p:spPr bwMode="auto">
            <a:xfrm>
              <a:off x="7126062" y="3205057"/>
              <a:ext cx="278296" cy="103029"/>
            </a:xfrm>
            <a:custGeom>
              <a:avLst/>
              <a:gdLst>
                <a:gd name="T0" fmla="*/ 235 w 235"/>
                <a:gd name="T1" fmla="*/ 21 h 87"/>
                <a:gd name="T2" fmla="*/ 69 w 235"/>
                <a:gd name="T3" fmla="*/ 87 h 87"/>
                <a:gd name="T4" fmla="*/ 0 w 235"/>
                <a:gd name="T5" fmla="*/ 0 h 87"/>
                <a:gd name="T6" fmla="*/ 235 w 235"/>
                <a:gd name="T7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87">
                  <a:moveTo>
                    <a:pt x="235" y="21"/>
                  </a:moveTo>
                  <a:lnTo>
                    <a:pt x="69" y="87"/>
                  </a:lnTo>
                  <a:lnTo>
                    <a:pt x="0" y="0"/>
                  </a:lnTo>
                  <a:lnTo>
                    <a:pt x="235" y="21"/>
                  </a:lnTo>
                  <a:close/>
                </a:path>
              </a:pathLst>
            </a:custGeom>
            <a:solidFill>
              <a:srgbClr val="F4D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2" name="îŝ1îďe"/>
            <p:cNvSpPr/>
            <p:nvPr userDrawn="1"/>
          </p:nvSpPr>
          <p:spPr bwMode="auto">
            <a:xfrm>
              <a:off x="7574888" y="3786517"/>
              <a:ext cx="18948" cy="28422"/>
            </a:xfrm>
            <a:custGeom>
              <a:avLst/>
              <a:gdLst>
                <a:gd name="T0" fmla="*/ 5 w 9"/>
                <a:gd name="T1" fmla="*/ 3 h 14"/>
                <a:gd name="T2" fmla="*/ 1 w 9"/>
                <a:gd name="T3" fmla="*/ 11 h 14"/>
                <a:gd name="T4" fmla="*/ 3 w 9"/>
                <a:gd name="T5" fmla="*/ 12 h 14"/>
                <a:gd name="T6" fmla="*/ 8 w 9"/>
                <a:gd name="T7" fmla="*/ 2 h 14"/>
                <a:gd name="T8" fmla="*/ 7 w 9"/>
                <a:gd name="T9" fmla="*/ 1 h 14"/>
                <a:gd name="T10" fmla="*/ 2 w 9"/>
                <a:gd name="T11" fmla="*/ 4 h 14"/>
                <a:gd name="T12" fmla="*/ 0 w 9"/>
                <a:gd name="T13" fmla="*/ 11 h 14"/>
                <a:gd name="T14" fmla="*/ 2 w 9"/>
                <a:gd name="T15" fmla="*/ 13 h 14"/>
                <a:gd name="T16" fmla="*/ 9 w 9"/>
                <a:gd name="T17" fmla="*/ 3 h 14"/>
                <a:gd name="T18" fmla="*/ 8 w 9"/>
                <a:gd name="T19" fmla="*/ 1 h 14"/>
                <a:gd name="T20" fmla="*/ 7 w 9"/>
                <a:gd name="T21" fmla="*/ 1 h 14"/>
                <a:gd name="T22" fmla="*/ 5 w 9"/>
                <a:gd name="T23" fmla="*/ 3 h 14"/>
                <a:gd name="T24" fmla="*/ 2 w 9"/>
                <a:gd name="T25" fmla="*/ 9 h 14"/>
                <a:gd name="T26" fmla="*/ 4 w 9"/>
                <a:gd name="T27" fmla="*/ 11 h 14"/>
                <a:gd name="T28" fmla="*/ 4 w 9"/>
                <a:gd name="T29" fmla="*/ 7 h 14"/>
                <a:gd name="T30" fmla="*/ 7 w 9"/>
                <a:gd name="T31" fmla="*/ 4 h 14"/>
                <a:gd name="T32" fmla="*/ 5 w 9"/>
                <a:gd name="T33" fmla="*/ 3 h 14"/>
                <a:gd name="T34" fmla="*/ 2 w 9"/>
                <a:gd name="T35" fmla="*/ 10 h 14"/>
                <a:gd name="T36" fmla="*/ 3 w 9"/>
                <a:gd name="T37" fmla="*/ 11 h 14"/>
                <a:gd name="T38" fmla="*/ 6 w 9"/>
                <a:gd name="T39" fmla="*/ 4 h 14"/>
                <a:gd name="T40" fmla="*/ 5 w 9"/>
                <a:gd name="T4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5" y="3"/>
                  </a:moveTo>
                  <a:cubicBezTo>
                    <a:pt x="2" y="5"/>
                    <a:pt x="1" y="8"/>
                    <a:pt x="1" y="11"/>
                  </a:cubicBezTo>
                  <a:cubicBezTo>
                    <a:pt x="1" y="12"/>
                    <a:pt x="2" y="13"/>
                    <a:pt x="3" y="12"/>
                  </a:cubicBezTo>
                  <a:cubicBezTo>
                    <a:pt x="6" y="10"/>
                    <a:pt x="8" y="6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0" y="6"/>
                    <a:pt x="0" y="9"/>
                    <a:pt x="0" y="11"/>
                  </a:cubicBezTo>
                  <a:cubicBezTo>
                    <a:pt x="0" y="12"/>
                    <a:pt x="1" y="12"/>
                    <a:pt x="2" y="13"/>
                  </a:cubicBezTo>
                  <a:cubicBezTo>
                    <a:pt x="6" y="14"/>
                    <a:pt x="9" y="6"/>
                    <a:pt x="9" y="3"/>
                  </a:cubicBezTo>
                  <a:cubicBezTo>
                    <a:pt x="9" y="2"/>
                    <a:pt x="8" y="2"/>
                    <a:pt x="8" y="1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5" y="4"/>
                    <a:pt x="4" y="10"/>
                    <a:pt x="2" y="9"/>
                  </a:cubicBezTo>
                  <a:cubicBezTo>
                    <a:pt x="3" y="10"/>
                    <a:pt x="3" y="10"/>
                    <a:pt x="4" y="11"/>
                  </a:cubicBezTo>
                  <a:cubicBezTo>
                    <a:pt x="4" y="9"/>
                    <a:pt x="4" y="8"/>
                    <a:pt x="4" y="7"/>
                  </a:cubicBezTo>
                  <a:cubicBezTo>
                    <a:pt x="5" y="6"/>
                    <a:pt x="6" y="4"/>
                    <a:pt x="7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6" y="6"/>
                    <a:pt x="4" y="9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3" y="8"/>
                    <a:pt x="4" y="6"/>
                    <a:pt x="6" y="4"/>
                  </a:cubicBezTo>
                  <a:cubicBezTo>
                    <a:pt x="6" y="4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3" name="ïsḷiḑe"/>
            <p:cNvSpPr/>
            <p:nvPr userDrawn="1"/>
          </p:nvSpPr>
          <p:spPr bwMode="auto">
            <a:xfrm>
              <a:off x="7593834" y="3782963"/>
              <a:ext cx="5922" cy="3553"/>
            </a:xfrm>
            <a:custGeom>
              <a:avLst/>
              <a:gdLst>
                <a:gd name="T0" fmla="*/ 1 w 3"/>
                <a:gd name="T1" fmla="*/ 2 h 2"/>
                <a:gd name="T2" fmla="*/ 1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3" y="2"/>
                    <a:pt x="3" y="0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4" name="ïşlîḑé"/>
            <p:cNvSpPr/>
            <p:nvPr userDrawn="1"/>
          </p:nvSpPr>
          <p:spPr bwMode="auto">
            <a:xfrm>
              <a:off x="7579625" y="3814939"/>
              <a:ext cx="5922" cy="8290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3 h 4"/>
                <a:gd name="T4" fmla="*/ 1 w 3"/>
                <a:gd name="T5" fmla="*/ 4 h 4"/>
                <a:gd name="T6" fmla="*/ 1 w 3"/>
                <a:gd name="T7" fmla="*/ 4 h 4"/>
                <a:gd name="T8" fmla="*/ 2 w 3"/>
                <a:gd name="T9" fmla="*/ 3 h 4"/>
                <a:gd name="T10" fmla="*/ 3 w 3"/>
                <a:gd name="T11" fmla="*/ 3 h 4"/>
                <a:gd name="T12" fmla="*/ 0 w 3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5" name="íṣḻïḑé"/>
            <p:cNvSpPr/>
            <p:nvPr userDrawn="1"/>
          </p:nvSpPr>
          <p:spPr bwMode="auto">
            <a:xfrm>
              <a:off x="7550017" y="3573355"/>
              <a:ext cx="5922" cy="13027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4 h 6"/>
                <a:gd name="T4" fmla="*/ 2 w 3"/>
                <a:gd name="T5" fmla="*/ 5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2" y="6"/>
                    <a:pt x="2" y="5"/>
                  </a:cubicBez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6" name="íşḷíḍè"/>
            <p:cNvSpPr/>
            <p:nvPr userDrawn="1"/>
          </p:nvSpPr>
          <p:spPr bwMode="auto">
            <a:xfrm>
              <a:off x="7546466" y="3572170"/>
              <a:ext cx="11842" cy="16579"/>
            </a:xfrm>
            <a:custGeom>
              <a:avLst/>
              <a:gdLst>
                <a:gd name="T0" fmla="*/ 3 w 6"/>
                <a:gd name="T1" fmla="*/ 3 h 8"/>
                <a:gd name="T2" fmla="*/ 2 w 6"/>
                <a:gd name="T3" fmla="*/ 6 h 8"/>
                <a:gd name="T4" fmla="*/ 3 w 6"/>
                <a:gd name="T5" fmla="*/ 7 h 8"/>
                <a:gd name="T6" fmla="*/ 6 w 6"/>
                <a:gd name="T7" fmla="*/ 2 h 8"/>
                <a:gd name="T8" fmla="*/ 5 w 6"/>
                <a:gd name="T9" fmla="*/ 1 h 8"/>
                <a:gd name="T10" fmla="*/ 1 w 6"/>
                <a:gd name="T11" fmla="*/ 7 h 8"/>
                <a:gd name="T12" fmla="*/ 3 w 6"/>
                <a:gd name="T13" fmla="*/ 8 h 8"/>
                <a:gd name="T14" fmla="*/ 5 w 6"/>
                <a:gd name="T15" fmla="*/ 5 h 8"/>
                <a:gd name="T16" fmla="*/ 6 w 6"/>
                <a:gd name="T17" fmla="*/ 3 h 8"/>
                <a:gd name="T18" fmla="*/ 5 w 6"/>
                <a:gd name="T19" fmla="*/ 2 h 8"/>
                <a:gd name="T20" fmla="*/ 2 w 6"/>
                <a:gd name="T21" fmla="*/ 6 h 8"/>
                <a:gd name="T22" fmla="*/ 3 w 6"/>
                <a:gd name="T23" fmla="*/ 6 h 8"/>
                <a:gd name="T24" fmla="*/ 3 w 6"/>
                <a:gd name="T25" fmla="*/ 4 h 8"/>
                <a:gd name="T26" fmla="*/ 5 w 6"/>
                <a:gd name="T27" fmla="*/ 2 h 8"/>
                <a:gd name="T28" fmla="*/ 5 w 6"/>
                <a:gd name="T29" fmla="*/ 2 h 8"/>
                <a:gd name="T30" fmla="*/ 2 w 6"/>
                <a:gd name="T31" fmla="*/ 6 h 8"/>
                <a:gd name="T32" fmla="*/ 3 w 6"/>
                <a:gd name="T33" fmla="*/ 6 h 8"/>
                <a:gd name="T34" fmla="*/ 4 w 6"/>
                <a:gd name="T35" fmla="*/ 3 h 8"/>
                <a:gd name="T36" fmla="*/ 3 w 6"/>
                <a:gd name="T3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3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5" y="7"/>
                    <a:pt x="6" y="4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0"/>
                    <a:pt x="0" y="4"/>
                    <a:pt x="1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7"/>
                    <a:pt x="4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3"/>
                    <a:pt x="4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5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4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7" name="ïsḻïḓê"/>
            <p:cNvSpPr/>
            <p:nvPr userDrawn="1"/>
          </p:nvSpPr>
          <p:spPr bwMode="auto">
            <a:xfrm>
              <a:off x="7563045" y="3566249"/>
              <a:ext cx="3553" cy="118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1 w 2"/>
                <a:gd name="T7" fmla="*/ 1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8" name="ïŝlîḍê"/>
            <p:cNvSpPr/>
            <p:nvPr userDrawn="1"/>
          </p:nvSpPr>
          <p:spPr bwMode="auto">
            <a:xfrm>
              <a:off x="7552387" y="3586381"/>
              <a:ext cx="3553" cy="3553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2 w 2"/>
                <a:gd name="T5" fmla="*/ 0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2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9" name="îṥ1íḋè"/>
            <p:cNvSpPr/>
            <p:nvPr userDrawn="1"/>
          </p:nvSpPr>
          <p:spPr bwMode="auto">
            <a:xfrm>
              <a:off x="7381856" y="3289138"/>
              <a:ext cx="4737" cy="10659"/>
            </a:xfrm>
            <a:custGeom>
              <a:avLst/>
              <a:gdLst>
                <a:gd name="T0" fmla="*/ 1 w 2"/>
                <a:gd name="T1" fmla="*/ 1 h 5"/>
                <a:gd name="T2" fmla="*/ 0 w 2"/>
                <a:gd name="T3" fmla="*/ 4 h 5"/>
                <a:gd name="T4" fmla="*/ 2 w 2"/>
                <a:gd name="T5" fmla="*/ 4 h 5"/>
                <a:gd name="T6" fmla="*/ 2 w 2"/>
                <a:gd name="T7" fmla="*/ 1 h 5"/>
                <a:gd name="T8" fmla="*/ 1 w 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5"/>
                    <a:pt x="2" y="4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0" name="iŝ1íďê"/>
            <p:cNvSpPr/>
            <p:nvPr userDrawn="1"/>
          </p:nvSpPr>
          <p:spPr bwMode="auto">
            <a:xfrm>
              <a:off x="7375936" y="3305717"/>
              <a:ext cx="10659" cy="16579"/>
            </a:xfrm>
            <a:custGeom>
              <a:avLst/>
              <a:gdLst>
                <a:gd name="T0" fmla="*/ 2 w 5"/>
                <a:gd name="T1" fmla="*/ 2 h 8"/>
                <a:gd name="T2" fmla="*/ 3 w 5"/>
                <a:gd name="T3" fmla="*/ 7 h 8"/>
                <a:gd name="T4" fmla="*/ 4 w 5"/>
                <a:gd name="T5" fmla="*/ 1 h 8"/>
                <a:gd name="T6" fmla="*/ 2 w 5"/>
                <a:gd name="T7" fmla="*/ 1 h 8"/>
                <a:gd name="T8" fmla="*/ 0 w 5"/>
                <a:gd name="T9" fmla="*/ 7 h 8"/>
                <a:gd name="T10" fmla="*/ 1 w 5"/>
                <a:gd name="T11" fmla="*/ 7 h 8"/>
                <a:gd name="T12" fmla="*/ 3 w 5"/>
                <a:gd name="T13" fmla="*/ 5 h 8"/>
                <a:gd name="T14" fmla="*/ 2 w 5"/>
                <a:gd name="T15" fmla="*/ 5 h 8"/>
                <a:gd name="T16" fmla="*/ 1 w 5"/>
                <a:gd name="T17" fmla="*/ 5 h 8"/>
                <a:gd name="T18" fmla="*/ 2 w 5"/>
                <a:gd name="T19" fmla="*/ 6 h 8"/>
                <a:gd name="T20" fmla="*/ 4 w 5"/>
                <a:gd name="T21" fmla="*/ 2 h 8"/>
                <a:gd name="T22" fmla="*/ 2 w 5"/>
                <a:gd name="T23" fmla="*/ 2 h 8"/>
                <a:gd name="T24" fmla="*/ 2 w 5"/>
                <a:gd name="T25" fmla="*/ 3 h 8"/>
                <a:gd name="T26" fmla="*/ 2 w 5"/>
                <a:gd name="T27" fmla="*/ 5 h 8"/>
                <a:gd name="T28" fmla="*/ 3 w 5"/>
                <a:gd name="T29" fmla="*/ 4 h 8"/>
                <a:gd name="T30" fmla="*/ 3 w 5"/>
                <a:gd name="T31" fmla="*/ 2 h 8"/>
                <a:gd name="T32" fmla="*/ 2 w 5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" h="8">
                  <a:moveTo>
                    <a:pt x="2" y="2"/>
                  </a:moveTo>
                  <a:cubicBezTo>
                    <a:pt x="1" y="3"/>
                    <a:pt x="0" y="8"/>
                    <a:pt x="3" y="7"/>
                  </a:cubicBezTo>
                  <a:cubicBezTo>
                    <a:pt x="5" y="7"/>
                    <a:pt x="4" y="3"/>
                    <a:pt x="4" y="1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3" y="8"/>
                    <a:pt x="3" y="7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3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1" name="íṧ1íḍê"/>
            <p:cNvSpPr/>
            <p:nvPr userDrawn="1"/>
          </p:nvSpPr>
          <p:spPr bwMode="auto">
            <a:xfrm>
              <a:off x="7380673" y="3325849"/>
              <a:ext cx="3553" cy="8290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3 h 4"/>
                <a:gd name="T4" fmla="*/ 1 w 2"/>
                <a:gd name="T5" fmla="*/ 3 h 4"/>
                <a:gd name="T6" fmla="*/ 2 w 2"/>
                <a:gd name="T7" fmla="*/ 1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D8A5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2" name="íṡḷiḋé"/>
            <p:cNvSpPr/>
            <p:nvPr userDrawn="1"/>
          </p:nvSpPr>
          <p:spPr bwMode="auto">
            <a:xfrm>
              <a:off x="7597387" y="3752174"/>
              <a:ext cx="8290" cy="9474"/>
            </a:xfrm>
            <a:custGeom>
              <a:avLst/>
              <a:gdLst>
                <a:gd name="T0" fmla="*/ 3 w 4"/>
                <a:gd name="T1" fmla="*/ 1 h 5"/>
                <a:gd name="T2" fmla="*/ 2 w 4"/>
                <a:gd name="T3" fmla="*/ 0 h 5"/>
                <a:gd name="T4" fmla="*/ 0 w 4"/>
                <a:gd name="T5" fmla="*/ 4 h 5"/>
                <a:gd name="T6" fmla="*/ 1 w 4"/>
                <a:gd name="T7" fmla="*/ 5 h 5"/>
                <a:gd name="T8" fmla="*/ 2 w 4"/>
                <a:gd name="T9" fmla="*/ 3 h 5"/>
                <a:gd name="T10" fmla="*/ 3 w 4"/>
                <a:gd name="T11" fmla="*/ 2 h 5"/>
                <a:gd name="T12" fmla="*/ 3 w 4"/>
                <a:gd name="T13" fmla="*/ 1 h 5"/>
                <a:gd name="T14" fmla="*/ 3 w 4"/>
                <a:gd name="T15" fmla="*/ 1 h 5"/>
                <a:gd name="T16" fmla="*/ 2 w 4"/>
                <a:gd name="T17" fmla="*/ 1 h 5"/>
                <a:gd name="T18" fmla="*/ 3 w 4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3" name="íşlíḓê"/>
            <p:cNvSpPr/>
            <p:nvPr userDrawn="1"/>
          </p:nvSpPr>
          <p:spPr bwMode="auto">
            <a:xfrm>
              <a:off x="7603309" y="3688225"/>
              <a:ext cx="13027" cy="13027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5 h 6"/>
                <a:gd name="T4" fmla="*/ 1 w 6"/>
                <a:gd name="T5" fmla="*/ 5 h 6"/>
                <a:gd name="T6" fmla="*/ 6 w 6"/>
                <a:gd name="T7" fmla="*/ 1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6"/>
                    <a:pt x="1" y="5"/>
                  </a:cubicBezTo>
                  <a:cubicBezTo>
                    <a:pt x="2" y="4"/>
                    <a:pt x="4" y="2"/>
                    <a:pt x="6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4" name="íŝ1ïḍe"/>
            <p:cNvSpPr/>
            <p:nvPr userDrawn="1"/>
          </p:nvSpPr>
          <p:spPr bwMode="auto">
            <a:xfrm>
              <a:off x="7577256" y="3475063"/>
              <a:ext cx="9474" cy="16579"/>
            </a:xfrm>
            <a:custGeom>
              <a:avLst/>
              <a:gdLst>
                <a:gd name="T0" fmla="*/ 4 w 5"/>
                <a:gd name="T1" fmla="*/ 0 h 8"/>
                <a:gd name="T2" fmla="*/ 0 w 5"/>
                <a:gd name="T3" fmla="*/ 7 h 8"/>
                <a:gd name="T4" fmla="*/ 1 w 5"/>
                <a:gd name="T5" fmla="*/ 8 h 8"/>
                <a:gd name="T6" fmla="*/ 5 w 5"/>
                <a:gd name="T7" fmla="*/ 1 h 8"/>
                <a:gd name="T8" fmla="*/ 4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2"/>
                    <a:pt x="1" y="5"/>
                    <a:pt x="0" y="7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5" name="îSḷíḍé"/>
            <p:cNvSpPr/>
            <p:nvPr userDrawn="1"/>
          </p:nvSpPr>
          <p:spPr bwMode="auto">
            <a:xfrm>
              <a:off x="7387777" y="3246505"/>
              <a:ext cx="10659" cy="17764"/>
            </a:xfrm>
            <a:custGeom>
              <a:avLst/>
              <a:gdLst>
                <a:gd name="T0" fmla="*/ 4 w 5"/>
                <a:gd name="T1" fmla="*/ 1 h 9"/>
                <a:gd name="T2" fmla="*/ 1 w 5"/>
                <a:gd name="T3" fmla="*/ 8 h 9"/>
                <a:gd name="T4" fmla="*/ 1 w 5"/>
                <a:gd name="T5" fmla="*/ 8 h 9"/>
                <a:gd name="T6" fmla="*/ 5 w 5"/>
                <a:gd name="T7" fmla="*/ 1 h 9"/>
                <a:gd name="T8" fmla="*/ 4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4" y="1"/>
                  </a:moveTo>
                  <a:cubicBezTo>
                    <a:pt x="3" y="3"/>
                    <a:pt x="1" y="5"/>
                    <a:pt x="1" y="8"/>
                  </a:cubicBezTo>
                  <a:cubicBezTo>
                    <a:pt x="0" y="8"/>
                    <a:pt x="1" y="9"/>
                    <a:pt x="1" y="8"/>
                  </a:cubicBezTo>
                  <a:cubicBezTo>
                    <a:pt x="3" y="6"/>
                    <a:pt x="4" y="3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6" name="íṩ1ïḍê"/>
            <p:cNvSpPr/>
            <p:nvPr userDrawn="1"/>
          </p:nvSpPr>
          <p:spPr bwMode="auto">
            <a:xfrm>
              <a:off x="7364094" y="3369666"/>
              <a:ext cx="1185" cy="11842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5 h 6"/>
                <a:gd name="T4" fmla="*/ 1 w 1"/>
                <a:gd name="T5" fmla="*/ 5 h 6"/>
                <a:gd name="T6" fmla="*/ 1 w 1"/>
                <a:gd name="T7" fmla="*/ 0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3"/>
                    <a:pt x="1" y="2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7" name="ïṩlíḋe"/>
            <p:cNvSpPr/>
            <p:nvPr userDrawn="1"/>
          </p:nvSpPr>
          <p:spPr bwMode="auto">
            <a:xfrm>
              <a:off x="7470674" y="3398088"/>
              <a:ext cx="16579" cy="3553"/>
            </a:xfrm>
            <a:custGeom>
              <a:avLst/>
              <a:gdLst>
                <a:gd name="T0" fmla="*/ 0 w 8"/>
                <a:gd name="T1" fmla="*/ 1 h 2"/>
                <a:gd name="T2" fmla="*/ 4 w 8"/>
                <a:gd name="T3" fmla="*/ 1 h 2"/>
                <a:gd name="T4" fmla="*/ 8 w 8"/>
                <a:gd name="T5" fmla="*/ 1 h 2"/>
                <a:gd name="T6" fmla="*/ 8 w 8"/>
                <a:gd name="T7" fmla="*/ 0 h 2"/>
                <a:gd name="T8" fmla="*/ 4 w 8"/>
                <a:gd name="T9" fmla="*/ 0 h 2"/>
                <a:gd name="T10" fmla="*/ 0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0" y="1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5" y="1"/>
                    <a:pt x="7" y="2"/>
                    <a:pt x="8" y="1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8" name="iśľíďe"/>
            <p:cNvSpPr/>
            <p:nvPr userDrawn="1"/>
          </p:nvSpPr>
          <p:spPr bwMode="auto">
            <a:xfrm>
              <a:off x="7616335" y="3656250"/>
              <a:ext cx="9474" cy="5922"/>
            </a:xfrm>
            <a:custGeom>
              <a:avLst/>
              <a:gdLst>
                <a:gd name="T0" fmla="*/ 0 w 5"/>
                <a:gd name="T1" fmla="*/ 1 h 3"/>
                <a:gd name="T2" fmla="*/ 4 w 5"/>
                <a:gd name="T3" fmla="*/ 2 h 3"/>
                <a:gd name="T4" fmla="*/ 4 w 5"/>
                <a:gd name="T5" fmla="*/ 1 h 3"/>
                <a:gd name="T6" fmla="*/ 1 w 5"/>
                <a:gd name="T7" fmla="*/ 0 h 3"/>
                <a:gd name="T8" fmla="*/ 0 w 5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cubicBezTo>
                    <a:pt x="1" y="2"/>
                    <a:pt x="3" y="3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9" name="iŝḻiďe"/>
            <p:cNvSpPr/>
            <p:nvPr userDrawn="1"/>
          </p:nvSpPr>
          <p:spPr bwMode="auto">
            <a:xfrm>
              <a:off x="4404684" y="3164793"/>
              <a:ext cx="672647" cy="759096"/>
            </a:xfrm>
            <a:custGeom>
              <a:avLst/>
              <a:gdLst>
                <a:gd name="T0" fmla="*/ 95 w 328"/>
                <a:gd name="T1" fmla="*/ 371 h 371"/>
                <a:gd name="T2" fmla="*/ 25 w 328"/>
                <a:gd name="T3" fmla="*/ 40 h 371"/>
                <a:gd name="T4" fmla="*/ 46 w 328"/>
                <a:gd name="T5" fmla="*/ 15 h 371"/>
                <a:gd name="T6" fmla="*/ 194 w 328"/>
                <a:gd name="T7" fmla="*/ 14 h 371"/>
                <a:gd name="T8" fmla="*/ 328 w 328"/>
                <a:gd name="T9" fmla="*/ 15 h 371"/>
                <a:gd name="T10" fmla="*/ 95 w 328"/>
                <a:gd name="T11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371">
                  <a:moveTo>
                    <a:pt x="95" y="371"/>
                  </a:moveTo>
                  <a:cubicBezTo>
                    <a:pt x="115" y="346"/>
                    <a:pt x="0" y="69"/>
                    <a:pt x="25" y="40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58" y="0"/>
                    <a:pt x="127" y="7"/>
                    <a:pt x="194" y="14"/>
                  </a:cubicBezTo>
                  <a:cubicBezTo>
                    <a:pt x="257" y="20"/>
                    <a:pt x="318" y="27"/>
                    <a:pt x="328" y="15"/>
                  </a:cubicBezTo>
                  <a:cubicBezTo>
                    <a:pt x="95" y="371"/>
                    <a:pt x="95" y="371"/>
                    <a:pt x="95" y="371"/>
                  </a:cubicBezTo>
                </a:path>
              </a:pathLst>
            </a:custGeom>
            <a:solidFill>
              <a:srgbClr val="453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0" name="ïṡľïḑè"/>
            <p:cNvSpPr/>
            <p:nvPr userDrawn="1"/>
          </p:nvSpPr>
          <p:spPr bwMode="auto">
            <a:xfrm>
              <a:off x="4429554" y="3162424"/>
              <a:ext cx="389614" cy="399088"/>
            </a:xfrm>
            <a:custGeom>
              <a:avLst/>
              <a:gdLst>
                <a:gd name="T0" fmla="*/ 42 w 190"/>
                <a:gd name="T1" fmla="*/ 193 h 195"/>
                <a:gd name="T2" fmla="*/ 52 w 190"/>
                <a:gd name="T3" fmla="*/ 165 h 195"/>
                <a:gd name="T4" fmla="*/ 79 w 190"/>
                <a:gd name="T5" fmla="*/ 149 h 195"/>
                <a:gd name="T6" fmla="*/ 89 w 190"/>
                <a:gd name="T7" fmla="*/ 121 h 195"/>
                <a:gd name="T8" fmla="*/ 115 w 190"/>
                <a:gd name="T9" fmla="*/ 105 h 195"/>
                <a:gd name="T10" fmla="*/ 126 w 190"/>
                <a:gd name="T11" fmla="*/ 77 h 195"/>
                <a:gd name="T12" fmla="*/ 152 w 190"/>
                <a:gd name="T13" fmla="*/ 61 h 195"/>
                <a:gd name="T14" fmla="*/ 163 w 190"/>
                <a:gd name="T15" fmla="*/ 33 h 195"/>
                <a:gd name="T16" fmla="*/ 189 w 190"/>
                <a:gd name="T17" fmla="*/ 17 h 195"/>
                <a:gd name="T18" fmla="*/ 190 w 190"/>
                <a:gd name="T19" fmla="*/ 16 h 195"/>
                <a:gd name="T20" fmla="*/ 34 w 190"/>
                <a:gd name="T21" fmla="*/ 16 h 195"/>
                <a:gd name="T22" fmla="*/ 13 w 190"/>
                <a:gd name="T23" fmla="*/ 41 h 195"/>
                <a:gd name="T24" fmla="*/ 40 w 190"/>
                <a:gd name="T25" fmla="*/ 195 h 195"/>
                <a:gd name="T26" fmla="*/ 42 w 190"/>
                <a:gd name="T27" fmla="*/ 19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195">
                  <a:moveTo>
                    <a:pt x="42" y="193"/>
                  </a:moveTo>
                  <a:cubicBezTo>
                    <a:pt x="51" y="182"/>
                    <a:pt x="43" y="176"/>
                    <a:pt x="52" y="165"/>
                  </a:cubicBezTo>
                  <a:cubicBezTo>
                    <a:pt x="61" y="154"/>
                    <a:pt x="69" y="160"/>
                    <a:pt x="79" y="149"/>
                  </a:cubicBezTo>
                  <a:cubicBezTo>
                    <a:pt x="88" y="138"/>
                    <a:pt x="80" y="132"/>
                    <a:pt x="89" y="121"/>
                  </a:cubicBezTo>
                  <a:cubicBezTo>
                    <a:pt x="98" y="110"/>
                    <a:pt x="106" y="116"/>
                    <a:pt x="115" y="105"/>
                  </a:cubicBezTo>
                  <a:cubicBezTo>
                    <a:pt x="124" y="94"/>
                    <a:pt x="117" y="88"/>
                    <a:pt x="126" y="77"/>
                  </a:cubicBezTo>
                  <a:cubicBezTo>
                    <a:pt x="135" y="66"/>
                    <a:pt x="143" y="72"/>
                    <a:pt x="152" y="61"/>
                  </a:cubicBezTo>
                  <a:cubicBezTo>
                    <a:pt x="161" y="50"/>
                    <a:pt x="153" y="44"/>
                    <a:pt x="163" y="33"/>
                  </a:cubicBezTo>
                  <a:cubicBezTo>
                    <a:pt x="172" y="22"/>
                    <a:pt x="180" y="28"/>
                    <a:pt x="189" y="17"/>
                  </a:cubicBezTo>
                  <a:cubicBezTo>
                    <a:pt x="189" y="17"/>
                    <a:pt x="190" y="16"/>
                    <a:pt x="190" y="16"/>
                  </a:cubicBezTo>
                  <a:cubicBezTo>
                    <a:pt x="121" y="8"/>
                    <a:pt x="47" y="0"/>
                    <a:pt x="34" y="16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0" y="57"/>
                    <a:pt x="21" y="128"/>
                    <a:pt x="40" y="195"/>
                  </a:cubicBezTo>
                  <a:cubicBezTo>
                    <a:pt x="41" y="194"/>
                    <a:pt x="41" y="194"/>
                    <a:pt x="42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1" name="işḻiďé"/>
            <p:cNvSpPr/>
            <p:nvPr userDrawn="1"/>
          </p:nvSpPr>
          <p:spPr bwMode="auto">
            <a:xfrm>
              <a:off x="4581136" y="3659804"/>
              <a:ext cx="47369" cy="73423"/>
            </a:xfrm>
            <a:custGeom>
              <a:avLst/>
              <a:gdLst>
                <a:gd name="T0" fmla="*/ 0 w 23"/>
                <a:gd name="T1" fmla="*/ 11 h 36"/>
                <a:gd name="T2" fmla="*/ 5 w 23"/>
                <a:gd name="T3" fmla="*/ 26 h 36"/>
                <a:gd name="T4" fmla="*/ 16 w 23"/>
                <a:gd name="T5" fmla="*/ 36 h 36"/>
                <a:gd name="T6" fmla="*/ 17 w 23"/>
                <a:gd name="T7" fmla="*/ 36 h 36"/>
                <a:gd name="T8" fmla="*/ 18 w 23"/>
                <a:gd name="T9" fmla="*/ 35 h 36"/>
                <a:gd name="T10" fmla="*/ 12 w 23"/>
                <a:gd name="T11" fmla="*/ 4 h 36"/>
                <a:gd name="T12" fmla="*/ 2 w 23"/>
                <a:gd name="T13" fmla="*/ 3 h 36"/>
                <a:gd name="T14" fmla="*/ 2 w 23"/>
                <a:gd name="T15" fmla="*/ 12 h 36"/>
                <a:gd name="T16" fmla="*/ 6 w 23"/>
                <a:gd name="T1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36">
                  <a:moveTo>
                    <a:pt x="0" y="11"/>
                  </a:moveTo>
                  <a:cubicBezTo>
                    <a:pt x="2" y="16"/>
                    <a:pt x="3" y="21"/>
                    <a:pt x="5" y="26"/>
                  </a:cubicBezTo>
                  <a:cubicBezTo>
                    <a:pt x="7" y="30"/>
                    <a:pt x="11" y="35"/>
                    <a:pt x="16" y="36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23" y="25"/>
                    <a:pt x="21" y="12"/>
                    <a:pt x="12" y="4"/>
                  </a:cubicBezTo>
                  <a:cubicBezTo>
                    <a:pt x="10" y="2"/>
                    <a:pt x="4" y="0"/>
                    <a:pt x="2" y="3"/>
                  </a:cubicBezTo>
                  <a:cubicBezTo>
                    <a:pt x="0" y="5"/>
                    <a:pt x="1" y="9"/>
                    <a:pt x="2" y="12"/>
                  </a:cubicBezTo>
                  <a:cubicBezTo>
                    <a:pt x="3" y="17"/>
                    <a:pt x="5" y="21"/>
                    <a:pt x="6" y="2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2" name="íṡľíḋè"/>
            <p:cNvSpPr/>
            <p:nvPr userDrawn="1"/>
          </p:nvSpPr>
          <p:spPr bwMode="auto">
            <a:xfrm>
              <a:off x="4564557" y="3653883"/>
              <a:ext cx="66317" cy="85265"/>
            </a:xfrm>
            <a:custGeom>
              <a:avLst/>
              <a:gdLst>
                <a:gd name="T0" fmla="*/ 7 w 32"/>
                <a:gd name="T1" fmla="*/ 14 h 42"/>
                <a:gd name="T2" fmla="*/ 24 w 32"/>
                <a:gd name="T3" fmla="*/ 41 h 42"/>
                <a:gd name="T4" fmla="*/ 30 w 32"/>
                <a:gd name="T5" fmla="*/ 20 h 42"/>
                <a:gd name="T6" fmla="*/ 12 w 32"/>
                <a:gd name="T7" fmla="*/ 3 h 42"/>
                <a:gd name="T8" fmla="*/ 14 w 32"/>
                <a:gd name="T9" fmla="*/ 30 h 42"/>
                <a:gd name="T10" fmla="*/ 15 w 32"/>
                <a:gd name="T11" fmla="*/ 29 h 42"/>
                <a:gd name="T12" fmla="*/ 13 w 32"/>
                <a:gd name="T13" fmla="*/ 19 h 42"/>
                <a:gd name="T14" fmla="*/ 11 w 32"/>
                <a:gd name="T15" fmla="*/ 13 h 42"/>
                <a:gd name="T16" fmla="*/ 13 w 32"/>
                <a:gd name="T17" fmla="*/ 9 h 42"/>
                <a:gd name="T18" fmla="*/ 17 w 32"/>
                <a:gd name="T19" fmla="*/ 7 h 42"/>
                <a:gd name="T20" fmla="*/ 27 w 32"/>
                <a:gd name="T21" fmla="*/ 25 h 42"/>
                <a:gd name="T22" fmla="*/ 26 w 32"/>
                <a:gd name="T23" fmla="*/ 34 h 42"/>
                <a:gd name="T24" fmla="*/ 19 w 32"/>
                <a:gd name="T25" fmla="*/ 34 h 42"/>
                <a:gd name="T26" fmla="*/ 15 w 32"/>
                <a:gd name="T27" fmla="*/ 30 h 42"/>
                <a:gd name="T28" fmla="*/ 8 w 32"/>
                <a:gd name="T29" fmla="*/ 14 h 42"/>
                <a:gd name="T30" fmla="*/ 7 w 32"/>
                <a:gd name="T31" fmla="*/ 1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42">
                  <a:moveTo>
                    <a:pt x="7" y="14"/>
                  </a:moveTo>
                  <a:cubicBezTo>
                    <a:pt x="7" y="22"/>
                    <a:pt x="14" y="39"/>
                    <a:pt x="24" y="41"/>
                  </a:cubicBezTo>
                  <a:cubicBezTo>
                    <a:pt x="32" y="42"/>
                    <a:pt x="31" y="25"/>
                    <a:pt x="30" y="20"/>
                  </a:cubicBezTo>
                  <a:cubicBezTo>
                    <a:pt x="28" y="13"/>
                    <a:pt x="21" y="0"/>
                    <a:pt x="12" y="3"/>
                  </a:cubicBezTo>
                  <a:cubicBezTo>
                    <a:pt x="0" y="5"/>
                    <a:pt x="11" y="24"/>
                    <a:pt x="14" y="30"/>
                  </a:cubicBezTo>
                  <a:cubicBezTo>
                    <a:pt x="14" y="30"/>
                    <a:pt x="15" y="30"/>
                    <a:pt x="15" y="29"/>
                  </a:cubicBezTo>
                  <a:cubicBezTo>
                    <a:pt x="14" y="26"/>
                    <a:pt x="14" y="22"/>
                    <a:pt x="13" y="19"/>
                  </a:cubicBezTo>
                  <a:cubicBezTo>
                    <a:pt x="12" y="17"/>
                    <a:pt x="11" y="15"/>
                    <a:pt x="11" y="13"/>
                  </a:cubicBezTo>
                  <a:cubicBezTo>
                    <a:pt x="10" y="12"/>
                    <a:pt x="11" y="10"/>
                    <a:pt x="13" y="9"/>
                  </a:cubicBezTo>
                  <a:cubicBezTo>
                    <a:pt x="14" y="6"/>
                    <a:pt x="15" y="6"/>
                    <a:pt x="17" y="7"/>
                  </a:cubicBezTo>
                  <a:cubicBezTo>
                    <a:pt x="23" y="9"/>
                    <a:pt x="27" y="20"/>
                    <a:pt x="27" y="25"/>
                  </a:cubicBezTo>
                  <a:cubicBezTo>
                    <a:pt x="27" y="28"/>
                    <a:pt x="27" y="32"/>
                    <a:pt x="26" y="34"/>
                  </a:cubicBezTo>
                  <a:cubicBezTo>
                    <a:pt x="24" y="37"/>
                    <a:pt x="21" y="36"/>
                    <a:pt x="19" y="34"/>
                  </a:cubicBezTo>
                  <a:cubicBezTo>
                    <a:pt x="17" y="33"/>
                    <a:pt x="16" y="31"/>
                    <a:pt x="15" y="30"/>
                  </a:cubicBezTo>
                  <a:cubicBezTo>
                    <a:pt x="12" y="25"/>
                    <a:pt x="12" y="18"/>
                    <a:pt x="8" y="14"/>
                  </a:cubicBezTo>
                  <a:lnTo>
                    <a:pt x="7" y="14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3" name="îsľïḓe"/>
            <p:cNvSpPr/>
            <p:nvPr userDrawn="1"/>
          </p:nvSpPr>
          <p:spPr bwMode="auto">
            <a:xfrm>
              <a:off x="4609558" y="3639672"/>
              <a:ext cx="10659" cy="17764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8 h 9"/>
                <a:gd name="T4" fmla="*/ 5 w 5"/>
                <a:gd name="T5" fmla="*/ 8 h 9"/>
                <a:gd name="T6" fmla="*/ 5 w 5"/>
                <a:gd name="T7" fmla="*/ 7 h 9"/>
                <a:gd name="T8" fmla="*/ 2 w 5"/>
                <a:gd name="T9" fmla="*/ 1 h 9"/>
                <a:gd name="T10" fmla="*/ 1 w 5"/>
                <a:gd name="T11" fmla="*/ 0 h 9"/>
                <a:gd name="T12" fmla="*/ 1 w 5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0" y="2"/>
                  </a:move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5"/>
                    <a:pt x="4" y="2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4" name="î$1îḋé"/>
            <p:cNvSpPr/>
            <p:nvPr userDrawn="1"/>
          </p:nvSpPr>
          <p:spPr bwMode="auto">
            <a:xfrm>
              <a:off x="4606005" y="3634935"/>
              <a:ext cx="18948" cy="27238"/>
            </a:xfrm>
            <a:custGeom>
              <a:avLst/>
              <a:gdLst>
                <a:gd name="T0" fmla="*/ 1 w 9"/>
                <a:gd name="T1" fmla="*/ 5 h 13"/>
                <a:gd name="T2" fmla="*/ 5 w 9"/>
                <a:gd name="T3" fmla="*/ 12 h 13"/>
                <a:gd name="T4" fmla="*/ 8 w 9"/>
                <a:gd name="T5" fmla="*/ 12 h 13"/>
                <a:gd name="T6" fmla="*/ 9 w 9"/>
                <a:gd name="T7" fmla="*/ 8 h 13"/>
                <a:gd name="T8" fmla="*/ 4 w 9"/>
                <a:gd name="T9" fmla="*/ 0 h 13"/>
                <a:gd name="T10" fmla="*/ 2 w 9"/>
                <a:gd name="T11" fmla="*/ 4 h 13"/>
                <a:gd name="T12" fmla="*/ 4 w 9"/>
                <a:gd name="T13" fmla="*/ 3 h 13"/>
                <a:gd name="T14" fmla="*/ 3 w 9"/>
                <a:gd name="T15" fmla="*/ 3 h 13"/>
                <a:gd name="T16" fmla="*/ 2 w 9"/>
                <a:gd name="T17" fmla="*/ 3 h 13"/>
                <a:gd name="T18" fmla="*/ 6 w 9"/>
                <a:gd name="T19" fmla="*/ 9 h 13"/>
                <a:gd name="T20" fmla="*/ 6 w 9"/>
                <a:gd name="T21" fmla="*/ 10 h 13"/>
                <a:gd name="T22" fmla="*/ 6 w 9"/>
                <a:gd name="T23" fmla="*/ 9 h 13"/>
                <a:gd name="T24" fmla="*/ 5 w 9"/>
                <a:gd name="T25" fmla="*/ 8 h 13"/>
                <a:gd name="T26" fmla="*/ 3 w 9"/>
                <a:gd name="T27" fmla="*/ 4 h 13"/>
                <a:gd name="T28" fmla="*/ 1 w 9"/>
                <a:gd name="T2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3">
                  <a:moveTo>
                    <a:pt x="1" y="5"/>
                  </a:moveTo>
                  <a:cubicBezTo>
                    <a:pt x="1" y="7"/>
                    <a:pt x="2" y="11"/>
                    <a:pt x="5" y="12"/>
                  </a:cubicBezTo>
                  <a:cubicBezTo>
                    <a:pt x="6" y="13"/>
                    <a:pt x="7" y="13"/>
                    <a:pt x="8" y="12"/>
                  </a:cubicBezTo>
                  <a:cubicBezTo>
                    <a:pt x="9" y="11"/>
                    <a:pt x="9" y="9"/>
                    <a:pt x="9" y="8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3" y="4"/>
                    <a:pt x="4" y="4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4" y="4"/>
                    <a:pt x="5" y="7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4" y="5"/>
                    <a:pt x="3" y="4"/>
                  </a:cubicBezTo>
                  <a:cubicBezTo>
                    <a:pt x="2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5" name="î$ļïde"/>
            <p:cNvSpPr/>
            <p:nvPr userDrawn="1"/>
          </p:nvSpPr>
          <p:spPr bwMode="auto">
            <a:xfrm>
              <a:off x="4609558" y="3755727"/>
              <a:ext cx="16579" cy="24869"/>
            </a:xfrm>
            <a:custGeom>
              <a:avLst/>
              <a:gdLst>
                <a:gd name="T0" fmla="*/ 0 w 8"/>
                <a:gd name="T1" fmla="*/ 0 h 12"/>
                <a:gd name="T2" fmla="*/ 5 w 8"/>
                <a:gd name="T3" fmla="*/ 11 h 12"/>
                <a:gd name="T4" fmla="*/ 7 w 8"/>
                <a:gd name="T5" fmla="*/ 12 h 12"/>
                <a:gd name="T6" fmla="*/ 8 w 8"/>
                <a:gd name="T7" fmla="*/ 8 h 12"/>
                <a:gd name="T8" fmla="*/ 6 w 8"/>
                <a:gd name="T9" fmla="*/ 3 h 12"/>
                <a:gd name="T10" fmla="*/ 4 w 8"/>
                <a:gd name="T11" fmla="*/ 1 h 12"/>
                <a:gd name="T12" fmla="*/ 1 w 8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0" y="4"/>
                    <a:pt x="2" y="9"/>
                    <a:pt x="5" y="11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8" y="12"/>
                    <a:pt x="8" y="10"/>
                    <a:pt x="8" y="8"/>
                  </a:cubicBezTo>
                  <a:cubicBezTo>
                    <a:pt x="7" y="7"/>
                    <a:pt x="7" y="5"/>
                    <a:pt x="6" y="3"/>
                  </a:cubicBezTo>
                  <a:cubicBezTo>
                    <a:pt x="5" y="2"/>
                    <a:pt x="5" y="1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6" name="íSḷiḋè"/>
            <p:cNvSpPr/>
            <p:nvPr userDrawn="1"/>
          </p:nvSpPr>
          <p:spPr bwMode="auto">
            <a:xfrm>
              <a:off x="4603636" y="3752174"/>
              <a:ext cx="28422" cy="34343"/>
            </a:xfrm>
            <a:custGeom>
              <a:avLst/>
              <a:gdLst>
                <a:gd name="T0" fmla="*/ 1 w 14"/>
                <a:gd name="T1" fmla="*/ 3 h 17"/>
                <a:gd name="T2" fmla="*/ 6 w 14"/>
                <a:gd name="T3" fmla="*/ 15 h 17"/>
                <a:gd name="T4" fmla="*/ 12 w 14"/>
                <a:gd name="T5" fmla="*/ 16 h 17"/>
                <a:gd name="T6" fmla="*/ 14 w 14"/>
                <a:gd name="T7" fmla="*/ 11 h 17"/>
                <a:gd name="T8" fmla="*/ 11 w 14"/>
                <a:gd name="T9" fmla="*/ 4 h 17"/>
                <a:gd name="T10" fmla="*/ 7 w 14"/>
                <a:gd name="T11" fmla="*/ 0 h 17"/>
                <a:gd name="T12" fmla="*/ 2 w 14"/>
                <a:gd name="T13" fmla="*/ 7 h 17"/>
                <a:gd name="T14" fmla="*/ 6 w 14"/>
                <a:gd name="T15" fmla="*/ 6 h 17"/>
                <a:gd name="T16" fmla="*/ 6 w 14"/>
                <a:gd name="T17" fmla="*/ 5 h 17"/>
                <a:gd name="T18" fmla="*/ 7 w 14"/>
                <a:gd name="T19" fmla="*/ 7 h 17"/>
                <a:gd name="T20" fmla="*/ 8 w 14"/>
                <a:gd name="T21" fmla="*/ 10 h 17"/>
                <a:gd name="T22" fmla="*/ 9 w 14"/>
                <a:gd name="T23" fmla="*/ 12 h 17"/>
                <a:gd name="T24" fmla="*/ 8 w 14"/>
                <a:gd name="T25" fmla="*/ 10 h 17"/>
                <a:gd name="T26" fmla="*/ 6 w 14"/>
                <a:gd name="T27" fmla="*/ 8 h 17"/>
                <a:gd name="T28" fmla="*/ 4 w 14"/>
                <a:gd name="T29" fmla="*/ 3 h 17"/>
                <a:gd name="T30" fmla="*/ 1 w 14"/>
                <a:gd name="T3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17">
                  <a:moveTo>
                    <a:pt x="1" y="3"/>
                  </a:moveTo>
                  <a:cubicBezTo>
                    <a:pt x="1" y="7"/>
                    <a:pt x="3" y="12"/>
                    <a:pt x="6" y="15"/>
                  </a:cubicBezTo>
                  <a:cubicBezTo>
                    <a:pt x="8" y="16"/>
                    <a:pt x="10" y="17"/>
                    <a:pt x="12" y="16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3" y="9"/>
                    <a:pt x="12" y="6"/>
                    <a:pt x="11" y="4"/>
                  </a:cubicBezTo>
                  <a:cubicBezTo>
                    <a:pt x="10" y="2"/>
                    <a:pt x="9" y="1"/>
                    <a:pt x="7" y="0"/>
                  </a:cubicBezTo>
                  <a:cubicBezTo>
                    <a:pt x="3" y="0"/>
                    <a:pt x="0" y="4"/>
                    <a:pt x="2" y="7"/>
                  </a:cubicBezTo>
                  <a:cubicBezTo>
                    <a:pt x="3" y="9"/>
                    <a:pt x="6" y="8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8" y="9"/>
                    <a:pt x="8" y="10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10" y="11"/>
                    <a:pt x="9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1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7" name="isľîdé"/>
            <p:cNvSpPr/>
            <p:nvPr userDrawn="1"/>
          </p:nvSpPr>
          <p:spPr bwMode="auto">
            <a:xfrm>
              <a:off x="4585873" y="3553222"/>
              <a:ext cx="3553" cy="13027"/>
            </a:xfrm>
            <a:custGeom>
              <a:avLst/>
              <a:gdLst>
                <a:gd name="T0" fmla="*/ 0 w 2"/>
                <a:gd name="T1" fmla="*/ 0 h 6"/>
                <a:gd name="T2" fmla="*/ 2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8" name="ïṧľîḑê"/>
            <p:cNvSpPr/>
            <p:nvPr userDrawn="1"/>
          </p:nvSpPr>
          <p:spPr bwMode="auto">
            <a:xfrm>
              <a:off x="4583504" y="3553222"/>
              <a:ext cx="5922" cy="13027"/>
            </a:xfrm>
            <a:custGeom>
              <a:avLst/>
              <a:gdLst>
                <a:gd name="T0" fmla="*/ 0 w 3"/>
                <a:gd name="T1" fmla="*/ 0 h 6"/>
                <a:gd name="T2" fmla="*/ 2 w 3"/>
                <a:gd name="T3" fmla="*/ 6 h 6"/>
                <a:gd name="T4" fmla="*/ 3 w 3"/>
                <a:gd name="T5" fmla="*/ 6 h 6"/>
                <a:gd name="T6" fmla="*/ 1 w 3"/>
                <a:gd name="T7" fmla="*/ 0 h 6"/>
                <a:gd name="T8" fmla="*/ 0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cubicBezTo>
                    <a:pt x="1" y="2"/>
                    <a:pt x="2" y="4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3"/>
                    <a:pt x="3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9" name="ïšļíḋè"/>
            <p:cNvSpPr/>
            <p:nvPr userDrawn="1"/>
          </p:nvSpPr>
          <p:spPr bwMode="auto">
            <a:xfrm>
              <a:off x="4614295" y="3504669"/>
              <a:ext cx="87634" cy="182372"/>
            </a:xfrm>
            <a:custGeom>
              <a:avLst/>
              <a:gdLst>
                <a:gd name="T0" fmla="*/ 0 w 43"/>
                <a:gd name="T1" fmla="*/ 1 h 89"/>
                <a:gd name="T2" fmla="*/ 42 w 43"/>
                <a:gd name="T3" fmla="*/ 89 h 89"/>
                <a:gd name="T4" fmla="*/ 43 w 43"/>
                <a:gd name="T5" fmla="*/ 89 h 89"/>
                <a:gd name="T6" fmla="*/ 0 w 43"/>
                <a:gd name="T7" fmla="*/ 0 h 89"/>
                <a:gd name="T8" fmla="*/ 0 w 43"/>
                <a:gd name="T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9">
                  <a:moveTo>
                    <a:pt x="0" y="1"/>
                  </a:moveTo>
                  <a:cubicBezTo>
                    <a:pt x="20" y="28"/>
                    <a:pt x="33" y="56"/>
                    <a:pt x="42" y="89"/>
                  </a:cubicBezTo>
                  <a:cubicBezTo>
                    <a:pt x="42" y="89"/>
                    <a:pt x="43" y="89"/>
                    <a:pt x="43" y="89"/>
                  </a:cubicBezTo>
                  <a:cubicBezTo>
                    <a:pt x="36" y="56"/>
                    <a:pt x="21" y="26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0" name="iṥḷíḋé"/>
            <p:cNvSpPr/>
            <p:nvPr userDrawn="1"/>
          </p:nvSpPr>
          <p:spPr bwMode="auto">
            <a:xfrm>
              <a:off x="4731534" y="3409930"/>
              <a:ext cx="95924" cy="47369"/>
            </a:xfrm>
            <a:custGeom>
              <a:avLst/>
              <a:gdLst>
                <a:gd name="T0" fmla="*/ 0 w 47"/>
                <a:gd name="T1" fmla="*/ 1 h 23"/>
                <a:gd name="T2" fmla="*/ 47 w 47"/>
                <a:gd name="T3" fmla="*/ 23 h 23"/>
                <a:gd name="T4" fmla="*/ 47 w 47"/>
                <a:gd name="T5" fmla="*/ 23 h 23"/>
                <a:gd name="T6" fmla="*/ 1 w 47"/>
                <a:gd name="T7" fmla="*/ 0 h 23"/>
                <a:gd name="T8" fmla="*/ 0 w 47"/>
                <a:gd name="T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3">
                  <a:moveTo>
                    <a:pt x="0" y="1"/>
                  </a:moveTo>
                  <a:cubicBezTo>
                    <a:pt x="15" y="11"/>
                    <a:pt x="30" y="19"/>
                    <a:pt x="47" y="23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31" y="17"/>
                    <a:pt x="15" y="1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1" name="iṩlíďe"/>
            <p:cNvSpPr/>
            <p:nvPr userDrawn="1"/>
          </p:nvSpPr>
          <p:spPr bwMode="auto">
            <a:xfrm>
              <a:off x="4796667" y="3254795"/>
              <a:ext cx="100661" cy="31975"/>
            </a:xfrm>
            <a:custGeom>
              <a:avLst/>
              <a:gdLst>
                <a:gd name="T0" fmla="*/ 0 w 49"/>
                <a:gd name="T1" fmla="*/ 0 h 16"/>
                <a:gd name="T2" fmla="*/ 48 w 49"/>
                <a:gd name="T3" fmla="*/ 16 h 16"/>
                <a:gd name="T4" fmla="*/ 49 w 49"/>
                <a:gd name="T5" fmla="*/ 16 h 16"/>
                <a:gd name="T6" fmla="*/ 0 w 49"/>
                <a:gd name="T7" fmla="*/ 0 h 16"/>
                <a:gd name="T8" fmla="*/ 0 w 4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6">
                  <a:moveTo>
                    <a:pt x="0" y="0"/>
                  </a:moveTo>
                  <a:cubicBezTo>
                    <a:pt x="15" y="9"/>
                    <a:pt x="31" y="14"/>
                    <a:pt x="48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31" y="13"/>
                    <a:pt x="16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2" name="îṣḷiḓé"/>
            <p:cNvSpPr/>
            <p:nvPr userDrawn="1"/>
          </p:nvSpPr>
          <p:spPr bwMode="auto">
            <a:xfrm>
              <a:off x="4552714" y="3612434"/>
              <a:ext cx="18948" cy="28422"/>
            </a:xfrm>
            <a:custGeom>
              <a:avLst/>
              <a:gdLst>
                <a:gd name="T0" fmla="*/ 4 w 9"/>
                <a:gd name="T1" fmla="*/ 6 h 14"/>
                <a:gd name="T2" fmla="*/ 5 w 9"/>
                <a:gd name="T3" fmla="*/ 11 h 14"/>
                <a:gd name="T4" fmla="*/ 6 w 9"/>
                <a:gd name="T5" fmla="*/ 11 h 14"/>
                <a:gd name="T6" fmla="*/ 5 w 9"/>
                <a:gd name="T7" fmla="*/ 3 h 14"/>
                <a:gd name="T8" fmla="*/ 4 w 9"/>
                <a:gd name="T9" fmla="*/ 3 h 14"/>
                <a:gd name="T10" fmla="*/ 7 w 9"/>
                <a:gd name="T11" fmla="*/ 12 h 14"/>
                <a:gd name="T12" fmla="*/ 8 w 9"/>
                <a:gd name="T13" fmla="*/ 11 h 14"/>
                <a:gd name="T14" fmla="*/ 5 w 9"/>
                <a:gd name="T15" fmla="*/ 4 h 14"/>
                <a:gd name="T16" fmla="*/ 4 w 9"/>
                <a:gd name="T17" fmla="*/ 5 h 14"/>
                <a:gd name="T18" fmla="*/ 7 w 9"/>
                <a:gd name="T19" fmla="*/ 14 h 14"/>
                <a:gd name="T20" fmla="*/ 9 w 9"/>
                <a:gd name="T21" fmla="*/ 13 h 14"/>
                <a:gd name="T22" fmla="*/ 8 w 9"/>
                <a:gd name="T23" fmla="*/ 5 h 14"/>
                <a:gd name="T24" fmla="*/ 2 w 9"/>
                <a:gd name="T25" fmla="*/ 1 h 14"/>
                <a:gd name="T26" fmla="*/ 1 w 9"/>
                <a:gd name="T27" fmla="*/ 6 h 14"/>
                <a:gd name="T28" fmla="*/ 6 w 9"/>
                <a:gd name="T29" fmla="*/ 13 h 14"/>
                <a:gd name="T30" fmla="*/ 7 w 9"/>
                <a:gd name="T31" fmla="*/ 11 h 14"/>
                <a:gd name="T32" fmla="*/ 4 w 9"/>
                <a:gd name="T33" fmla="*/ 8 h 14"/>
                <a:gd name="T34" fmla="*/ 4 w 9"/>
                <a:gd name="T35" fmla="*/ 4 h 14"/>
                <a:gd name="T36" fmla="*/ 6 w 9"/>
                <a:gd name="T37" fmla="*/ 13 h 14"/>
                <a:gd name="T38" fmla="*/ 8 w 9"/>
                <a:gd name="T39" fmla="*/ 12 h 14"/>
                <a:gd name="T40" fmla="*/ 5 w 9"/>
                <a:gd name="T41" fmla="*/ 5 h 14"/>
                <a:gd name="T42" fmla="*/ 4 w 9"/>
                <a:gd name="T43" fmla="*/ 6 h 14"/>
                <a:gd name="T44" fmla="*/ 6 w 9"/>
                <a:gd name="T45" fmla="*/ 11 h 14"/>
                <a:gd name="T46" fmla="*/ 7 w 9"/>
                <a:gd name="T47" fmla="*/ 10 h 14"/>
                <a:gd name="T48" fmla="*/ 5 w 9"/>
                <a:gd name="T49" fmla="*/ 5 h 14"/>
                <a:gd name="T50" fmla="*/ 4 w 9"/>
                <a:gd name="T51" fmla="*/ 5 h 14"/>
                <a:gd name="T52" fmla="*/ 5 w 9"/>
                <a:gd name="T53" fmla="*/ 11 h 14"/>
                <a:gd name="T54" fmla="*/ 6 w 9"/>
                <a:gd name="T55" fmla="*/ 11 h 14"/>
                <a:gd name="T56" fmla="*/ 5 w 9"/>
                <a:gd name="T57" fmla="*/ 7 h 14"/>
                <a:gd name="T58" fmla="*/ 4 w 9"/>
                <a:gd name="T5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4">
                  <a:moveTo>
                    <a:pt x="4" y="6"/>
                  </a:moveTo>
                  <a:cubicBezTo>
                    <a:pt x="4" y="8"/>
                    <a:pt x="4" y="10"/>
                    <a:pt x="5" y="11"/>
                  </a:cubicBezTo>
                  <a:cubicBezTo>
                    <a:pt x="5" y="12"/>
                    <a:pt x="6" y="12"/>
                    <a:pt x="6" y="11"/>
                  </a:cubicBezTo>
                  <a:cubicBezTo>
                    <a:pt x="8" y="9"/>
                    <a:pt x="7" y="6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3" y="12"/>
                    <a:pt x="7" y="12"/>
                  </a:cubicBezTo>
                  <a:cubicBezTo>
                    <a:pt x="7" y="12"/>
                    <a:pt x="8" y="12"/>
                    <a:pt x="8" y="11"/>
                  </a:cubicBezTo>
                  <a:cubicBezTo>
                    <a:pt x="8" y="9"/>
                    <a:pt x="7" y="6"/>
                    <a:pt x="5" y="4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2" y="8"/>
                    <a:pt x="3" y="13"/>
                    <a:pt x="7" y="14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9" y="11"/>
                    <a:pt x="9" y="8"/>
                    <a:pt x="8" y="5"/>
                  </a:cubicBezTo>
                  <a:cubicBezTo>
                    <a:pt x="7" y="4"/>
                    <a:pt x="5" y="0"/>
                    <a:pt x="2" y="1"/>
                  </a:cubicBezTo>
                  <a:cubicBezTo>
                    <a:pt x="0" y="1"/>
                    <a:pt x="0" y="5"/>
                    <a:pt x="1" y="6"/>
                  </a:cubicBezTo>
                  <a:cubicBezTo>
                    <a:pt x="1" y="9"/>
                    <a:pt x="3" y="12"/>
                    <a:pt x="6" y="13"/>
                  </a:cubicBezTo>
                  <a:cubicBezTo>
                    <a:pt x="7" y="14"/>
                    <a:pt x="8" y="12"/>
                    <a:pt x="7" y="11"/>
                  </a:cubicBezTo>
                  <a:cubicBezTo>
                    <a:pt x="5" y="10"/>
                    <a:pt x="4" y="9"/>
                    <a:pt x="4" y="8"/>
                  </a:cubicBezTo>
                  <a:cubicBezTo>
                    <a:pt x="3" y="7"/>
                    <a:pt x="2" y="3"/>
                    <a:pt x="4" y="4"/>
                  </a:cubicBezTo>
                  <a:cubicBezTo>
                    <a:pt x="6" y="6"/>
                    <a:pt x="7" y="10"/>
                    <a:pt x="6" y="13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5" y="11"/>
                    <a:pt x="4" y="8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5" y="7"/>
                    <a:pt x="6" y="9"/>
                    <a:pt x="6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4" y="10"/>
                    <a:pt x="3" y="6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6"/>
                    <a:pt x="6" y="9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5" y="6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3" name="îS1îḓè"/>
            <p:cNvSpPr/>
            <p:nvPr userDrawn="1"/>
          </p:nvSpPr>
          <p:spPr bwMode="auto">
            <a:xfrm>
              <a:off x="4585873" y="3634935"/>
              <a:ext cx="5922" cy="4737"/>
            </a:xfrm>
            <a:custGeom>
              <a:avLst/>
              <a:gdLst>
                <a:gd name="T0" fmla="*/ 2 w 3"/>
                <a:gd name="T1" fmla="*/ 2 h 2"/>
                <a:gd name="T2" fmla="*/ 2 w 3"/>
                <a:gd name="T3" fmla="*/ 0 h 2"/>
                <a:gd name="T4" fmla="*/ 2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3" y="2"/>
                    <a:pt x="3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lose/>
                </a:path>
              </a:pathLst>
            </a:custGeom>
            <a:solidFill>
              <a:srgbClr val="26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4" name="isḷïḋe"/>
            <p:cNvSpPr/>
            <p:nvPr userDrawn="1"/>
          </p:nvSpPr>
          <p:spPr bwMode="auto">
            <a:xfrm>
              <a:off x="4563372" y="2668598"/>
              <a:ext cx="42633" cy="52106"/>
            </a:xfrm>
            <a:custGeom>
              <a:avLst/>
              <a:gdLst>
                <a:gd name="T0" fmla="*/ 0 w 36"/>
                <a:gd name="T1" fmla="*/ 14 h 44"/>
                <a:gd name="T2" fmla="*/ 24 w 36"/>
                <a:gd name="T3" fmla="*/ 44 h 44"/>
                <a:gd name="T4" fmla="*/ 36 w 36"/>
                <a:gd name="T5" fmla="*/ 33 h 44"/>
                <a:gd name="T6" fmla="*/ 15 w 36"/>
                <a:gd name="T7" fmla="*/ 0 h 44"/>
                <a:gd name="T8" fmla="*/ 0 w 36"/>
                <a:gd name="T9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4">
                  <a:moveTo>
                    <a:pt x="0" y="14"/>
                  </a:moveTo>
                  <a:lnTo>
                    <a:pt x="24" y="44"/>
                  </a:lnTo>
                  <a:lnTo>
                    <a:pt x="36" y="33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5" name="íSḷíḓé"/>
            <p:cNvSpPr/>
            <p:nvPr userDrawn="1"/>
          </p:nvSpPr>
          <p:spPr bwMode="auto">
            <a:xfrm>
              <a:off x="4587057" y="2695835"/>
              <a:ext cx="47369" cy="55659"/>
            </a:xfrm>
            <a:custGeom>
              <a:avLst/>
              <a:gdLst>
                <a:gd name="T0" fmla="*/ 0 w 40"/>
                <a:gd name="T1" fmla="*/ 17 h 47"/>
                <a:gd name="T2" fmla="*/ 26 w 40"/>
                <a:gd name="T3" fmla="*/ 47 h 47"/>
                <a:gd name="T4" fmla="*/ 40 w 40"/>
                <a:gd name="T5" fmla="*/ 34 h 47"/>
                <a:gd name="T6" fmla="*/ 19 w 40"/>
                <a:gd name="T7" fmla="*/ 0 h 47"/>
                <a:gd name="T8" fmla="*/ 0 w 40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0" y="17"/>
                  </a:moveTo>
                  <a:lnTo>
                    <a:pt x="26" y="47"/>
                  </a:lnTo>
                  <a:lnTo>
                    <a:pt x="40" y="34"/>
                  </a:lnTo>
                  <a:lnTo>
                    <a:pt x="19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6" name="îşḷïḑé"/>
            <p:cNvSpPr/>
            <p:nvPr userDrawn="1"/>
          </p:nvSpPr>
          <p:spPr bwMode="auto">
            <a:xfrm>
              <a:off x="4617847" y="2727810"/>
              <a:ext cx="49738" cy="58028"/>
            </a:xfrm>
            <a:custGeom>
              <a:avLst/>
              <a:gdLst>
                <a:gd name="T0" fmla="*/ 0 w 42"/>
                <a:gd name="T1" fmla="*/ 20 h 49"/>
                <a:gd name="T2" fmla="*/ 26 w 42"/>
                <a:gd name="T3" fmla="*/ 49 h 49"/>
                <a:gd name="T4" fmla="*/ 42 w 42"/>
                <a:gd name="T5" fmla="*/ 37 h 49"/>
                <a:gd name="T6" fmla="*/ 23 w 42"/>
                <a:gd name="T7" fmla="*/ 0 h 49"/>
                <a:gd name="T8" fmla="*/ 0 w 42"/>
                <a:gd name="T9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9">
                  <a:moveTo>
                    <a:pt x="0" y="20"/>
                  </a:moveTo>
                  <a:lnTo>
                    <a:pt x="26" y="49"/>
                  </a:lnTo>
                  <a:lnTo>
                    <a:pt x="42" y="37"/>
                  </a:lnTo>
                  <a:lnTo>
                    <a:pt x="23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EAC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7" name="iṡḻidê"/>
            <p:cNvSpPr/>
            <p:nvPr userDrawn="1"/>
          </p:nvSpPr>
          <p:spPr bwMode="auto">
            <a:xfrm>
              <a:off x="4648637" y="2730178"/>
              <a:ext cx="182372" cy="117240"/>
            </a:xfrm>
            <a:custGeom>
              <a:avLst/>
              <a:gdLst>
                <a:gd name="T0" fmla="*/ 9 w 89"/>
                <a:gd name="T1" fmla="*/ 19 h 57"/>
                <a:gd name="T2" fmla="*/ 81 w 89"/>
                <a:gd name="T3" fmla="*/ 0 h 57"/>
                <a:gd name="T4" fmla="*/ 85 w 89"/>
                <a:gd name="T5" fmla="*/ 6 h 57"/>
                <a:gd name="T6" fmla="*/ 26 w 89"/>
                <a:gd name="T7" fmla="*/ 57 h 57"/>
                <a:gd name="T8" fmla="*/ 0 w 89"/>
                <a:gd name="T9" fmla="*/ 27 h 57"/>
                <a:gd name="T10" fmla="*/ 9 w 89"/>
                <a:gd name="T1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57">
                  <a:moveTo>
                    <a:pt x="9" y="19"/>
                  </a:moveTo>
                  <a:cubicBezTo>
                    <a:pt x="9" y="19"/>
                    <a:pt x="48" y="14"/>
                    <a:pt x="81" y="0"/>
                  </a:cubicBezTo>
                  <a:cubicBezTo>
                    <a:pt x="89" y="10"/>
                    <a:pt x="85" y="6"/>
                    <a:pt x="85" y="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9" y="19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8" name="ïṥ1ïḓe"/>
            <p:cNvSpPr/>
            <p:nvPr userDrawn="1"/>
          </p:nvSpPr>
          <p:spPr bwMode="auto">
            <a:xfrm>
              <a:off x="4544424" y="2685177"/>
              <a:ext cx="47369" cy="45001"/>
            </a:xfrm>
            <a:custGeom>
              <a:avLst/>
              <a:gdLst>
                <a:gd name="T0" fmla="*/ 16 w 40"/>
                <a:gd name="T1" fmla="*/ 0 h 38"/>
                <a:gd name="T2" fmla="*/ 40 w 40"/>
                <a:gd name="T3" fmla="*/ 30 h 38"/>
                <a:gd name="T4" fmla="*/ 29 w 40"/>
                <a:gd name="T5" fmla="*/ 38 h 38"/>
                <a:gd name="T6" fmla="*/ 0 w 40"/>
                <a:gd name="T7" fmla="*/ 14 h 38"/>
                <a:gd name="T8" fmla="*/ 16 w 40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38">
                  <a:moveTo>
                    <a:pt x="16" y="0"/>
                  </a:moveTo>
                  <a:lnTo>
                    <a:pt x="40" y="30"/>
                  </a:lnTo>
                  <a:lnTo>
                    <a:pt x="29" y="38"/>
                  </a:lnTo>
                  <a:lnTo>
                    <a:pt x="0" y="1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9" name="íṣḷíde"/>
            <p:cNvSpPr/>
            <p:nvPr userDrawn="1"/>
          </p:nvSpPr>
          <p:spPr bwMode="auto">
            <a:xfrm>
              <a:off x="4564557" y="2715967"/>
              <a:ext cx="53291" cy="49738"/>
            </a:xfrm>
            <a:custGeom>
              <a:avLst/>
              <a:gdLst>
                <a:gd name="T0" fmla="*/ 19 w 45"/>
                <a:gd name="T1" fmla="*/ 0 h 42"/>
                <a:gd name="T2" fmla="*/ 45 w 45"/>
                <a:gd name="T3" fmla="*/ 30 h 42"/>
                <a:gd name="T4" fmla="*/ 33 w 45"/>
                <a:gd name="T5" fmla="*/ 42 h 42"/>
                <a:gd name="T6" fmla="*/ 0 w 45"/>
                <a:gd name="T7" fmla="*/ 16 h 42"/>
                <a:gd name="T8" fmla="*/ 19 w 45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2">
                  <a:moveTo>
                    <a:pt x="19" y="0"/>
                  </a:moveTo>
                  <a:lnTo>
                    <a:pt x="45" y="30"/>
                  </a:lnTo>
                  <a:lnTo>
                    <a:pt x="33" y="42"/>
                  </a:lnTo>
                  <a:lnTo>
                    <a:pt x="0" y="1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0" name="ïśliďê"/>
            <p:cNvSpPr/>
            <p:nvPr userDrawn="1"/>
          </p:nvSpPr>
          <p:spPr bwMode="auto">
            <a:xfrm>
              <a:off x="4594162" y="2751494"/>
              <a:ext cx="54475" cy="50923"/>
            </a:xfrm>
            <a:custGeom>
              <a:avLst/>
              <a:gdLst>
                <a:gd name="T0" fmla="*/ 20 w 46"/>
                <a:gd name="T1" fmla="*/ 0 h 43"/>
                <a:gd name="T2" fmla="*/ 46 w 46"/>
                <a:gd name="T3" fmla="*/ 29 h 43"/>
                <a:gd name="T4" fmla="*/ 31 w 46"/>
                <a:gd name="T5" fmla="*/ 43 h 43"/>
                <a:gd name="T6" fmla="*/ 0 w 46"/>
                <a:gd name="T7" fmla="*/ 19 h 43"/>
                <a:gd name="T8" fmla="*/ 20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20" y="0"/>
                  </a:moveTo>
                  <a:lnTo>
                    <a:pt x="46" y="29"/>
                  </a:lnTo>
                  <a:lnTo>
                    <a:pt x="31" y="43"/>
                  </a:lnTo>
                  <a:lnTo>
                    <a:pt x="0" y="1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CEA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1" name="ísḷiḑê"/>
            <p:cNvSpPr/>
            <p:nvPr userDrawn="1"/>
          </p:nvSpPr>
          <p:spPr bwMode="auto">
            <a:xfrm>
              <a:off x="4569294" y="2785837"/>
              <a:ext cx="132635" cy="174083"/>
            </a:xfrm>
            <a:custGeom>
              <a:avLst/>
              <a:gdLst>
                <a:gd name="T0" fmla="*/ 30 w 65"/>
                <a:gd name="T1" fmla="*/ 8 h 85"/>
                <a:gd name="T2" fmla="*/ 0 w 65"/>
                <a:gd name="T3" fmla="*/ 76 h 85"/>
                <a:gd name="T4" fmla="*/ 5 w 65"/>
                <a:gd name="T5" fmla="*/ 81 h 85"/>
                <a:gd name="T6" fmla="*/ 65 w 65"/>
                <a:gd name="T7" fmla="*/ 30 h 85"/>
                <a:gd name="T8" fmla="*/ 39 w 65"/>
                <a:gd name="T9" fmla="*/ 0 h 85"/>
                <a:gd name="T10" fmla="*/ 30 w 65"/>
                <a:gd name="T11" fmla="*/ 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85">
                  <a:moveTo>
                    <a:pt x="30" y="8"/>
                  </a:moveTo>
                  <a:cubicBezTo>
                    <a:pt x="30" y="8"/>
                    <a:pt x="19" y="46"/>
                    <a:pt x="0" y="76"/>
                  </a:cubicBezTo>
                  <a:cubicBezTo>
                    <a:pt x="9" y="85"/>
                    <a:pt x="5" y="81"/>
                    <a:pt x="5" y="81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30" y="8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2" name="ïšļîḍè"/>
            <p:cNvSpPr/>
            <p:nvPr userDrawn="1"/>
          </p:nvSpPr>
          <p:spPr bwMode="auto">
            <a:xfrm>
              <a:off x="4793114" y="2869918"/>
              <a:ext cx="272374" cy="174083"/>
            </a:xfrm>
            <a:custGeom>
              <a:avLst/>
              <a:gdLst>
                <a:gd name="T0" fmla="*/ 13 w 133"/>
                <a:gd name="T1" fmla="*/ 28 h 85"/>
                <a:gd name="T2" fmla="*/ 120 w 133"/>
                <a:gd name="T3" fmla="*/ 0 h 85"/>
                <a:gd name="T4" fmla="*/ 127 w 133"/>
                <a:gd name="T5" fmla="*/ 8 h 85"/>
                <a:gd name="T6" fmla="*/ 38 w 133"/>
                <a:gd name="T7" fmla="*/ 85 h 85"/>
                <a:gd name="T8" fmla="*/ 0 w 133"/>
                <a:gd name="T9" fmla="*/ 40 h 85"/>
                <a:gd name="T10" fmla="*/ 13 w 133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85">
                  <a:moveTo>
                    <a:pt x="13" y="28"/>
                  </a:moveTo>
                  <a:cubicBezTo>
                    <a:pt x="13" y="28"/>
                    <a:pt x="71" y="21"/>
                    <a:pt x="120" y="0"/>
                  </a:cubicBezTo>
                  <a:cubicBezTo>
                    <a:pt x="133" y="14"/>
                    <a:pt x="127" y="8"/>
                    <a:pt x="127" y="8"/>
                  </a:cubicBezTo>
                  <a:cubicBezTo>
                    <a:pt x="38" y="85"/>
                    <a:pt x="38" y="85"/>
                    <a:pt x="38" y="85"/>
                  </a:cubicBezTo>
                  <a:cubicBezTo>
                    <a:pt x="0" y="40"/>
                    <a:pt x="0" y="40"/>
                    <a:pt x="0" y="40"/>
                  </a:cubicBezTo>
                  <a:lnTo>
                    <a:pt x="13" y="28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3" name="îş1ïďé"/>
            <p:cNvSpPr/>
            <p:nvPr userDrawn="1"/>
          </p:nvSpPr>
          <p:spPr bwMode="auto">
            <a:xfrm>
              <a:off x="4870090" y="2900708"/>
              <a:ext cx="166978" cy="165793"/>
            </a:xfrm>
            <a:custGeom>
              <a:avLst/>
              <a:gdLst>
                <a:gd name="T0" fmla="*/ 0 w 141"/>
                <a:gd name="T1" fmla="*/ 121 h 140"/>
                <a:gd name="T2" fmla="*/ 141 w 141"/>
                <a:gd name="T3" fmla="*/ 0 h 140"/>
                <a:gd name="T4" fmla="*/ 130 w 141"/>
                <a:gd name="T5" fmla="*/ 43 h 140"/>
                <a:gd name="T6" fmla="*/ 16 w 141"/>
                <a:gd name="T7" fmla="*/ 140 h 140"/>
                <a:gd name="T8" fmla="*/ 0 w 141"/>
                <a:gd name="T9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0" y="121"/>
                  </a:moveTo>
                  <a:lnTo>
                    <a:pt x="141" y="0"/>
                  </a:lnTo>
                  <a:lnTo>
                    <a:pt x="130" y="43"/>
                  </a:lnTo>
                  <a:lnTo>
                    <a:pt x="16" y="140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4" name="ïṥlîde"/>
            <p:cNvSpPr/>
            <p:nvPr userDrawn="1"/>
          </p:nvSpPr>
          <p:spPr bwMode="auto">
            <a:xfrm>
              <a:off x="4718507" y="2800048"/>
              <a:ext cx="221453" cy="140925"/>
            </a:xfrm>
            <a:custGeom>
              <a:avLst/>
              <a:gdLst>
                <a:gd name="T0" fmla="*/ 12 w 108"/>
                <a:gd name="T1" fmla="*/ 23 h 69"/>
                <a:gd name="T2" fmla="*/ 98 w 108"/>
                <a:gd name="T3" fmla="*/ 0 h 69"/>
                <a:gd name="T4" fmla="*/ 104 w 108"/>
                <a:gd name="T5" fmla="*/ 7 h 69"/>
                <a:gd name="T6" fmla="*/ 31 w 108"/>
                <a:gd name="T7" fmla="*/ 69 h 69"/>
                <a:gd name="T8" fmla="*/ 0 w 108"/>
                <a:gd name="T9" fmla="*/ 33 h 69"/>
                <a:gd name="T10" fmla="*/ 12 w 108"/>
                <a:gd name="T1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9">
                  <a:moveTo>
                    <a:pt x="12" y="23"/>
                  </a:moveTo>
                  <a:cubicBezTo>
                    <a:pt x="12" y="23"/>
                    <a:pt x="59" y="17"/>
                    <a:pt x="98" y="0"/>
                  </a:cubicBezTo>
                  <a:cubicBezTo>
                    <a:pt x="108" y="12"/>
                    <a:pt x="104" y="7"/>
                    <a:pt x="104" y="7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12" y="23"/>
                  </a:lnTo>
                  <a:close/>
                </a:path>
              </a:pathLst>
            </a:custGeom>
            <a:solidFill>
              <a:srgbClr val="3265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5" name="ï$ḻîḓe"/>
            <p:cNvSpPr/>
            <p:nvPr userDrawn="1"/>
          </p:nvSpPr>
          <p:spPr bwMode="auto">
            <a:xfrm>
              <a:off x="4701928" y="2755047"/>
              <a:ext cx="106581" cy="110134"/>
            </a:xfrm>
            <a:custGeom>
              <a:avLst/>
              <a:gdLst>
                <a:gd name="T0" fmla="*/ 0 w 90"/>
                <a:gd name="T1" fmla="*/ 78 h 93"/>
                <a:gd name="T2" fmla="*/ 90 w 90"/>
                <a:gd name="T3" fmla="*/ 0 h 93"/>
                <a:gd name="T4" fmla="*/ 82 w 90"/>
                <a:gd name="T5" fmla="*/ 35 h 93"/>
                <a:gd name="T6" fmla="*/ 12 w 90"/>
                <a:gd name="T7" fmla="*/ 93 h 93"/>
                <a:gd name="T8" fmla="*/ 0 w 90"/>
                <a:gd name="T9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3">
                  <a:moveTo>
                    <a:pt x="0" y="78"/>
                  </a:moveTo>
                  <a:lnTo>
                    <a:pt x="90" y="0"/>
                  </a:lnTo>
                  <a:lnTo>
                    <a:pt x="82" y="35"/>
                  </a:lnTo>
                  <a:lnTo>
                    <a:pt x="12" y="93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6" name="íSľïďê"/>
            <p:cNvSpPr/>
            <p:nvPr userDrawn="1"/>
          </p:nvSpPr>
          <p:spPr bwMode="auto">
            <a:xfrm>
              <a:off x="4782456" y="2822549"/>
              <a:ext cx="139740" cy="139740"/>
            </a:xfrm>
            <a:custGeom>
              <a:avLst/>
              <a:gdLst>
                <a:gd name="T0" fmla="*/ 0 w 118"/>
                <a:gd name="T1" fmla="*/ 100 h 118"/>
                <a:gd name="T2" fmla="*/ 118 w 118"/>
                <a:gd name="T3" fmla="*/ 0 h 118"/>
                <a:gd name="T4" fmla="*/ 107 w 118"/>
                <a:gd name="T5" fmla="*/ 38 h 118"/>
                <a:gd name="T6" fmla="*/ 15 w 118"/>
                <a:gd name="T7" fmla="*/ 118 h 118"/>
                <a:gd name="T8" fmla="*/ 0 w 118"/>
                <a:gd name="T9" fmla="*/ 10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8">
                  <a:moveTo>
                    <a:pt x="0" y="100"/>
                  </a:moveTo>
                  <a:lnTo>
                    <a:pt x="118" y="0"/>
                  </a:lnTo>
                  <a:lnTo>
                    <a:pt x="107" y="38"/>
                  </a:lnTo>
                  <a:lnTo>
                    <a:pt x="15" y="11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6C5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7" name="išḻídê"/>
            <p:cNvSpPr/>
            <p:nvPr userDrawn="1"/>
          </p:nvSpPr>
          <p:spPr bwMode="auto">
            <a:xfrm>
              <a:off x="4716139" y="2796495"/>
              <a:ext cx="113687" cy="104213"/>
            </a:xfrm>
            <a:custGeom>
              <a:avLst/>
              <a:gdLst>
                <a:gd name="T0" fmla="*/ 26 w 96"/>
                <a:gd name="T1" fmla="*/ 88 h 88"/>
                <a:gd name="T2" fmla="*/ 96 w 96"/>
                <a:gd name="T3" fmla="*/ 29 h 88"/>
                <a:gd name="T4" fmla="*/ 70 w 96"/>
                <a:gd name="T5" fmla="*/ 0 h 88"/>
                <a:gd name="T6" fmla="*/ 0 w 96"/>
                <a:gd name="T7" fmla="*/ 58 h 88"/>
                <a:gd name="T8" fmla="*/ 26 w 96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8">
                  <a:moveTo>
                    <a:pt x="26" y="88"/>
                  </a:moveTo>
                  <a:lnTo>
                    <a:pt x="96" y="29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26" y="88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8" name="îṧlíḓe"/>
            <p:cNvSpPr/>
            <p:nvPr userDrawn="1"/>
          </p:nvSpPr>
          <p:spPr bwMode="auto">
            <a:xfrm>
              <a:off x="4800219" y="2867550"/>
              <a:ext cx="139740" cy="129082"/>
            </a:xfrm>
            <a:custGeom>
              <a:avLst/>
              <a:gdLst>
                <a:gd name="T0" fmla="*/ 25 w 118"/>
                <a:gd name="T1" fmla="*/ 109 h 109"/>
                <a:gd name="T2" fmla="*/ 118 w 118"/>
                <a:gd name="T3" fmla="*/ 29 h 109"/>
                <a:gd name="T4" fmla="*/ 92 w 118"/>
                <a:gd name="T5" fmla="*/ 0 h 109"/>
                <a:gd name="T6" fmla="*/ 0 w 118"/>
                <a:gd name="T7" fmla="*/ 80 h 109"/>
                <a:gd name="T8" fmla="*/ 25 w 11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9">
                  <a:moveTo>
                    <a:pt x="25" y="109"/>
                  </a:moveTo>
                  <a:lnTo>
                    <a:pt x="118" y="29"/>
                  </a:lnTo>
                  <a:lnTo>
                    <a:pt x="92" y="0"/>
                  </a:lnTo>
                  <a:lnTo>
                    <a:pt x="0" y="80"/>
                  </a:lnTo>
                  <a:lnTo>
                    <a:pt x="25" y="10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9" name="isľîḋè"/>
            <p:cNvSpPr/>
            <p:nvPr userDrawn="1"/>
          </p:nvSpPr>
          <p:spPr bwMode="auto">
            <a:xfrm>
              <a:off x="4889038" y="2959920"/>
              <a:ext cx="184741" cy="176452"/>
            </a:xfrm>
            <a:custGeom>
              <a:avLst/>
              <a:gdLst>
                <a:gd name="T0" fmla="*/ 156 w 156"/>
                <a:gd name="T1" fmla="*/ 59 h 149"/>
                <a:gd name="T2" fmla="*/ 50 w 156"/>
                <a:gd name="T3" fmla="*/ 149 h 149"/>
                <a:gd name="T4" fmla="*/ 0 w 156"/>
                <a:gd name="T5" fmla="*/ 90 h 149"/>
                <a:gd name="T6" fmla="*/ 106 w 156"/>
                <a:gd name="T7" fmla="*/ 0 h 149"/>
                <a:gd name="T8" fmla="*/ 156 w 156"/>
                <a:gd name="T9" fmla="*/ 5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9">
                  <a:moveTo>
                    <a:pt x="156" y="59"/>
                  </a:moveTo>
                  <a:lnTo>
                    <a:pt x="50" y="149"/>
                  </a:lnTo>
                  <a:lnTo>
                    <a:pt x="0" y="90"/>
                  </a:lnTo>
                  <a:lnTo>
                    <a:pt x="106" y="0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0" name="îŝ1îdè"/>
            <p:cNvSpPr/>
            <p:nvPr userDrawn="1"/>
          </p:nvSpPr>
          <p:spPr bwMode="auto">
            <a:xfrm>
              <a:off x="4911538" y="2982420"/>
              <a:ext cx="148030" cy="140925"/>
            </a:xfrm>
            <a:custGeom>
              <a:avLst/>
              <a:gdLst>
                <a:gd name="T0" fmla="*/ 125 w 125"/>
                <a:gd name="T1" fmla="*/ 50 h 119"/>
                <a:gd name="T2" fmla="*/ 43 w 125"/>
                <a:gd name="T3" fmla="*/ 119 h 119"/>
                <a:gd name="T4" fmla="*/ 0 w 125"/>
                <a:gd name="T5" fmla="*/ 69 h 119"/>
                <a:gd name="T6" fmla="*/ 81 w 125"/>
                <a:gd name="T7" fmla="*/ 0 h 119"/>
                <a:gd name="T8" fmla="*/ 125 w 125"/>
                <a:gd name="T9" fmla="*/ 5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9">
                  <a:moveTo>
                    <a:pt x="125" y="50"/>
                  </a:moveTo>
                  <a:lnTo>
                    <a:pt x="43" y="119"/>
                  </a:lnTo>
                  <a:lnTo>
                    <a:pt x="0" y="69"/>
                  </a:lnTo>
                  <a:lnTo>
                    <a:pt x="81" y="0"/>
                  </a:lnTo>
                  <a:lnTo>
                    <a:pt x="125" y="5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1" name="ïś1íḋè"/>
            <p:cNvSpPr/>
            <p:nvPr userDrawn="1"/>
          </p:nvSpPr>
          <p:spPr bwMode="auto">
            <a:xfrm>
              <a:off x="4948249" y="3000184"/>
              <a:ext cx="209610" cy="195399"/>
            </a:xfrm>
            <a:custGeom>
              <a:avLst/>
              <a:gdLst>
                <a:gd name="T0" fmla="*/ 177 w 177"/>
                <a:gd name="T1" fmla="*/ 51 h 165"/>
                <a:gd name="T2" fmla="*/ 43 w 177"/>
                <a:gd name="T3" fmla="*/ 165 h 165"/>
                <a:gd name="T4" fmla="*/ 0 w 177"/>
                <a:gd name="T5" fmla="*/ 115 h 165"/>
                <a:gd name="T6" fmla="*/ 133 w 177"/>
                <a:gd name="T7" fmla="*/ 0 h 165"/>
                <a:gd name="T8" fmla="*/ 177 w 177"/>
                <a:gd name="T9" fmla="*/ 5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65">
                  <a:moveTo>
                    <a:pt x="177" y="51"/>
                  </a:moveTo>
                  <a:lnTo>
                    <a:pt x="43" y="165"/>
                  </a:lnTo>
                  <a:lnTo>
                    <a:pt x="0" y="115"/>
                  </a:lnTo>
                  <a:lnTo>
                    <a:pt x="133" y="0"/>
                  </a:lnTo>
                  <a:lnTo>
                    <a:pt x="177" y="51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2" name="iṣ1iḓê"/>
            <p:cNvSpPr/>
            <p:nvPr userDrawn="1"/>
          </p:nvSpPr>
          <p:spPr bwMode="auto">
            <a:xfrm>
              <a:off x="4999171" y="3038080"/>
              <a:ext cx="206057" cy="181189"/>
            </a:xfrm>
            <a:custGeom>
              <a:avLst/>
              <a:gdLst>
                <a:gd name="T0" fmla="*/ 174 w 174"/>
                <a:gd name="T1" fmla="*/ 20 h 153"/>
                <a:gd name="T2" fmla="*/ 18 w 174"/>
                <a:gd name="T3" fmla="*/ 153 h 153"/>
                <a:gd name="T4" fmla="*/ 0 w 174"/>
                <a:gd name="T5" fmla="*/ 133 h 153"/>
                <a:gd name="T6" fmla="*/ 156 w 174"/>
                <a:gd name="T7" fmla="*/ 0 h 153"/>
                <a:gd name="T8" fmla="*/ 174 w 174"/>
                <a:gd name="T9" fmla="*/ 2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3">
                  <a:moveTo>
                    <a:pt x="174" y="20"/>
                  </a:moveTo>
                  <a:lnTo>
                    <a:pt x="18" y="153"/>
                  </a:lnTo>
                  <a:lnTo>
                    <a:pt x="0" y="133"/>
                  </a:lnTo>
                  <a:lnTo>
                    <a:pt x="156" y="0"/>
                  </a:lnTo>
                  <a:lnTo>
                    <a:pt x="174" y="20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3" name="îŝļídè"/>
            <p:cNvSpPr/>
            <p:nvPr userDrawn="1"/>
          </p:nvSpPr>
          <p:spPr bwMode="auto">
            <a:xfrm>
              <a:off x="4671138" y="2951630"/>
              <a:ext cx="198952" cy="261717"/>
            </a:xfrm>
            <a:custGeom>
              <a:avLst/>
              <a:gdLst>
                <a:gd name="T0" fmla="*/ 45 w 97"/>
                <a:gd name="T1" fmla="*/ 12 h 128"/>
                <a:gd name="T2" fmla="*/ 0 w 97"/>
                <a:gd name="T3" fmla="*/ 113 h 128"/>
                <a:gd name="T4" fmla="*/ 7 w 97"/>
                <a:gd name="T5" fmla="*/ 121 h 128"/>
                <a:gd name="T6" fmla="*/ 97 w 97"/>
                <a:gd name="T7" fmla="*/ 45 h 128"/>
                <a:gd name="T8" fmla="*/ 59 w 97"/>
                <a:gd name="T9" fmla="*/ 0 h 128"/>
                <a:gd name="T10" fmla="*/ 45 w 97"/>
                <a:gd name="T11" fmla="*/ 1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28">
                  <a:moveTo>
                    <a:pt x="45" y="12"/>
                  </a:moveTo>
                  <a:cubicBezTo>
                    <a:pt x="45" y="12"/>
                    <a:pt x="28" y="68"/>
                    <a:pt x="0" y="113"/>
                  </a:cubicBezTo>
                  <a:cubicBezTo>
                    <a:pt x="13" y="128"/>
                    <a:pt x="7" y="121"/>
                    <a:pt x="7" y="121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45" y="12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4" name="ïṣļîḍé"/>
            <p:cNvSpPr/>
            <p:nvPr userDrawn="1"/>
          </p:nvSpPr>
          <p:spPr bwMode="auto">
            <a:xfrm>
              <a:off x="4712586" y="3044001"/>
              <a:ext cx="176452" cy="132635"/>
            </a:xfrm>
            <a:custGeom>
              <a:avLst/>
              <a:gdLst>
                <a:gd name="T0" fmla="*/ 133 w 149"/>
                <a:gd name="T1" fmla="*/ 0 h 112"/>
                <a:gd name="T2" fmla="*/ 0 w 149"/>
                <a:gd name="T3" fmla="*/ 112 h 112"/>
                <a:gd name="T4" fmla="*/ 42 w 149"/>
                <a:gd name="T5" fmla="*/ 110 h 112"/>
                <a:gd name="T6" fmla="*/ 149 w 149"/>
                <a:gd name="T7" fmla="*/ 19 h 112"/>
                <a:gd name="T8" fmla="*/ 133 w 149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2">
                  <a:moveTo>
                    <a:pt x="133" y="0"/>
                  </a:moveTo>
                  <a:lnTo>
                    <a:pt x="0" y="112"/>
                  </a:lnTo>
                  <a:lnTo>
                    <a:pt x="42" y="110"/>
                  </a:lnTo>
                  <a:lnTo>
                    <a:pt x="149" y="1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5" name="ïṣḻiḍe"/>
            <p:cNvSpPr/>
            <p:nvPr userDrawn="1"/>
          </p:nvSpPr>
          <p:spPr bwMode="auto">
            <a:xfrm>
              <a:off x="4622584" y="2867550"/>
              <a:ext cx="159872" cy="213163"/>
            </a:xfrm>
            <a:custGeom>
              <a:avLst/>
              <a:gdLst>
                <a:gd name="T0" fmla="*/ 36 w 78"/>
                <a:gd name="T1" fmla="*/ 10 h 104"/>
                <a:gd name="T2" fmla="*/ 0 w 78"/>
                <a:gd name="T3" fmla="*/ 92 h 104"/>
                <a:gd name="T4" fmla="*/ 5 w 78"/>
                <a:gd name="T5" fmla="*/ 99 h 104"/>
                <a:gd name="T6" fmla="*/ 78 w 78"/>
                <a:gd name="T7" fmla="*/ 36 h 104"/>
                <a:gd name="T8" fmla="*/ 47 w 78"/>
                <a:gd name="T9" fmla="*/ 0 h 104"/>
                <a:gd name="T10" fmla="*/ 36 w 78"/>
                <a:gd name="T11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104">
                  <a:moveTo>
                    <a:pt x="36" y="10"/>
                  </a:moveTo>
                  <a:cubicBezTo>
                    <a:pt x="36" y="10"/>
                    <a:pt x="23" y="55"/>
                    <a:pt x="0" y="92"/>
                  </a:cubicBezTo>
                  <a:cubicBezTo>
                    <a:pt x="10" y="104"/>
                    <a:pt x="5" y="99"/>
                    <a:pt x="5" y="99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36" y="10"/>
                  </a:lnTo>
                  <a:close/>
                </a:path>
              </a:pathLst>
            </a:custGeom>
            <a:solidFill>
              <a:srgbClr val="2B5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6" name="ïṡḷîḋé"/>
            <p:cNvSpPr/>
            <p:nvPr userDrawn="1"/>
          </p:nvSpPr>
          <p:spPr bwMode="auto">
            <a:xfrm>
              <a:off x="4594162" y="2847417"/>
              <a:ext cx="121977" cy="92370"/>
            </a:xfrm>
            <a:custGeom>
              <a:avLst/>
              <a:gdLst>
                <a:gd name="T0" fmla="*/ 91 w 103"/>
                <a:gd name="T1" fmla="*/ 0 h 78"/>
                <a:gd name="T2" fmla="*/ 0 w 103"/>
                <a:gd name="T3" fmla="*/ 78 h 78"/>
                <a:gd name="T4" fmla="*/ 36 w 103"/>
                <a:gd name="T5" fmla="*/ 74 h 78"/>
                <a:gd name="T6" fmla="*/ 103 w 103"/>
                <a:gd name="T7" fmla="*/ 15 h 78"/>
                <a:gd name="T8" fmla="*/ 91 w 10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78">
                  <a:moveTo>
                    <a:pt x="91" y="0"/>
                  </a:moveTo>
                  <a:lnTo>
                    <a:pt x="0" y="78"/>
                  </a:lnTo>
                  <a:lnTo>
                    <a:pt x="36" y="74"/>
                  </a:lnTo>
                  <a:lnTo>
                    <a:pt x="103" y="1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7" name="îṡļïḋe"/>
            <p:cNvSpPr/>
            <p:nvPr userDrawn="1"/>
          </p:nvSpPr>
          <p:spPr bwMode="auto">
            <a:xfrm>
              <a:off x="4645085" y="2940972"/>
              <a:ext cx="155135" cy="119608"/>
            </a:xfrm>
            <a:custGeom>
              <a:avLst/>
              <a:gdLst>
                <a:gd name="T0" fmla="*/ 116 w 131"/>
                <a:gd name="T1" fmla="*/ 0 h 101"/>
                <a:gd name="T2" fmla="*/ 0 w 131"/>
                <a:gd name="T3" fmla="*/ 101 h 101"/>
                <a:gd name="T4" fmla="*/ 38 w 131"/>
                <a:gd name="T5" fmla="*/ 97 h 101"/>
                <a:gd name="T6" fmla="*/ 131 w 131"/>
                <a:gd name="T7" fmla="*/ 18 h 101"/>
                <a:gd name="T8" fmla="*/ 116 w 13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01">
                  <a:moveTo>
                    <a:pt x="116" y="0"/>
                  </a:moveTo>
                  <a:lnTo>
                    <a:pt x="0" y="101"/>
                  </a:lnTo>
                  <a:lnTo>
                    <a:pt x="38" y="97"/>
                  </a:lnTo>
                  <a:lnTo>
                    <a:pt x="131" y="1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8" name="isľídé"/>
            <p:cNvSpPr/>
            <p:nvPr userDrawn="1"/>
          </p:nvSpPr>
          <p:spPr bwMode="auto">
            <a:xfrm>
              <a:off x="4636795" y="2865181"/>
              <a:ext cx="110134" cy="104213"/>
            </a:xfrm>
            <a:custGeom>
              <a:avLst/>
              <a:gdLst>
                <a:gd name="T0" fmla="*/ 93 w 93"/>
                <a:gd name="T1" fmla="*/ 30 h 88"/>
                <a:gd name="T2" fmla="*/ 24 w 93"/>
                <a:gd name="T3" fmla="*/ 88 h 88"/>
                <a:gd name="T4" fmla="*/ 0 w 93"/>
                <a:gd name="T5" fmla="*/ 59 h 88"/>
                <a:gd name="T6" fmla="*/ 67 w 93"/>
                <a:gd name="T7" fmla="*/ 0 h 88"/>
                <a:gd name="T8" fmla="*/ 93 w 93"/>
                <a:gd name="T9" fmla="*/ 3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8">
                  <a:moveTo>
                    <a:pt x="93" y="30"/>
                  </a:moveTo>
                  <a:lnTo>
                    <a:pt x="24" y="88"/>
                  </a:lnTo>
                  <a:lnTo>
                    <a:pt x="0" y="59"/>
                  </a:lnTo>
                  <a:lnTo>
                    <a:pt x="67" y="0"/>
                  </a:lnTo>
                  <a:lnTo>
                    <a:pt x="93" y="30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9" name="ïSḷîḓé"/>
            <p:cNvSpPr/>
            <p:nvPr userDrawn="1"/>
          </p:nvSpPr>
          <p:spPr bwMode="auto">
            <a:xfrm>
              <a:off x="4690086" y="2962289"/>
              <a:ext cx="139740" cy="127898"/>
            </a:xfrm>
            <a:custGeom>
              <a:avLst/>
              <a:gdLst>
                <a:gd name="T0" fmla="*/ 118 w 118"/>
                <a:gd name="T1" fmla="*/ 29 h 108"/>
                <a:gd name="T2" fmla="*/ 26 w 118"/>
                <a:gd name="T3" fmla="*/ 108 h 108"/>
                <a:gd name="T4" fmla="*/ 0 w 118"/>
                <a:gd name="T5" fmla="*/ 79 h 108"/>
                <a:gd name="T6" fmla="*/ 93 w 118"/>
                <a:gd name="T7" fmla="*/ 0 h 108"/>
                <a:gd name="T8" fmla="*/ 118 w 118"/>
                <a:gd name="T9" fmla="*/ 2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8">
                  <a:moveTo>
                    <a:pt x="118" y="29"/>
                  </a:moveTo>
                  <a:lnTo>
                    <a:pt x="26" y="108"/>
                  </a:lnTo>
                  <a:lnTo>
                    <a:pt x="0" y="79"/>
                  </a:lnTo>
                  <a:lnTo>
                    <a:pt x="93" y="0"/>
                  </a:lnTo>
                  <a:lnTo>
                    <a:pt x="118" y="29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0" name="ïśḻíḑé"/>
            <p:cNvSpPr/>
            <p:nvPr userDrawn="1"/>
          </p:nvSpPr>
          <p:spPr bwMode="auto">
            <a:xfrm>
              <a:off x="4763508" y="3066501"/>
              <a:ext cx="184741" cy="175267"/>
            </a:xfrm>
            <a:custGeom>
              <a:avLst/>
              <a:gdLst>
                <a:gd name="T0" fmla="*/ 50 w 156"/>
                <a:gd name="T1" fmla="*/ 148 h 148"/>
                <a:gd name="T2" fmla="*/ 156 w 156"/>
                <a:gd name="T3" fmla="*/ 59 h 148"/>
                <a:gd name="T4" fmla="*/ 106 w 156"/>
                <a:gd name="T5" fmla="*/ 0 h 148"/>
                <a:gd name="T6" fmla="*/ 0 w 156"/>
                <a:gd name="T7" fmla="*/ 90 h 148"/>
                <a:gd name="T8" fmla="*/ 50 w 156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48">
                  <a:moveTo>
                    <a:pt x="50" y="148"/>
                  </a:moveTo>
                  <a:lnTo>
                    <a:pt x="156" y="59"/>
                  </a:lnTo>
                  <a:lnTo>
                    <a:pt x="106" y="0"/>
                  </a:lnTo>
                  <a:lnTo>
                    <a:pt x="0" y="90"/>
                  </a:lnTo>
                  <a:lnTo>
                    <a:pt x="50" y="148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1" name="íş1idè"/>
            <p:cNvSpPr/>
            <p:nvPr userDrawn="1"/>
          </p:nvSpPr>
          <p:spPr bwMode="auto">
            <a:xfrm>
              <a:off x="4788377" y="3086633"/>
              <a:ext cx="148030" cy="143293"/>
            </a:xfrm>
            <a:custGeom>
              <a:avLst/>
              <a:gdLst>
                <a:gd name="T0" fmla="*/ 42 w 125"/>
                <a:gd name="T1" fmla="*/ 121 h 121"/>
                <a:gd name="T2" fmla="*/ 125 w 125"/>
                <a:gd name="T3" fmla="*/ 50 h 121"/>
                <a:gd name="T4" fmla="*/ 81 w 125"/>
                <a:gd name="T5" fmla="*/ 0 h 121"/>
                <a:gd name="T6" fmla="*/ 0 w 125"/>
                <a:gd name="T7" fmla="*/ 71 h 121"/>
                <a:gd name="T8" fmla="*/ 42 w 125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1">
                  <a:moveTo>
                    <a:pt x="42" y="121"/>
                  </a:moveTo>
                  <a:lnTo>
                    <a:pt x="125" y="50"/>
                  </a:lnTo>
                  <a:lnTo>
                    <a:pt x="81" y="0"/>
                  </a:lnTo>
                  <a:lnTo>
                    <a:pt x="0" y="71"/>
                  </a:lnTo>
                  <a:lnTo>
                    <a:pt x="42" y="121"/>
                  </a:lnTo>
                  <a:close/>
                </a:path>
              </a:pathLst>
            </a:custGeom>
            <a:solidFill>
              <a:srgbClr val="50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2" name="isľïḓé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  <a:close/>
                </a:path>
              </a:pathLst>
            </a:custGeom>
            <a:solidFill>
              <a:srgbClr val="9B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3" name="îşlíḓe"/>
            <p:cNvSpPr/>
            <p:nvPr userDrawn="1"/>
          </p:nvSpPr>
          <p:spPr bwMode="auto">
            <a:xfrm>
              <a:off x="4793114" y="3136371"/>
              <a:ext cx="206057" cy="191846"/>
            </a:xfrm>
            <a:custGeom>
              <a:avLst/>
              <a:gdLst>
                <a:gd name="T0" fmla="*/ 43 w 174"/>
                <a:gd name="T1" fmla="*/ 162 h 162"/>
                <a:gd name="T2" fmla="*/ 174 w 174"/>
                <a:gd name="T3" fmla="*/ 50 h 162"/>
                <a:gd name="T4" fmla="*/ 131 w 174"/>
                <a:gd name="T5" fmla="*/ 0 h 162"/>
                <a:gd name="T6" fmla="*/ 0 w 174"/>
                <a:gd name="T7" fmla="*/ 112 h 162"/>
                <a:gd name="T8" fmla="*/ 43 w 17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62">
                  <a:moveTo>
                    <a:pt x="43" y="162"/>
                  </a:moveTo>
                  <a:lnTo>
                    <a:pt x="174" y="50"/>
                  </a:lnTo>
                  <a:lnTo>
                    <a:pt x="131" y="0"/>
                  </a:lnTo>
                  <a:lnTo>
                    <a:pt x="0" y="112"/>
                  </a:lnTo>
                  <a:lnTo>
                    <a:pt x="43" y="1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4" name="iśļíḋè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  <a:close/>
                </a:path>
              </a:pathLst>
            </a:custGeom>
            <a:solidFill>
              <a:srgbClr val="6F57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5" name="í$ļiḓe"/>
            <p:cNvSpPr/>
            <p:nvPr userDrawn="1"/>
          </p:nvSpPr>
          <p:spPr bwMode="auto">
            <a:xfrm>
              <a:off x="4816799" y="3195583"/>
              <a:ext cx="203689" cy="180004"/>
            </a:xfrm>
            <a:custGeom>
              <a:avLst/>
              <a:gdLst>
                <a:gd name="T0" fmla="*/ 18 w 172"/>
                <a:gd name="T1" fmla="*/ 152 h 152"/>
                <a:gd name="T2" fmla="*/ 172 w 172"/>
                <a:gd name="T3" fmla="*/ 20 h 152"/>
                <a:gd name="T4" fmla="*/ 154 w 172"/>
                <a:gd name="T5" fmla="*/ 0 h 152"/>
                <a:gd name="T6" fmla="*/ 0 w 172"/>
                <a:gd name="T7" fmla="*/ 133 h 152"/>
                <a:gd name="T8" fmla="*/ 18 w 17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52">
                  <a:moveTo>
                    <a:pt x="18" y="152"/>
                  </a:moveTo>
                  <a:lnTo>
                    <a:pt x="172" y="20"/>
                  </a:lnTo>
                  <a:lnTo>
                    <a:pt x="154" y="0"/>
                  </a:lnTo>
                  <a:lnTo>
                    <a:pt x="0" y="133"/>
                  </a:lnTo>
                  <a:lnTo>
                    <a:pt x="18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6" name="ï$ḷiḍè"/>
            <p:cNvSpPr/>
            <p:nvPr userDrawn="1"/>
          </p:nvSpPr>
          <p:spPr bwMode="auto">
            <a:xfrm>
              <a:off x="4466265" y="2803601"/>
              <a:ext cx="3200993" cy="3196255"/>
            </a:xfrm>
            <a:prstGeom prst="ellipse">
              <a:avLst/>
            </a:prstGeom>
            <a:solidFill>
              <a:srgbClr val="60B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7" name="ïS1ïḋê"/>
            <p:cNvSpPr/>
            <p:nvPr userDrawn="1"/>
          </p:nvSpPr>
          <p:spPr bwMode="auto">
            <a:xfrm>
              <a:off x="5267993" y="2803601"/>
              <a:ext cx="2399264" cy="2868220"/>
            </a:xfrm>
            <a:custGeom>
              <a:avLst/>
              <a:gdLst>
                <a:gd name="T0" fmla="*/ 607 w 1170"/>
                <a:gd name="T1" fmla="*/ 41 h 1401"/>
                <a:gd name="T2" fmla="*/ 689 w 1170"/>
                <a:gd name="T3" fmla="*/ 82 h 1401"/>
                <a:gd name="T4" fmla="*/ 650 w 1170"/>
                <a:gd name="T5" fmla="*/ 63 h 1401"/>
                <a:gd name="T6" fmla="*/ 559 w 1170"/>
                <a:gd name="T7" fmla="*/ 41 h 1401"/>
                <a:gd name="T8" fmla="*/ 524 w 1170"/>
                <a:gd name="T9" fmla="*/ 111 h 1401"/>
                <a:gd name="T10" fmla="*/ 615 w 1170"/>
                <a:gd name="T11" fmla="*/ 65 h 1401"/>
                <a:gd name="T12" fmla="*/ 734 w 1170"/>
                <a:gd name="T13" fmla="*/ 182 h 1401"/>
                <a:gd name="T14" fmla="*/ 639 w 1170"/>
                <a:gd name="T15" fmla="*/ 212 h 1401"/>
                <a:gd name="T16" fmla="*/ 561 w 1170"/>
                <a:gd name="T17" fmla="*/ 204 h 1401"/>
                <a:gd name="T18" fmla="*/ 450 w 1170"/>
                <a:gd name="T19" fmla="*/ 237 h 1401"/>
                <a:gd name="T20" fmla="*/ 313 w 1170"/>
                <a:gd name="T21" fmla="*/ 298 h 1401"/>
                <a:gd name="T22" fmla="*/ 226 w 1170"/>
                <a:gd name="T23" fmla="*/ 224 h 1401"/>
                <a:gd name="T24" fmla="*/ 98 w 1170"/>
                <a:gd name="T25" fmla="*/ 289 h 1401"/>
                <a:gd name="T26" fmla="*/ 168 w 1170"/>
                <a:gd name="T27" fmla="*/ 330 h 1401"/>
                <a:gd name="T28" fmla="*/ 161 w 1170"/>
                <a:gd name="T29" fmla="*/ 392 h 1401"/>
                <a:gd name="T30" fmla="*/ 174 w 1170"/>
                <a:gd name="T31" fmla="*/ 525 h 1401"/>
                <a:gd name="T32" fmla="*/ 309 w 1170"/>
                <a:gd name="T33" fmla="*/ 539 h 1401"/>
                <a:gd name="T34" fmla="*/ 327 w 1170"/>
                <a:gd name="T35" fmla="*/ 573 h 1401"/>
                <a:gd name="T36" fmla="*/ 426 w 1170"/>
                <a:gd name="T37" fmla="*/ 618 h 1401"/>
                <a:gd name="T38" fmla="*/ 487 w 1170"/>
                <a:gd name="T39" fmla="*/ 708 h 1401"/>
                <a:gd name="T40" fmla="*/ 574 w 1170"/>
                <a:gd name="T41" fmla="*/ 820 h 1401"/>
                <a:gd name="T42" fmla="*/ 485 w 1170"/>
                <a:gd name="T43" fmla="*/ 863 h 1401"/>
                <a:gd name="T44" fmla="*/ 546 w 1170"/>
                <a:gd name="T45" fmla="*/ 868 h 1401"/>
                <a:gd name="T46" fmla="*/ 546 w 1170"/>
                <a:gd name="T47" fmla="*/ 886 h 1401"/>
                <a:gd name="T48" fmla="*/ 575 w 1170"/>
                <a:gd name="T49" fmla="*/ 895 h 1401"/>
                <a:gd name="T50" fmla="*/ 625 w 1170"/>
                <a:gd name="T51" fmla="*/ 934 h 1401"/>
                <a:gd name="T52" fmla="*/ 721 w 1170"/>
                <a:gd name="T53" fmla="*/ 1026 h 1401"/>
                <a:gd name="T54" fmla="*/ 633 w 1170"/>
                <a:gd name="T55" fmla="*/ 1109 h 1401"/>
                <a:gd name="T56" fmla="*/ 576 w 1170"/>
                <a:gd name="T57" fmla="*/ 1169 h 1401"/>
                <a:gd name="T58" fmla="*/ 479 w 1170"/>
                <a:gd name="T59" fmla="*/ 1206 h 1401"/>
                <a:gd name="T60" fmla="*/ 308 w 1170"/>
                <a:gd name="T61" fmla="*/ 1271 h 1401"/>
                <a:gd name="T62" fmla="*/ 211 w 1170"/>
                <a:gd name="T63" fmla="*/ 1301 h 1401"/>
                <a:gd name="T64" fmla="*/ 90 w 1170"/>
                <a:gd name="T65" fmla="*/ 1344 h 1401"/>
                <a:gd name="T66" fmla="*/ 43 w 1170"/>
                <a:gd name="T67" fmla="*/ 1381 h 1401"/>
                <a:gd name="T68" fmla="*/ 38 w 1170"/>
                <a:gd name="T69" fmla="*/ 1235 h 1401"/>
                <a:gd name="T70" fmla="*/ 128 w 1170"/>
                <a:gd name="T71" fmla="*/ 1062 h 1401"/>
                <a:gd name="T72" fmla="*/ 105 w 1170"/>
                <a:gd name="T73" fmla="*/ 893 h 1401"/>
                <a:gd name="T74" fmla="*/ 81 w 1170"/>
                <a:gd name="T75" fmla="*/ 748 h 1401"/>
                <a:gd name="T76" fmla="*/ 199 w 1170"/>
                <a:gd name="T77" fmla="*/ 628 h 1401"/>
                <a:gd name="T78" fmla="*/ 139 w 1170"/>
                <a:gd name="T79" fmla="*/ 505 h 1401"/>
                <a:gd name="T80" fmla="*/ 96 w 1170"/>
                <a:gd name="T81" fmla="*/ 407 h 1401"/>
                <a:gd name="T82" fmla="*/ 30 w 1170"/>
                <a:gd name="T83" fmla="*/ 252 h 1401"/>
                <a:gd name="T84" fmla="*/ 11 w 1170"/>
                <a:gd name="T85" fmla="*/ 213 h 1401"/>
                <a:gd name="T86" fmla="*/ 40 w 1170"/>
                <a:gd name="T87" fmla="*/ 156 h 1401"/>
                <a:gd name="T88" fmla="*/ 242 w 1170"/>
                <a:gd name="T89" fmla="*/ 14 h 1401"/>
                <a:gd name="T90" fmla="*/ 1008 w 1170"/>
                <a:gd name="T91" fmla="*/ 355 h 1401"/>
                <a:gd name="T92" fmla="*/ 1114 w 1170"/>
                <a:gd name="T93" fmla="*/ 571 h 1401"/>
                <a:gd name="T94" fmla="*/ 1097 w 1170"/>
                <a:gd name="T95" fmla="*/ 503 h 1401"/>
                <a:gd name="T96" fmla="*/ 1118 w 1170"/>
                <a:gd name="T97" fmla="*/ 1062 h 1401"/>
                <a:gd name="T98" fmla="*/ 1096 w 1170"/>
                <a:gd name="T99" fmla="*/ 1011 h 1401"/>
                <a:gd name="T100" fmla="*/ 1004 w 1170"/>
                <a:gd name="T101" fmla="*/ 842 h 1401"/>
                <a:gd name="T102" fmla="*/ 1084 w 1170"/>
                <a:gd name="T103" fmla="*/ 625 h 1401"/>
                <a:gd name="T104" fmla="*/ 849 w 1170"/>
                <a:gd name="T105" fmla="*/ 160 h 1401"/>
                <a:gd name="T106" fmla="*/ 802 w 1170"/>
                <a:gd name="T107" fmla="*/ 163 h 1401"/>
                <a:gd name="T108" fmla="*/ 782 w 1170"/>
                <a:gd name="T109" fmla="*/ 134 h 1401"/>
                <a:gd name="T110" fmla="*/ 726 w 1170"/>
                <a:gd name="T111" fmla="*/ 240 h 1401"/>
                <a:gd name="T112" fmla="*/ 446 w 1170"/>
                <a:gd name="T113" fmla="*/ 496 h 1401"/>
                <a:gd name="T114" fmla="*/ 316 w 1170"/>
                <a:gd name="T115" fmla="*/ 437 h 1401"/>
                <a:gd name="T116" fmla="*/ 390 w 1170"/>
                <a:gd name="T117" fmla="*/ 472 h 1401"/>
                <a:gd name="T118" fmla="*/ 248 w 1170"/>
                <a:gd name="T119" fmla="*/ 346 h 1401"/>
                <a:gd name="T120" fmla="*/ 322 w 1170"/>
                <a:gd name="T121" fmla="*/ 400 h 1401"/>
                <a:gd name="T122" fmla="*/ 244 w 1170"/>
                <a:gd name="T123" fmla="*/ 338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0" h="1401">
                  <a:moveTo>
                    <a:pt x="390" y="0"/>
                  </a:moveTo>
                  <a:cubicBezTo>
                    <a:pt x="442" y="0"/>
                    <a:pt x="494" y="5"/>
                    <a:pt x="543" y="15"/>
                  </a:cubicBezTo>
                  <a:cubicBezTo>
                    <a:pt x="528" y="17"/>
                    <a:pt x="528" y="17"/>
                    <a:pt x="528" y="17"/>
                  </a:cubicBezTo>
                  <a:cubicBezTo>
                    <a:pt x="575" y="28"/>
                    <a:pt x="575" y="28"/>
                    <a:pt x="575" y="28"/>
                  </a:cubicBezTo>
                  <a:cubicBezTo>
                    <a:pt x="577" y="27"/>
                    <a:pt x="577" y="27"/>
                    <a:pt x="577" y="27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588" y="41"/>
                    <a:pt x="588" y="41"/>
                    <a:pt x="588" y="41"/>
                  </a:cubicBezTo>
                  <a:cubicBezTo>
                    <a:pt x="607" y="41"/>
                    <a:pt x="607" y="41"/>
                    <a:pt x="607" y="41"/>
                  </a:cubicBezTo>
                  <a:cubicBezTo>
                    <a:pt x="608" y="37"/>
                    <a:pt x="608" y="37"/>
                    <a:pt x="608" y="37"/>
                  </a:cubicBezTo>
                  <a:cubicBezTo>
                    <a:pt x="628" y="41"/>
                    <a:pt x="628" y="41"/>
                    <a:pt x="628" y="41"/>
                  </a:cubicBezTo>
                  <a:cubicBezTo>
                    <a:pt x="637" y="46"/>
                    <a:pt x="637" y="46"/>
                    <a:pt x="637" y="46"/>
                  </a:cubicBezTo>
                  <a:cubicBezTo>
                    <a:pt x="659" y="54"/>
                    <a:pt x="659" y="54"/>
                    <a:pt x="659" y="54"/>
                  </a:cubicBezTo>
                  <a:cubicBezTo>
                    <a:pt x="690" y="79"/>
                    <a:pt x="690" y="79"/>
                    <a:pt x="690" y="79"/>
                  </a:cubicBezTo>
                  <a:cubicBezTo>
                    <a:pt x="674" y="79"/>
                    <a:pt x="674" y="79"/>
                    <a:pt x="674" y="79"/>
                  </a:cubicBezTo>
                  <a:cubicBezTo>
                    <a:pt x="681" y="88"/>
                    <a:pt x="681" y="88"/>
                    <a:pt x="681" y="88"/>
                  </a:cubicBezTo>
                  <a:cubicBezTo>
                    <a:pt x="689" y="82"/>
                    <a:pt x="689" y="82"/>
                    <a:pt x="689" y="82"/>
                  </a:cubicBezTo>
                  <a:cubicBezTo>
                    <a:pt x="691" y="82"/>
                    <a:pt x="691" y="82"/>
                    <a:pt x="691" y="82"/>
                  </a:cubicBezTo>
                  <a:cubicBezTo>
                    <a:pt x="709" y="100"/>
                    <a:pt x="709" y="100"/>
                    <a:pt x="709" y="100"/>
                  </a:cubicBezTo>
                  <a:cubicBezTo>
                    <a:pt x="690" y="100"/>
                    <a:pt x="690" y="100"/>
                    <a:pt x="690" y="100"/>
                  </a:cubicBezTo>
                  <a:cubicBezTo>
                    <a:pt x="684" y="107"/>
                    <a:pt x="684" y="107"/>
                    <a:pt x="684" y="107"/>
                  </a:cubicBezTo>
                  <a:cubicBezTo>
                    <a:pt x="661" y="92"/>
                    <a:pt x="661" y="92"/>
                    <a:pt x="661" y="92"/>
                  </a:cubicBezTo>
                  <a:cubicBezTo>
                    <a:pt x="661" y="86"/>
                    <a:pt x="661" y="86"/>
                    <a:pt x="661" y="86"/>
                  </a:cubicBezTo>
                  <a:cubicBezTo>
                    <a:pt x="631" y="68"/>
                    <a:pt x="631" y="68"/>
                    <a:pt x="631" y="68"/>
                  </a:cubicBezTo>
                  <a:cubicBezTo>
                    <a:pt x="650" y="63"/>
                    <a:pt x="650" y="63"/>
                    <a:pt x="650" y="63"/>
                  </a:cubicBezTo>
                  <a:cubicBezTo>
                    <a:pt x="634" y="50"/>
                    <a:pt x="634" y="50"/>
                    <a:pt x="634" y="50"/>
                  </a:cubicBezTo>
                  <a:cubicBezTo>
                    <a:pt x="596" y="47"/>
                    <a:pt x="596" y="47"/>
                    <a:pt x="596" y="47"/>
                  </a:cubicBezTo>
                  <a:cubicBezTo>
                    <a:pt x="606" y="55"/>
                    <a:pt x="606" y="55"/>
                    <a:pt x="606" y="55"/>
                  </a:cubicBezTo>
                  <a:cubicBezTo>
                    <a:pt x="569" y="52"/>
                    <a:pt x="569" y="52"/>
                    <a:pt x="569" y="52"/>
                  </a:cubicBezTo>
                  <a:cubicBezTo>
                    <a:pt x="569" y="52"/>
                    <a:pt x="566" y="52"/>
                    <a:pt x="566" y="52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86" y="42"/>
                    <a:pt x="586" y="42"/>
                    <a:pt x="586" y="42"/>
                  </a:cubicBezTo>
                  <a:cubicBezTo>
                    <a:pt x="559" y="41"/>
                    <a:pt x="559" y="41"/>
                    <a:pt x="559" y="41"/>
                  </a:cubicBezTo>
                  <a:cubicBezTo>
                    <a:pt x="548" y="36"/>
                    <a:pt x="548" y="36"/>
                    <a:pt x="548" y="36"/>
                  </a:cubicBezTo>
                  <a:cubicBezTo>
                    <a:pt x="483" y="36"/>
                    <a:pt x="483" y="36"/>
                    <a:pt x="483" y="36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94" y="51"/>
                    <a:pt x="494" y="51"/>
                    <a:pt x="494" y="51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22" y="80"/>
                    <a:pt x="522" y="80"/>
                    <a:pt x="522" y="80"/>
                  </a:cubicBezTo>
                  <a:cubicBezTo>
                    <a:pt x="505" y="98"/>
                    <a:pt x="505" y="98"/>
                    <a:pt x="505" y="98"/>
                  </a:cubicBezTo>
                  <a:cubicBezTo>
                    <a:pt x="524" y="111"/>
                    <a:pt x="524" y="111"/>
                    <a:pt x="524" y="111"/>
                  </a:cubicBezTo>
                  <a:cubicBezTo>
                    <a:pt x="540" y="109"/>
                    <a:pt x="540" y="109"/>
                    <a:pt x="540" y="109"/>
                  </a:cubicBezTo>
                  <a:cubicBezTo>
                    <a:pt x="552" y="95"/>
                    <a:pt x="552" y="95"/>
                    <a:pt x="552" y="95"/>
                  </a:cubicBezTo>
                  <a:cubicBezTo>
                    <a:pt x="578" y="95"/>
                    <a:pt x="578" y="95"/>
                    <a:pt x="578" y="95"/>
                  </a:cubicBezTo>
                  <a:cubicBezTo>
                    <a:pt x="574" y="84"/>
                    <a:pt x="574" y="84"/>
                    <a:pt x="574" y="84"/>
                  </a:cubicBezTo>
                  <a:cubicBezTo>
                    <a:pt x="597" y="70"/>
                    <a:pt x="597" y="70"/>
                    <a:pt x="597" y="70"/>
                  </a:cubicBezTo>
                  <a:cubicBezTo>
                    <a:pt x="624" y="77"/>
                    <a:pt x="624" y="77"/>
                    <a:pt x="624" y="77"/>
                  </a:cubicBezTo>
                  <a:cubicBezTo>
                    <a:pt x="612" y="66"/>
                    <a:pt x="612" y="66"/>
                    <a:pt x="612" y="66"/>
                  </a:cubicBezTo>
                  <a:cubicBezTo>
                    <a:pt x="615" y="65"/>
                    <a:pt x="615" y="65"/>
                    <a:pt x="615" y="65"/>
                  </a:cubicBezTo>
                  <a:cubicBezTo>
                    <a:pt x="635" y="73"/>
                    <a:pt x="635" y="73"/>
                    <a:pt x="635" y="7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46" y="117"/>
                    <a:pt x="646" y="117"/>
                    <a:pt x="646" y="117"/>
                  </a:cubicBezTo>
                  <a:cubicBezTo>
                    <a:pt x="666" y="121"/>
                    <a:pt x="666" y="121"/>
                    <a:pt x="666" y="121"/>
                  </a:cubicBezTo>
                  <a:cubicBezTo>
                    <a:pt x="674" y="112"/>
                    <a:pt x="674" y="112"/>
                    <a:pt x="674" y="112"/>
                  </a:cubicBezTo>
                  <a:cubicBezTo>
                    <a:pt x="683" y="118"/>
                    <a:pt x="683" y="118"/>
                    <a:pt x="683" y="118"/>
                  </a:cubicBezTo>
                  <a:cubicBezTo>
                    <a:pt x="688" y="142"/>
                    <a:pt x="688" y="142"/>
                    <a:pt x="688" y="142"/>
                  </a:cubicBezTo>
                  <a:cubicBezTo>
                    <a:pt x="734" y="182"/>
                    <a:pt x="734" y="182"/>
                    <a:pt x="734" y="182"/>
                  </a:cubicBezTo>
                  <a:cubicBezTo>
                    <a:pt x="730" y="194"/>
                    <a:pt x="730" y="194"/>
                    <a:pt x="730" y="194"/>
                  </a:cubicBezTo>
                  <a:cubicBezTo>
                    <a:pt x="682" y="187"/>
                    <a:pt x="682" y="187"/>
                    <a:pt x="682" y="187"/>
                  </a:cubicBezTo>
                  <a:cubicBezTo>
                    <a:pt x="648" y="164"/>
                    <a:pt x="648" y="164"/>
                    <a:pt x="648" y="164"/>
                  </a:cubicBezTo>
                  <a:cubicBezTo>
                    <a:pt x="614" y="162"/>
                    <a:pt x="614" y="162"/>
                    <a:pt x="614" y="162"/>
                  </a:cubicBezTo>
                  <a:cubicBezTo>
                    <a:pt x="610" y="169"/>
                    <a:pt x="610" y="169"/>
                    <a:pt x="610" y="169"/>
                  </a:cubicBezTo>
                  <a:cubicBezTo>
                    <a:pt x="639" y="185"/>
                    <a:pt x="639" y="185"/>
                    <a:pt x="639" y="185"/>
                  </a:cubicBezTo>
                  <a:cubicBezTo>
                    <a:pt x="631" y="200"/>
                    <a:pt x="631" y="200"/>
                    <a:pt x="631" y="200"/>
                  </a:cubicBezTo>
                  <a:cubicBezTo>
                    <a:pt x="639" y="212"/>
                    <a:pt x="639" y="212"/>
                    <a:pt x="639" y="212"/>
                  </a:cubicBezTo>
                  <a:cubicBezTo>
                    <a:pt x="668" y="221"/>
                    <a:pt x="668" y="221"/>
                    <a:pt x="668" y="221"/>
                  </a:cubicBezTo>
                  <a:cubicBezTo>
                    <a:pt x="664" y="230"/>
                    <a:pt x="664" y="230"/>
                    <a:pt x="664" y="230"/>
                  </a:cubicBezTo>
                  <a:cubicBezTo>
                    <a:pt x="625" y="219"/>
                    <a:pt x="625" y="219"/>
                    <a:pt x="625" y="219"/>
                  </a:cubicBezTo>
                  <a:cubicBezTo>
                    <a:pt x="600" y="221"/>
                    <a:pt x="600" y="221"/>
                    <a:pt x="600" y="221"/>
                  </a:cubicBezTo>
                  <a:cubicBezTo>
                    <a:pt x="610" y="213"/>
                    <a:pt x="610" y="213"/>
                    <a:pt x="610" y="213"/>
                  </a:cubicBezTo>
                  <a:cubicBezTo>
                    <a:pt x="613" y="203"/>
                    <a:pt x="613" y="203"/>
                    <a:pt x="613" y="203"/>
                  </a:cubicBezTo>
                  <a:cubicBezTo>
                    <a:pt x="589" y="206"/>
                    <a:pt x="589" y="206"/>
                    <a:pt x="589" y="206"/>
                  </a:cubicBezTo>
                  <a:cubicBezTo>
                    <a:pt x="561" y="204"/>
                    <a:pt x="561" y="204"/>
                    <a:pt x="561" y="204"/>
                  </a:cubicBezTo>
                  <a:cubicBezTo>
                    <a:pt x="548" y="214"/>
                    <a:pt x="548" y="214"/>
                    <a:pt x="548" y="214"/>
                  </a:cubicBezTo>
                  <a:cubicBezTo>
                    <a:pt x="531" y="208"/>
                    <a:pt x="531" y="208"/>
                    <a:pt x="531" y="208"/>
                  </a:cubicBezTo>
                  <a:cubicBezTo>
                    <a:pt x="508" y="208"/>
                    <a:pt x="508" y="208"/>
                    <a:pt x="508" y="208"/>
                  </a:cubicBezTo>
                  <a:cubicBezTo>
                    <a:pt x="496" y="215"/>
                    <a:pt x="496" y="215"/>
                    <a:pt x="496" y="215"/>
                  </a:cubicBezTo>
                  <a:cubicBezTo>
                    <a:pt x="480" y="220"/>
                    <a:pt x="480" y="220"/>
                    <a:pt x="480" y="220"/>
                  </a:cubicBezTo>
                  <a:cubicBezTo>
                    <a:pt x="471" y="209"/>
                    <a:pt x="471" y="209"/>
                    <a:pt x="471" y="209"/>
                  </a:cubicBezTo>
                  <a:cubicBezTo>
                    <a:pt x="460" y="235"/>
                    <a:pt x="460" y="235"/>
                    <a:pt x="460" y="235"/>
                  </a:cubicBezTo>
                  <a:cubicBezTo>
                    <a:pt x="450" y="237"/>
                    <a:pt x="450" y="237"/>
                    <a:pt x="450" y="237"/>
                  </a:cubicBezTo>
                  <a:cubicBezTo>
                    <a:pt x="440" y="244"/>
                    <a:pt x="440" y="244"/>
                    <a:pt x="440" y="244"/>
                  </a:cubicBezTo>
                  <a:cubicBezTo>
                    <a:pt x="361" y="251"/>
                    <a:pt x="361" y="251"/>
                    <a:pt x="361" y="251"/>
                  </a:cubicBezTo>
                  <a:cubicBezTo>
                    <a:pt x="347" y="266"/>
                    <a:pt x="347" y="266"/>
                    <a:pt x="347" y="266"/>
                  </a:cubicBezTo>
                  <a:cubicBezTo>
                    <a:pt x="348" y="296"/>
                    <a:pt x="348" y="296"/>
                    <a:pt x="348" y="296"/>
                  </a:cubicBezTo>
                  <a:cubicBezTo>
                    <a:pt x="337" y="314"/>
                    <a:pt x="337" y="314"/>
                    <a:pt x="337" y="314"/>
                  </a:cubicBezTo>
                  <a:cubicBezTo>
                    <a:pt x="321" y="328"/>
                    <a:pt x="321" y="328"/>
                    <a:pt x="321" y="328"/>
                  </a:cubicBezTo>
                  <a:cubicBezTo>
                    <a:pt x="312" y="326"/>
                    <a:pt x="312" y="326"/>
                    <a:pt x="312" y="326"/>
                  </a:cubicBezTo>
                  <a:cubicBezTo>
                    <a:pt x="313" y="298"/>
                    <a:pt x="313" y="298"/>
                    <a:pt x="313" y="298"/>
                  </a:cubicBezTo>
                  <a:cubicBezTo>
                    <a:pt x="323" y="270"/>
                    <a:pt x="323" y="270"/>
                    <a:pt x="323" y="270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04" y="259"/>
                    <a:pt x="304" y="259"/>
                    <a:pt x="304" y="259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266" y="233"/>
                    <a:pt x="266" y="233"/>
                    <a:pt x="266" y="233"/>
                  </a:cubicBezTo>
                  <a:cubicBezTo>
                    <a:pt x="262" y="239"/>
                    <a:pt x="262" y="239"/>
                    <a:pt x="262" y="239"/>
                  </a:cubicBezTo>
                  <a:cubicBezTo>
                    <a:pt x="241" y="243"/>
                    <a:pt x="241" y="243"/>
                    <a:pt x="241" y="243"/>
                  </a:cubicBezTo>
                  <a:cubicBezTo>
                    <a:pt x="226" y="224"/>
                    <a:pt x="226" y="224"/>
                    <a:pt x="226" y="224"/>
                  </a:cubicBezTo>
                  <a:cubicBezTo>
                    <a:pt x="196" y="220"/>
                    <a:pt x="196" y="220"/>
                    <a:pt x="196" y="220"/>
                  </a:cubicBezTo>
                  <a:cubicBezTo>
                    <a:pt x="184" y="224"/>
                    <a:pt x="184" y="224"/>
                    <a:pt x="184" y="224"/>
                  </a:cubicBezTo>
                  <a:cubicBezTo>
                    <a:pt x="151" y="224"/>
                    <a:pt x="151" y="224"/>
                    <a:pt x="151" y="224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24" y="250"/>
                    <a:pt x="124" y="250"/>
                    <a:pt x="124" y="250"/>
                  </a:cubicBezTo>
                  <a:cubicBezTo>
                    <a:pt x="112" y="277"/>
                    <a:pt x="112" y="277"/>
                    <a:pt x="112" y="277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98" y="289"/>
                    <a:pt x="98" y="289"/>
                    <a:pt x="98" y="289"/>
                  </a:cubicBezTo>
                  <a:cubicBezTo>
                    <a:pt x="87" y="313"/>
                    <a:pt x="87" y="313"/>
                    <a:pt x="87" y="313"/>
                  </a:cubicBezTo>
                  <a:cubicBezTo>
                    <a:pt x="93" y="331"/>
                    <a:pt x="93" y="331"/>
                    <a:pt x="93" y="331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7" y="349"/>
                    <a:pt x="107" y="349"/>
                    <a:pt x="107" y="349"/>
                  </a:cubicBezTo>
                  <a:cubicBezTo>
                    <a:pt x="131" y="349"/>
                    <a:pt x="131" y="349"/>
                    <a:pt x="131" y="349"/>
                  </a:cubicBezTo>
                  <a:cubicBezTo>
                    <a:pt x="138" y="358"/>
                    <a:pt x="138" y="358"/>
                    <a:pt x="138" y="358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68" y="330"/>
                    <a:pt x="168" y="330"/>
                    <a:pt x="168" y="330"/>
                  </a:cubicBezTo>
                  <a:cubicBezTo>
                    <a:pt x="200" y="333"/>
                    <a:pt x="200" y="333"/>
                    <a:pt x="200" y="333"/>
                  </a:cubicBezTo>
                  <a:cubicBezTo>
                    <a:pt x="206" y="342"/>
                    <a:pt x="206" y="342"/>
                    <a:pt x="206" y="342"/>
                  </a:cubicBezTo>
                  <a:cubicBezTo>
                    <a:pt x="218" y="344"/>
                    <a:pt x="218" y="344"/>
                    <a:pt x="218" y="344"/>
                  </a:cubicBezTo>
                  <a:cubicBezTo>
                    <a:pt x="217" y="351"/>
                    <a:pt x="217" y="351"/>
                    <a:pt x="217" y="351"/>
                  </a:cubicBezTo>
                  <a:cubicBezTo>
                    <a:pt x="199" y="358"/>
                    <a:pt x="199" y="358"/>
                    <a:pt x="199" y="358"/>
                  </a:cubicBezTo>
                  <a:cubicBezTo>
                    <a:pt x="178" y="375"/>
                    <a:pt x="178" y="375"/>
                    <a:pt x="178" y="375"/>
                  </a:cubicBezTo>
                  <a:cubicBezTo>
                    <a:pt x="171" y="374"/>
                    <a:pt x="171" y="374"/>
                    <a:pt x="171" y="374"/>
                  </a:cubicBezTo>
                  <a:cubicBezTo>
                    <a:pt x="161" y="392"/>
                    <a:pt x="161" y="392"/>
                    <a:pt x="161" y="392"/>
                  </a:cubicBezTo>
                  <a:cubicBezTo>
                    <a:pt x="148" y="393"/>
                    <a:pt x="148" y="393"/>
                    <a:pt x="148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201" y="423"/>
                    <a:pt x="201" y="423"/>
                    <a:pt x="201" y="423"/>
                  </a:cubicBezTo>
                  <a:cubicBezTo>
                    <a:pt x="202" y="445"/>
                    <a:pt x="202" y="445"/>
                    <a:pt x="202" y="445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68" y="482"/>
                    <a:pt x="168" y="482"/>
                    <a:pt x="168" y="482"/>
                  </a:cubicBezTo>
                  <a:cubicBezTo>
                    <a:pt x="173" y="502"/>
                    <a:pt x="173" y="502"/>
                    <a:pt x="173" y="502"/>
                  </a:cubicBezTo>
                  <a:cubicBezTo>
                    <a:pt x="174" y="525"/>
                    <a:pt x="174" y="525"/>
                    <a:pt x="174" y="525"/>
                  </a:cubicBezTo>
                  <a:cubicBezTo>
                    <a:pt x="195" y="536"/>
                    <a:pt x="195" y="536"/>
                    <a:pt x="195" y="536"/>
                  </a:cubicBezTo>
                  <a:cubicBezTo>
                    <a:pt x="216" y="530"/>
                    <a:pt x="216" y="530"/>
                    <a:pt x="216" y="530"/>
                  </a:cubicBezTo>
                  <a:cubicBezTo>
                    <a:pt x="242" y="549"/>
                    <a:pt x="242" y="549"/>
                    <a:pt x="242" y="549"/>
                  </a:cubicBezTo>
                  <a:cubicBezTo>
                    <a:pt x="242" y="559"/>
                    <a:pt x="242" y="559"/>
                    <a:pt x="242" y="559"/>
                  </a:cubicBezTo>
                  <a:cubicBezTo>
                    <a:pt x="260" y="555"/>
                    <a:pt x="260" y="555"/>
                    <a:pt x="260" y="555"/>
                  </a:cubicBezTo>
                  <a:cubicBezTo>
                    <a:pt x="283" y="537"/>
                    <a:pt x="283" y="537"/>
                    <a:pt x="283" y="537"/>
                  </a:cubicBezTo>
                  <a:cubicBezTo>
                    <a:pt x="291" y="543"/>
                    <a:pt x="291" y="543"/>
                    <a:pt x="291" y="543"/>
                  </a:cubicBezTo>
                  <a:cubicBezTo>
                    <a:pt x="309" y="539"/>
                    <a:pt x="309" y="539"/>
                    <a:pt x="309" y="539"/>
                  </a:cubicBezTo>
                  <a:cubicBezTo>
                    <a:pt x="327" y="540"/>
                    <a:pt x="327" y="540"/>
                    <a:pt x="327" y="540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40" y="543"/>
                    <a:pt x="340" y="543"/>
                    <a:pt x="340" y="543"/>
                  </a:cubicBezTo>
                  <a:cubicBezTo>
                    <a:pt x="332" y="552"/>
                    <a:pt x="332" y="552"/>
                    <a:pt x="332" y="552"/>
                  </a:cubicBezTo>
                  <a:cubicBezTo>
                    <a:pt x="314" y="574"/>
                    <a:pt x="314" y="574"/>
                    <a:pt x="314" y="574"/>
                  </a:cubicBezTo>
                  <a:cubicBezTo>
                    <a:pt x="315" y="586"/>
                    <a:pt x="315" y="586"/>
                    <a:pt x="315" y="586"/>
                  </a:cubicBezTo>
                  <a:cubicBezTo>
                    <a:pt x="326" y="589"/>
                    <a:pt x="326" y="589"/>
                    <a:pt x="326" y="589"/>
                  </a:cubicBezTo>
                  <a:cubicBezTo>
                    <a:pt x="327" y="573"/>
                    <a:pt x="327" y="573"/>
                    <a:pt x="327" y="573"/>
                  </a:cubicBezTo>
                  <a:cubicBezTo>
                    <a:pt x="338" y="562"/>
                    <a:pt x="338" y="562"/>
                    <a:pt x="338" y="562"/>
                  </a:cubicBezTo>
                  <a:cubicBezTo>
                    <a:pt x="355" y="559"/>
                    <a:pt x="355" y="559"/>
                    <a:pt x="355" y="559"/>
                  </a:cubicBezTo>
                  <a:cubicBezTo>
                    <a:pt x="372" y="576"/>
                    <a:pt x="372" y="576"/>
                    <a:pt x="372" y="576"/>
                  </a:cubicBezTo>
                  <a:cubicBezTo>
                    <a:pt x="373" y="588"/>
                    <a:pt x="373" y="588"/>
                    <a:pt x="373" y="588"/>
                  </a:cubicBezTo>
                  <a:cubicBezTo>
                    <a:pt x="384" y="594"/>
                    <a:pt x="384" y="594"/>
                    <a:pt x="384" y="594"/>
                  </a:cubicBezTo>
                  <a:cubicBezTo>
                    <a:pt x="399" y="594"/>
                    <a:pt x="399" y="594"/>
                    <a:pt x="399" y="594"/>
                  </a:cubicBezTo>
                  <a:cubicBezTo>
                    <a:pt x="406" y="610"/>
                    <a:pt x="406" y="610"/>
                    <a:pt x="406" y="610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5" y="613"/>
                    <a:pt x="435" y="613"/>
                    <a:pt x="435" y="613"/>
                  </a:cubicBezTo>
                  <a:cubicBezTo>
                    <a:pt x="454" y="627"/>
                    <a:pt x="454" y="627"/>
                    <a:pt x="454" y="627"/>
                  </a:cubicBezTo>
                  <a:cubicBezTo>
                    <a:pt x="450" y="630"/>
                    <a:pt x="450" y="630"/>
                    <a:pt x="450" y="630"/>
                  </a:cubicBezTo>
                  <a:cubicBezTo>
                    <a:pt x="469" y="656"/>
                    <a:pt x="469" y="656"/>
                    <a:pt x="469" y="656"/>
                  </a:cubicBezTo>
                  <a:cubicBezTo>
                    <a:pt x="467" y="667"/>
                    <a:pt x="467" y="667"/>
                    <a:pt x="467" y="667"/>
                  </a:cubicBezTo>
                  <a:cubicBezTo>
                    <a:pt x="483" y="673"/>
                    <a:pt x="483" y="673"/>
                    <a:pt x="483" y="673"/>
                  </a:cubicBezTo>
                  <a:cubicBezTo>
                    <a:pt x="493" y="700"/>
                    <a:pt x="493" y="700"/>
                    <a:pt x="493" y="700"/>
                  </a:cubicBezTo>
                  <a:cubicBezTo>
                    <a:pt x="487" y="708"/>
                    <a:pt x="487" y="708"/>
                    <a:pt x="487" y="708"/>
                  </a:cubicBezTo>
                  <a:cubicBezTo>
                    <a:pt x="499" y="713"/>
                    <a:pt x="499" y="713"/>
                    <a:pt x="499" y="713"/>
                  </a:cubicBezTo>
                  <a:cubicBezTo>
                    <a:pt x="502" y="728"/>
                    <a:pt x="502" y="728"/>
                    <a:pt x="502" y="728"/>
                  </a:cubicBezTo>
                  <a:cubicBezTo>
                    <a:pt x="533" y="740"/>
                    <a:pt x="533" y="740"/>
                    <a:pt x="533" y="740"/>
                  </a:cubicBezTo>
                  <a:cubicBezTo>
                    <a:pt x="567" y="760"/>
                    <a:pt x="567" y="760"/>
                    <a:pt x="567" y="760"/>
                  </a:cubicBezTo>
                  <a:cubicBezTo>
                    <a:pt x="566" y="780"/>
                    <a:pt x="566" y="780"/>
                    <a:pt x="566" y="780"/>
                  </a:cubicBezTo>
                  <a:cubicBezTo>
                    <a:pt x="566" y="781"/>
                    <a:pt x="566" y="781"/>
                    <a:pt x="566" y="781"/>
                  </a:cubicBezTo>
                  <a:cubicBezTo>
                    <a:pt x="574" y="786"/>
                    <a:pt x="574" y="786"/>
                    <a:pt x="574" y="786"/>
                  </a:cubicBezTo>
                  <a:cubicBezTo>
                    <a:pt x="574" y="820"/>
                    <a:pt x="574" y="820"/>
                    <a:pt x="574" y="820"/>
                  </a:cubicBezTo>
                  <a:cubicBezTo>
                    <a:pt x="574" y="829"/>
                    <a:pt x="574" y="829"/>
                    <a:pt x="574" y="829"/>
                  </a:cubicBezTo>
                  <a:cubicBezTo>
                    <a:pt x="577" y="841"/>
                    <a:pt x="577" y="841"/>
                    <a:pt x="577" y="841"/>
                  </a:cubicBezTo>
                  <a:cubicBezTo>
                    <a:pt x="572" y="849"/>
                    <a:pt x="572" y="849"/>
                    <a:pt x="572" y="849"/>
                  </a:cubicBezTo>
                  <a:cubicBezTo>
                    <a:pt x="562" y="851"/>
                    <a:pt x="562" y="851"/>
                    <a:pt x="562" y="851"/>
                  </a:cubicBezTo>
                  <a:cubicBezTo>
                    <a:pt x="547" y="857"/>
                    <a:pt x="547" y="857"/>
                    <a:pt x="547" y="857"/>
                  </a:cubicBezTo>
                  <a:cubicBezTo>
                    <a:pt x="536" y="866"/>
                    <a:pt x="536" y="866"/>
                    <a:pt x="536" y="866"/>
                  </a:cubicBezTo>
                  <a:cubicBezTo>
                    <a:pt x="509" y="867"/>
                    <a:pt x="509" y="867"/>
                    <a:pt x="509" y="867"/>
                  </a:cubicBezTo>
                  <a:cubicBezTo>
                    <a:pt x="485" y="863"/>
                    <a:pt x="485" y="863"/>
                    <a:pt x="485" y="863"/>
                  </a:cubicBezTo>
                  <a:cubicBezTo>
                    <a:pt x="467" y="850"/>
                    <a:pt x="467" y="850"/>
                    <a:pt x="467" y="850"/>
                  </a:cubicBezTo>
                  <a:cubicBezTo>
                    <a:pt x="482" y="864"/>
                    <a:pt x="482" y="864"/>
                    <a:pt x="482" y="864"/>
                  </a:cubicBezTo>
                  <a:cubicBezTo>
                    <a:pt x="475" y="869"/>
                    <a:pt x="475" y="869"/>
                    <a:pt x="475" y="869"/>
                  </a:cubicBezTo>
                  <a:cubicBezTo>
                    <a:pt x="472" y="874"/>
                    <a:pt x="472" y="874"/>
                    <a:pt x="472" y="874"/>
                  </a:cubicBezTo>
                  <a:cubicBezTo>
                    <a:pt x="484" y="865"/>
                    <a:pt x="484" y="865"/>
                    <a:pt x="484" y="865"/>
                  </a:cubicBezTo>
                  <a:cubicBezTo>
                    <a:pt x="510" y="870"/>
                    <a:pt x="510" y="870"/>
                    <a:pt x="510" y="870"/>
                  </a:cubicBezTo>
                  <a:cubicBezTo>
                    <a:pt x="537" y="869"/>
                    <a:pt x="537" y="869"/>
                    <a:pt x="537" y="869"/>
                  </a:cubicBezTo>
                  <a:cubicBezTo>
                    <a:pt x="546" y="868"/>
                    <a:pt x="546" y="868"/>
                    <a:pt x="546" y="868"/>
                  </a:cubicBezTo>
                  <a:cubicBezTo>
                    <a:pt x="554" y="863"/>
                    <a:pt x="554" y="863"/>
                    <a:pt x="554" y="863"/>
                  </a:cubicBezTo>
                  <a:cubicBezTo>
                    <a:pt x="562" y="863"/>
                    <a:pt x="562" y="863"/>
                    <a:pt x="562" y="863"/>
                  </a:cubicBezTo>
                  <a:cubicBezTo>
                    <a:pt x="571" y="859"/>
                    <a:pt x="571" y="859"/>
                    <a:pt x="571" y="859"/>
                  </a:cubicBezTo>
                  <a:cubicBezTo>
                    <a:pt x="572" y="866"/>
                    <a:pt x="572" y="866"/>
                    <a:pt x="572" y="866"/>
                  </a:cubicBezTo>
                  <a:cubicBezTo>
                    <a:pt x="578" y="875"/>
                    <a:pt x="578" y="875"/>
                    <a:pt x="578" y="875"/>
                  </a:cubicBezTo>
                  <a:cubicBezTo>
                    <a:pt x="570" y="887"/>
                    <a:pt x="570" y="887"/>
                    <a:pt x="570" y="887"/>
                  </a:cubicBezTo>
                  <a:cubicBezTo>
                    <a:pt x="549" y="883"/>
                    <a:pt x="549" y="883"/>
                    <a:pt x="549" y="883"/>
                  </a:cubicBezTo>
                  <a:cubicBezTo>
                    <a:pt x="546" y="886"/>
                    <a:pt x="546" y="886"/>
                    <a:pt x="546" y="886"/>
                  </a:cubicBezTo>
                  <a:cubicBezTo>
                    <a:pt x="557" y="891"/>
                    <a:pt x="557" y="891"/>
                    <a:pt x="557" y="891"/>
                  </a:cubicBezTo>
                  <a:cubicBezTo>
                    <a:pt x="569" y="891"/>
                    <a:pt x="569" y="891"/>
                    <a:pt x="569" y="891"/>
                  </a:cubicBezTo>
                  <a:cubicBezTo>
                    <a:pt x="569" y="893"/>
                    <a:pt x="569" y="893"/>
                    <a:pt x="569" y="893"/>
                  </a:cubicBezTo>
                  <a:cubicBezTo>
                    <a:pt x="557" y="898"/>
                    <a:pt x="557" y="898"/>
                    <a:pt x="557" y="898"/>
                  </a:cubicBezTo>
                  <a:cubicBezTo>
                    <a:pt x="545" y="910"/>
                    <a:pt x="545" y="910"/>
                    <a:pt x="545" y="910"/>
                  </a:cubicBezTo>
                  <a:cubicBezTo>
                    <a:pt x="550" y="910"/>
                    <a:pt x="550" y="910"/>
                    <a:pt x="550" y="910"/>
                  </a:cubicBezTo>
                  <a:cubicBezTo>
                    <a:pt x="561" y="900"/>
                    <a:pt x="561" y="900"/>
                    <a:pt x="561" y="900"/>
                  </a:cubicBezTo>
                  <a:cubicBezTo>
                    <a:pt x="575" y="895"/>
                    <a:pt x="575" y="895"/>
                    <a:pt x="575" y="895"/>
                  </a:cubicBezTo>
                  <a:cubicBezTo>
                    <a:pt x="587" y="883"/>
                    <a:pt x="587" y="883"/>
                    <a:pt x="587" y="883"/>
                  </a:cubicBezTo>
                  <a:cubicBezTo>
                    <a:pt x="593" y="883"/>
                    <a:pt x="593" y="883"/>
                    <a:pt x="593" y="883"/>
                  </a:cubicBezTo>
                  <a:cubicBezTo>
                    <a:pt x="597" y="894"/>
                    <a:pt x="597" y="894"/>
                    <a:pt x="597" y="894"/>
                  </a:cubicBezTo>
                  <a:cubicBezTo>
                    <a:pt x="618" y="907"/>
                    <a:pt x="618" y="907"/>
                    <a:pt x="618" y="907"/>
                  </a:cubicBezTo>
                  <a:cubicBezTo>
                    <a:pt x="620" y="911"/>
                    <a:pt x="620" y="911"/>
                    <a:pt x="620" y="911"/>
                  </a:cubicBezTo>
                  <a:cubicBezTo>
                    <a:pt x="628" y="916"/>
                    <a:pt x="628" y="916"/>
                    <a:pt x="628" y="916"/>
                  </a:cubicBezTo>
                  <a:cubicBezTo>
                    <a:pt x="629" y="927"/>
                    <a:pt x="629" y="927"/>
                    <a:pt x="629" y="927"/>
                  </a:cubicBezTo>
                  <a:cubicBezTo>
                    <a:pt x="625" y="934"/>
                    <a:pt x="625" y="934"/>
                    <a:pt x="625" y="934"/>
                  </a:cubicBezTo>
                  <a:cubicBezTo>
                    <a:pt x="641" y="936"/>
                    <a:pt x="641" y="936"/>
                    <a:pt x="641" y="936"/>
                  </a:cubicBezTo>
                  <a:cubicBezTo>
                    <a:pt x="644" y="943"/>
                    <a:pt x="644" y="943"/>
                    <a:pt x="644" y="943"/>
                  </a:cubicBezTo>
                  <a:cubicBezTo>
                    <a:pt x="659" y="952"/>
                    <a:pt x="659" y="952"/>
                    <a:pt x="659" y="952"/>
                  </a:cubicBezTo>
                  <a:cubicBezTo>
                    <a:pt x="685" y="969"/>
                    <a:pt x="685" y="969"/>
                    <a:pt x="685" y="969"/>
                  </a:cubicBezTo>
                  <a:cubicBezTo>
                    <a:pt x="692" y="989"/>
                    <a:pt x="692" y="989"/>
                    <a:pt x="692" y="989"/>
                  </a:cubicBezTo>
                  <a:cubicBezTo>
                    <a:pt x="701" y="998"/>
                    <a:pt x="701" y="998"/>
                    <a:pt x="701" y="998"/>
                  </a:cubicBezTo>
                  <a:cubicBezTo>
                    <a:pt x="701" y="1010"/>
                    <a:pt x="701" y="1010"/>
                    <a:pt x="701" y="1010"/>
                  </a:cubicBezTo>
                  <a:cubicBezTo>
                    <a:pt x="721" y="1026"/>
                    <a:pt x="721" y="1026"/>
                    <a:pt x="721" y="1026"/>
                  </a:cubicBezTo>
                  <a:cubicBezTo>
                    <a:pt x="721" y="1037"/>
                    <a:pt x="721" y="1037"/>
                    <a:pt x="721" y="1037"/>
                  </a:cubicBezTo>
                  <a:cubicBezTo>
                    <a:pt x="713" y="1045"/>
                    <a:pt x="713" y="1045"/>
                    <a:pt x="713" y="1045"/>
                  </a:cubicBezTo>
                  <a:cubicBezTo>
                    <a:pt x="712" y="1055"/>
                    <a:pt x="712" y="1055"/>
                    <a:pt x="712" y="1055"/>
                  </a:cubicBezTo>
                  <a:cubicBezTo>
                    <a:pt x="691" y="1080"/>
                    <a:pt x="691" y="1080"/>
                    <a:pt x="691" y="1080"/>
                  </a:cubicBezTo>
                  <a:cubicBezTo>
                    <a:pt x="670" y="1086"/>
                    <a:pt x="670" y="1086"/>
                    <a:pt x="670" y="1086"/>
                  </a:cubicBezTo>
                  <a:cubicBezTo>
                    <a:pt x="658" y="1093"/>
                    <a:pt x="658" y="1093"/>
                    <a:pt x="658" y="1093"/>
                  </a:cubicBezTo>
                  <a:cubicBezTo>
                    <a:pt x="644" y="1096"/>
                    <a:pt x="644" y="1096"/>
                    <a:pt x="644" y="1096"/>
                  </a:cubicBezTo>
                  <a:cubicBezTo>
                    <a:pt x="633" y="1109"/>
                    <a:pt x="633" y="1109"/>
                    <a:pt x="633" y="1109"/>
                  </a:cubicBezTo>
                  <a:cubicBezTo>
                    <a:pt x="625" y="1113"/>
                    <a:pt x="625" y="1113"/>
                    <a:pt x="625" y="1113"/>
                  </a:cubicBezTo>
                  <a:cubicBezTo>
                    <a:pt x="621" y="1105"/>
                    <a:pt x="621" y="1105"/>
                    <a:pt x="621" y="1105"/>
                  </a:cubicBezTo>
                  <a:cubicBezTo>
                    <a:pt x="607" y="1116"/>
                    <a:pt x="607" y="1116"/>
                    <a:pt x="607" y="1116"/>
                  </a:cubicBezTo>
                  <a:cubicBezTo>
                    <a:pt x="607" y="1124"/>
                    <a:pt x="607" y="1124"/>
                    <a:pt x="607" y="1124"/>
                  </a:cubicBezTo>
                  <a:cubicBezTo>
                    <a:pt x="600" y="1127"/>
                    <a:pt x="600" y="1127"/>
                    <a:pt x="600" y="1127"/>
                  </a:cubicBezTo>
                  <a:cubicBezTo>
                    <a:pt x="595" y="1145"/>
                    <a:pt x="595" y="1145"/>
                    <a:pt x="595" y="1145"/>
                  </a:cubicBezTo>
                  <a:cubicBezTo>
                    <a:pt x="578" y="1160"/>
                    <a:pt x="578" y="1160"/>
                    <a:pt x="578" y="1160"/>
                  </a:cubicBezTo>
                  <a:cubicBezTo>
                    <a:pt x="576" y="1169"/>
                    <a:pt x="576" y="1169"/>
                    <a:pt x="576" y="1169"/>
                  </a:cubicBezTo>
                  <a:cubicBezTo>
                    <a:pt x="568" y="1171"/>
                    <a:pt x="568" y="1171"/>
                    <a:pt x="568" y="1171"/>
                  </a:cubicBezTo>
                  <a:cubicBezTo>
                    <a:pt x="557" y="1190"/>
                    <a:pt x="557" y="1190"/>
                    <a:pt x="557" y="1190"/>
                  </a:cubicBezTo>
                  <a:cubicBezTo>
                    <a:pt x="538" y="1191"/>
                    <a:pt x="538" y="1191"/>
                    <a:pt x="538" y="1191"/>
                  </a:cubicBezTo>
                  <a:cubicBezTo>
                    <a:pt x="524" y="1203"/>
                    <a:pt x="524" y="1203"/>
                    <a:pt x="524" y="1203"/>
                  </a:cubicBezTo>
                  <a:cubicBezTo>
                    <a:pt x="522" y="1210"/>
                    <a:pt x="522" y="1210"/>
                    <a:pt x="522" y="1210"/>
                  </a:cubicBezTo>
                  <a:cubicBezTo>
                    <a:pt x="507" y="1208"/>
                    <a:pt x="507" y="1208"/>
                    <a:pt x="507" y="1208"/>
                  </a:cubicBezTo>
                  <a:cubicBezTo>
                    <a:pt x="496" y="1212"/>
                    <a:pt x="496" y="1212"/>
                    <a:pt x="496" y="1212"/>
                  </a:cubicBezTo>
                  <a:cubicBezTo>
                    <a:pt x="479" y="1206"/>
                    <a:pt x="479" y="1206"/>
                    <a:pt x="479" y="1206"/>
                  </a:cubicBezTo>
                  <a:cubicBezTo>
                    <a:pt x="419" y="1204"/>
                    <a:pt x="419" y="1204"/>
                    <a:pt x="419" y="1204"/>
                  </a:cubicBezTo>
                  <a:cubicBezTo>
                    <a:pt x="414" y="1208"/>
                    <a:pt x="414" y="1208"/>
                    <a:pt x="414" y="1208"/>
                  </a:cubicBezTo>
                  <a:cubicBezTo>
                    <a:pt x="406" y="1209"/>
                    <a:pt x="406" y="1209"/>
                    <a:pt x="406" y="1209"/>
                  </a:cubicBezTo>
                  <a:cubicBezTo>
                    <a:pt x="389" y="1223"/>
                    <a:pt x="389" y="1223"/>
                    <a:pt x="389" y="1223"/>
                  </a:cubicBezTo>
                  <a:cubicBezTo>
                    <a:pt x="388" y="1239"/>
                    <a:pt x="388" y="1239"/>
                    <a:pt x="388" y="1239"/>
                  </a:cubicBezTo>
                  <a:cubicBezTo>
                    <a:pt x="353" y="1252"/>
                    <a:pt x="353" y="1252"/>
                    <a:pt x="353" y="1252"/>
                  </a:cubicBezTo>
                  <a:cubicBezTo>
                    <a:pt x="335" y="1254"/>
                    <a:pt x="335" y="1254"/>
                    <a:pt x="335" y="1254"/>
                  </a:cubicBezTo>
                  <a:cubicBezTo>
                    <a:pt x="308" y="1271"/>
                    <a:pt x="308" y="1271"/>
                    <a:pt x="308" y="1271"/>
                  </a:cubicBezTo>
                  <a:cubicBezTo>
                    <a:pt x="292" y="1278"/>
                    <a:pt x="292" y="1278"/>
                    <a:pt x="292" y="1278"/>
                  </a:cubicBezTo>
                  <a:cubicBezTo>
                    <a:pt x="252" y="1274"/>
                    <a:pt x="252" y="1274"/>
                    <a:pt x="252" y="1274"/>
                  </a:cubicBezTo>
                  <a:cubicBezTo>
                    <a:pt x="231" y="1254"/>
                    <a:pt x="231" y="1254"/>
                    <a:pt x="231" y="1254"/>
                  </a:cubicBezTo>
                  <a:cubicBezTo>
                    <a:pt x="227" y="1258"/>
                    <a:pt x="227" y="1258"/>
                    <a:pt x="227" y="1258"/>
                  </a:cubicBezTo>
                  <a:cubicBezTo>
                    <a:pt x="230" y="1275"/>
                    <a:pt x="230" y="1275"/>
                    <a:pt x="230" y="1275"/>
                  </a:cubicBezTo>
                  <a:cubicBezTo>
                    <a:pt x="226" y="1281"/>
                    <a:pt x="226" y="1281"/>
                    <a:pt x="226" y="1281"/>
                  </a:cubicBezTo>
                  <a:cubicBezTo>
                    <a:pt x="228" y="1287"/>
                    <a:pt x="228" y="1287"/>
                    <a:pt x="228" y="1287"/>
                  </a:cubicBezTo>
                  <a:cubicBezTo>
                    <a:pt x="211" y="1301"/>
                    <a:pt x="211" y="1301"/>
                    <a:pt x="211" y="1301"/>
                  </a:cubicBezTo>
                  <a:cubicBezTo>
                    <a:pt x="162" y="1287"/>
                    <a:pt x="162" y="1287"/>
                    <a:pt x="162" y="1287"/>
                  </a:cubicBezTo>
                  <a:cubicBezTo>
                    <a:pt x="145" y="1300"/>
                    <a:pt x="145" y="1300"/>
                    <a:pt x="145" y="1300"/>
                  </a:cubicBezTo>
                  <a:cubicBezTo>
                    <a:pt x="132" y="1303"/>
                    <a:pt x="132" y="1303"/>
                    <a:pt x="132" y="1303"/>
                  </a:cubicBezTo>
                  <a:cubicBezTo>
                    <a:pt x="121" y="1286"/>
                    <a:pt x="121" y="1286"/>
                    <a:pt x="121" y="1286"/>
                  </a:cubicBezTo>
                  <a:cubicBezTo>
                    <a:pt x="120" y="1315"/>
                    <a:pt x="120" y="1315"/>
                    <a:pt x="120" y="1315"/>
                  </a:cubicBezTo>
                  <a:cubicBezTo>
                    <a:pt x="108" y="1327"/>
                    <a:pt x="108" y="1327"/>
                    <a:pt x="108" y="1327"/>
                  </a:cubicBezTo>
                  <a:cubicBezTo>
                    <a:pt x="91" y="1331"/>
                    <a:pt x="91" y="1331"/>
                    <a:pt x="91" y="1331"/>
                  </a:cubicBezTo>
                  <a:cubicBezTo>
                    <a:pt x="90" y="1344"/>
                    <a:pt x="90" y="1344"/>
                    <a:pt x="90" y="1344"/>
                  </a:cubicBezTo>
                  <a:cubicBezTo>
                    <a:pt x="73" y="1356"/>
                    <a:pt x="73" y="1356"/>
                    <a:pt x="73" y="1356"/>
                  </a:cubicBezTo>
                  <a:cubicBezTo>
                    <a:pt x="53" y="1359"/>
                    <a:pt x="53" y="1359"/>
                    <a:pt x="53" y="1359"/>
                  </a:cubicBezTo>
                  <a:cubicBezTo>
                    <a:pt x="51" y="1368"/>
                    <a:pt x="51" y="1368"/>
                    <a:pt x="51" y="1368"/>
                  </a:cubicBezTo>
                  <a:cubicBezTo>
                    <a:pt x="64" y="1383"/>
                    <a:pt x="64" y="1383"/>
                    <a:pt x="64" y="1383"/>
                  </a:cubicBezTo>
                  <a:cubicBezTo>
                    <a:pt x="63" y="1399"/>
                    <a:pt x="63" y="1399"/>
                    <a:pt x="63" y="1399"/>
                  </a:cubicBezTo>
                  <a:cubicBezTo>
                    <a:pt x="55" y="1401"/>
                    <a:pt x="55" y="1401"/>
                    <a:pt x="55" y="1401"/>
                  </a:cubicBezTo>
                  <a:cubicBezTo>
                    <a:pt x="43" y="1393"/>
                    <a:pt x="43" y="1393"/>
                    <a:pt x="43" y="1393"/>
                  </a:cubicBezTo>
                  <a:cubicBezTo>
                    <a:pt x="43" y="1381"/>
                    <a:pt x="43" y="1381"/>
                    <a:pt x="43" y="1381"/>
                  </a:cubicBezTo>
                  <a:cubicBezTo>
                    <a:pt x="28" y="1373"/>
                    <a:pt x="28" y="1373"/>
                    <a:pt x="28" y="1373"/>
                  </a:cubicBezTo>
                  <a:cubicBezTo>
                    <a:pt x="12" y="1352"/>
                    <a:pt x="12" y="1352"/>
                    <a:pt x="12" y="1352"/>
                  </a:cubicBezTo>
                  <a:cubicBezTo>
                    <a:pt x="10" y="1314"/>
                    <a:pt x="10" y="1314"/>
                    <a:pt x="10" y="1314"/>
                  </a:cubicBezTo>
                  <a:cubicBezTo>
                    <a:pt x="21" y="1295"/>
                    <a:pt x="21" y="1295"/>
                    <a:pt x="21" y="1295"/>
                  </a:cubicBezTo>
                  <a:cubicBezTo>
                    <a:pt x="31" y="1294"/>
                    <a:pt x="31" y="1294"/>
                    <a:pt x="31" y="1294"/>
                  </a:cubicBezTo>
                  <a:cubicBezTo>
                    <a:pt x="43" y="1267"/>
                    <a:pt x="43" y="1267"/>
                    <a:pt x="43" y="1267"/>
                  </a:cubicBezTo>
                  <a:cubicBezTo>
                    <a:pt x="28" y="1268"/>
                    <a:pt x="28" y="1268"/>
                    <a:pt x="28" y="1268"/>
                  </a:cubicBezTo>
                  <a:cubicBezTo>
                    <a:pt x="38" y="1235"/>
                    <a:pt x="38" y="1235"/>
                    <a:pt x="38" y="1235"/>
                  </a:cubicBezTo>
                  <a:cubicBezTo>
                    <a:pt x="43" y="1208"/>
                    <a:pt x="43" y="1208"/>
                    <a:pt x="43" y="1208"/>
                  </a:cubicBezTo>
                  <a:cubicBezTo>
                    <a:pt x="60" y="1200"/>
                    <a:pt x="60" y="1200"/>
                    <a:pt x="60" y="1200"/>
                  </a:cubicBezTo>
                  <a:cubicBezTo>
                    <a:pt x="87" y="1161"/>
                    <a:pt x="87" y="1161"/>
                    <a:pt x="87" y="1161"/>
                  </a:cubicBezTo>
                  <a:cubicBezTo>
                    <a:pt x="85" y="1141"/>
                    <a:pt x="85" y="1141"/>
                    <a:pt x="85" y="1141"/>
                  </a:cubicBezTo>
                  <a:cubicBezTo>
                    <a:pt x="91" y="1134"/>
                    <a:pt x="91" y="1134"/>
                    <a:pt x="91" y="1134"/>
                  </a:cubicBezTo>
                  <a:cubicBezTo>
                    <a:pt x="96" y="1121"/>
                    <a:pt x="96" y="1121"/>
                    <a:pt x="96" y="1121"/>
                  </a:cubicBezTo>
                  <a:cubicBezTo>
                    <a:pt x="124" y="1080"/>
                    <a:pt x="124" y="1080"/>
                    <a:pt x="124" y="1080"/>
                  </a:cubicBezTo>
                  <a:cubicBezTo>
                    <a:pt x="128" y="1062"/>
                    <a:pt x="128" y="1062"/>
                    <a:pt x="128" y="1062"/>
                  </a:cubicBezTo>
                  <a:cubicBezTo>
                    <a:pt x="148" y="1036"/>
                    <a:pt x="148" y="1036"/>
                    <a:pt x="148" y="1036"/>
                  </a:cubicBezTo>
                  <a:cubicBezTo>
                    <a:pt x="160" y="998"/>
                    <a:pt x="160" y="998"/>
                    <a:pt x="160" y="998"/>
                  </a:cubicBezTo>
                  <a:cubicBezTo>
                    <a:pt x="149" y="984"/>
                    <a:pt x="149" y="984"/>
                    <a:pt x="149" y="984"/>
                  </a:cubicBezTo>
                  <a:cubicBezTo>
                    <a:pt x="146" y="961"/>
                    <a:pt x="146" y="961"/>
                    <a:pt x="146" y="961"/>
                  </a:cubicBezTo>
                  <a:cubicBezTo>
                    <a:pt x="123" y="941"/>
                    <a:pt x="123" y="941"/>
                    <a:pt x="123" y="941"/>
                  </a:cubicBezTo>
                  <a:cubicBezTo>
                    <a:pt x="121" y="927"/>
                    <a:pt x="121" y="927"/>
                    <a:pt x="121" y="927"/>
                  </a:cubicBezTo>
                  <a:cubicBezTo>
                    <a:pt x="112" y="912"/>
                    <a:pt x="112" y="912"/>
                    <a:pt x="112" y="912"/>
                  </a:cubicBezTo>
                  <a:cubicBezTo>
                    <a:pt x="105" y="893"/>
                    <a:pt x="105" y="893"/>
                    <a:pt x="105" y="89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110" y="887"/>
                    <a:pt x="110" y="887"/>
                    <a:pt x="110" y="887"/>
                  </a:cubicBezTo>
                  <a:cubicBezTo>
                    <a:pt x="110" y="850"/>
                    <a:pt x="110" y="850"/>
                    <a:pt x="110" y="850"/>
                  </a:cubicBezTo>
                  <a:cubicBezTo>
                    <a:pt x="103" y="840"/>
                    <a:pt x="103" y="840"/>
                    <a:pt x="103" y="840"/>
                  </a:cubicBezTo>
                  <a:cubicBezTo>
                    <a:pt x="100" y="806"/>
                    <a:pt x="100" y="806"/>
                    <a:pt x="100" y="806"/>
                  </a:cubicBezTo>
                  <a:cubicBezTo>
                    <a:pt x="96" y="793"/>
                    <a:pt x="96" y="793"/>
                    <a:pt x="96" y="793"/>
                  </a:cubicBezTo>
                  <a:cubicBezTo>
                    <a:pt x="95" y="767"/>
                    <a:pt x="95" y="767"/>
                    <a:pt x="95" y="767"/>
                  </a:cubicBezTo>
                  <a:cubicBezTo>
                    <a:pt x="81" y="748"/>
                    <a:pt x="81" y="748"/>
                    <a:pt x="81" y="748"/>
                  </a:cubicBezTo>
                  <a:cubicBezTo>
                    <a:pt x="88" y="719"/>
                    <a:pt x="88" y="719"/>
                    <a:pt x="88" y="719"/>
                  </a:cubicBezTo>
                  <a:cubicBezTo>
                    <a:pt x="103" y="714"/>
                    <a:pt x="103" y="714"/>
                    <a:pt x="103" y="714"/>
                  </a:cubicBezTo>
                  <a:cubicBezTo>
                    <a:pt x="120" y="703"/>
                    <a:pt x="120" y="703"/>
                    <a:pt x="120" y="703"/>
                  </a:cubicBezTo>
                  <a:cubicBezTo>
                    <a:pt x="107" y="694"/>
                    <a:pt x="107" y="694"/>
                    <a:pt x="107" y="694"/>
                  </a:cubicBezTo>
                  <a:cubicBezTo>
                    <a:pt x="109" y="677"/>
                    <a:pt x="109" y="677"/>
                    <a:pt x="109" y="677"/>
                  </a:cubicBezTo>
                  <a:cubicBezTo>
                    <a:pt x="130" y="665"/>
                    <a:pt x="130" y="665"/>
                    <a:pt x="130" y="665"/>
                  </a:cubicBezTo>
                  <a:cubicBezTo>
                    <a:pt x="176" y="630"/>
                    <a:pt x="176" y="630"/>
                    <a:pt x="176" y="630"/>
                  </a:cubicBezTo>
                  <a:cubicBezTo>
                    <a:pt x="199" y="628"/>
                    <a:pt x="199" y="628"/>
                    <a:pt x="199" y="628"/>
                  </a:cubicBezTo>
                  <a:cubicBezTo>
                    <a:pt x="215" y="588"/>
                    <a:pt x="215" y="588"/>
                    <a:pt x="215" y="588"/>
                  </a:cubicBezTo>
                  <a:cubicBezTo>
                    <a:pt x="212" y="576"/>
                    <a:pt x="212" y="576"/>
                    <a:pt x="212" y="576"/>
                  </a:cubicBezTo>
                  <a:cubicBezTo>
                    <a:pt x="212" y="567"/>
                    <a:pt x="212" y="567"/>
                    <a:pt x="212" y="567"/>
                  </a:cubicBezTo>
                  <a:cubicBezTo>
                    <a:pt x="216" y="549"/>
                    <a:pt x="216" y="549"/>
                    <a:pt x="216" y="549"/>
                  </a:cubicBezTo>
                  <a:cubicBezTo>
                    <a:pt x="178" y="547"/>
                    <a:pt x="178" y="547"/>
                    <a:pt x="178" y="547"/>
                  </a:cubicBezTo>
                  <a:cubicBezTo>
                    <a:pt x="154" y="520"/>
                    <a:pt x="154" y="520"/>
                    <a:pt x="154" y="520"/>
                  </a:cubicBezTo>
                  <a:cubicBezTo>
                    <a:pt x="148" y="503"/>
                    <a:pt x="148" y="503"/>
                    <a:pt x="148" y="503"/>
                  </a:cubicBezTo>
                  <a:cubicBezTo>
                    <a:pt x="139" y="505"/>
                    <a:pt x="139" y="505"/>
                    <a:pt x="139" y="505"/>
                  </a:cubicBezTo>
                  <a:cubicBezTo>
                    <a:pt x="136" y="489"/>
                    <a:pt x="136" y="489"/>
                    <a:pt x="136" y="489"/>
                  </a:cubicBezTo>
                  <a:cubicBezTo>
                    <a:pt x="145" y="476"/>
                    <a:pt x="145" y="476"/>
                    <a:pt x="145" y="476"/>
                  </a:cubicBezTo>
                  <a:cubicBezTo>
                    <a:pt x="139" y="471"/>
                    <a:pt x="139" y="471"/>
                    <a:pt x="139" y="471"/>
                  </a:cubicBezTo>
                  <a:cubicBezTo>
                    <a:pt x="133" y="447"/>
                    <a:pt x="133" y="447"/>
                    <a:pt x="133" y="447"/>
                  </a:cubicBezTo>
                  <a:cubicBezTo>
                    <a:pt x="124" y="431"/>
                    <a:pt x="124" y="431"/>
                    <a:pt x="124" y="431"/>
                  </a:cubicBezTo>
                  <a:cubicBezTo>
                    <a:pt x="114" y="426"/>
                    <a:pt x="114" y="426"/>
                    <a:pt x="114" y="426"/>
                  </a:cubicBezTo>
                  <a:cubicBezTo>
                    <a:pt x="111" y="418"/>
                    <a:pt x="111" y="418"/>
                    <a:pt x="111" y="418"/>
                  </a:cubicBezTo>
                  <a:cubicBezTo>
                    <a:pt x="96" y="407"/>
                    <a:pt x="96" y="407"/>
                    <a:pt x="96" y="407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81" y="365"/>
                    <a:pt x="81" y="365"/>
                    <a:pt x="81" y="365"/>
                  </a:cubicBezTo>
                  <a:cubicBezTo>
                    <a:pt x="56" y="367"/>
                    <a:pt x="56" y="367"/>
                    <a:pt x="56" y="367"/>
                  </a:cubicBezTo>
                  <a:cubicBezTo>
                    <a:pt x="22" y="329"/>
                    <a:pt x="22" y="329"/>
                    <a:pt x="22" y="329"/>
                  </a:cubicBezTo>
                  <a:cubicBezTo>
                    <a:pt x="21" y="319"/>
                    <a:pt x="21" y="319"/>
                    <a:pt x="21" y="319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7" y="285"/>
                    <a:pt x="7" y="285"/>
                    <a:pt x="7" y="285"/>
                  </a:cubicBezTo>
                  <a:cubicBezTo>
                    <a:pt x="30" y="252"/>
                    <a:pt x="30" y="252"/>
                    <a:pt x="30" y="252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0" y="143"/>
                    <a:pt x="60" y="143"/>
                    <a:pt x="60" y="143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24" y="202"/>
                    <a:pt x="24" y="202"/>
                    <a:pt x="24" y="202"/>
                  </a:cubicBezTo>
                  <a:cubicBezTo>
                    <a:pt x="23" y="203"/>
                    <a:pt x="23" y="203"/>
                    <a:pt x="23" y="203"/>
                  </a:cubicBezTo>
                  <a:cubicBezTo>
                    <a:pt x="11" y="213"/>
                    <a:pt x="11" y="213"/>
                    <a:pt x="11" y="213"/>
                  </a:cubicBezTo>
                  <a:cubicBezTo>
                    <a:pt x="11" y="229"/>
                    <a:pt x="11" y="229"/>
                    <a:pt x="11" y="229"/>
                  </a:cubicBezTo>
                  <a:cubicBezTo>
                    <a:pt x="2" y="242"/>
                    <a:pt x="2" y="242"/>
                    <a:pt x="2" y="242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11"/>
                    <a:pt x="4" y="211"/>
                    <a:pt x="4" y="211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40" y="156"/>
                    <a:pt x="40" y="156"/>
                    <a:pt x="40" y="156"/>
                  </a:cubicBezTo>
                  <a:cubicBezTo>
                    <a:pt x="58" y="125"/>
                    <a:pt x="58" y="125"/>
                    <a:pt x="58" y="125"/>
                  </a:cubicBezTo>
                  <a:cubicBezTo>
                    <a:pt x="67" y="108"/>
                    <a:pt x="67" y="108"/>
                    <a:pt x="67" y="108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110" y="71"/>
                    <a:pt x="110" y="71"/>
                    <a:pt x="110" y="71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42" y="14"/>
                    <a:pt x="242" y="14"/>
                    <a:pt x="242" y="14"/>
                  </a:cubicBezTo>
                  <a:cubicBezTo>
                    <a:pt x="290" y="5"/>
                    <a:pt x="339" y="0"/>
                    <a:pt x="390" y="0"/>
                  </a:cubicBezTo>
                  <a:moveTo>
                    <a:pt x="993" y="286"/>
                  </a:moveTo>
                  <a:cubicBezTo>
                    <a:pt x="1008" y="304"/>
                    <a:pt x="1022" y="322"/>
                    <a:pt x="1035" y="341"/>
                  </a:cubicBezTo>
                  <a:cubicBezTo>
                    <a:pt x="1029" y="340"/>
                    <a:pt x="1029" y="340"/>
                    <a:pt x="1029" y="340"/>
                  </a:cubicBezTo>
                  <a:cubicBezTo>
                    <a:pt x="1041" y="380"/>
                    <a:pt x="1041" y="380"/>
                    <a:pt x="1041" y="380"/>
                  </a:cubicBezTo>
                  <a:cubicBezTo>
                    <a:pt x="1043" y="382"/>
                    <a:pt x="1043" y="382"/>
                    <a:pt x="1043" y="382"/>
                  </a:cubicBezTo>
                  <a:cubicBezTo>
                    <a:pt x="1032" y="386"/>
                    <a:pt x="1032" y="386"/>
                    <a:pt x="1032" y="386"/>
                  </a:cubicBezTo>
                  <a:cubicBezTo>
                    <a:pt x="1008" y="355"/>
                    <a:pt x="1008" y="355"/>
                    <a:pt x="1008" y="355"/>
                  </a:cubicBezTo>
                  <a:cubicBezTo>
                    <a:pt x="1007" y="329"/>
                    <a:pt x="1007" y="329"/>
                    <a:pt x="1007" y="329"/>
                  </a:cubicBezTo>
                  <a:cubicBezTo>
                    <a:pt x="993" y="286"/>
                    <a:pt x="993" y="286"/>
                    <a:pt x="993" y="286"/>
                  </a:cubicBezTo>
                  <a:moveTo>
                    <a:pt x="1075" y="408"/>
                  </a:moveTo>
                  <a:cubicBezTo>
                    <a:pt x="1095" y="443"/>
                    <a:pt x="1111" y="480"/>
                    <a:pt x="1125" y="518"/>
                  </a:cubicBezTo>
                  <a:cubicBezTo>
                    <a:pt x="1117" y="518"/>
                    <a:pt x="1117" y="518"/>
                    <a:pt x="1117" y="518"/>
                  </a:cubicBezTo>
                  <a:cubicBezTo>
                    <a:pt x="1116" y="523"/>
                    <a:pt x="1116" y="523"/>
                    <a:pt x="1116" y="523"/>
                  </a:cubicBezTo>
                  <a:cubicBezTo>
                    <a:pt x="1111" y="535"/>
                    <a:pt x="1111" y="535"/>
                    <a:pt x="1111" y="535"/>
                  </a:cubicBezTo>
                  <a:cubicBezTo>
                    <a:pt x="1114" y="571"/>
                    <a:pt x="1114" y="571"/>
                    <a:pt x="1114" y="571"/>
                  </a:cubicBezTo>
                  <a:cubicBezTo>
                    <a:pt x="1100" y="578"/>
                    <a:pt x="1100" y="578"/>
                    <a:pt x="1100" y="578"/>
                  </a:cubicBezTo>
                  <a:cubicBezTo>
                    <a:pt x="1097" y="569"/>
                    <a:pt x="1097" y="569"/>
                    <a:pt x="1097" y="569"/>
                  </a:cubicBezTo>
                  <a:cubicBezTo>
                    <a:pt x="1086" y="560"/>
                    <a:pt x="1086" y="560"/>
                    <a:pt x="1086" y="560"/>
                  </a:cubicBezTo>
                  <a:cubicBezTo>
                    <a:pt x="1079" y="548"/>
                    <a:pt x="1079" y="548"/>
                    <a:pt x="1079" y="548"/>
                  </a:cubicBezTo>
                  <a:cubicBezTo>
                    <a:pt x="1077" y="510"/>
                    <a:pt x="1077" y="510"/>
                    <a:pt x="1077" y="510"/>
                  </a:cubicBezTo>
                  <a:cubicBezTo>
                    <a:pt x="1064" y="477"/>
                    <a:pt x="1064" y="477"/>
                    <a:pt x="1064" y="477"/>
                  </a:cubicBezTo>
                  <a:cubicBezTo>
                    <a:pt x="1071" y="476"/>
                    <a:pt x="1071" y="476"/>
                    <a:pt x="1071" y="476"/>
                  </a:cubicBezTo>
                  <a:cubicBezTo>
                    <a:pt x="1097" y="503"/>
                    <a:pt x="1097" y="503"/>
                    <a:pt x="1097" y="503"/>
                  </a:cubicBezTo>
                  <a:cubicBezTo>
                    <a:pt x="1104" y="494"/>
                    <a:pt x="1104" y="494"/>
                    <a:pt x="1104" y="494"/>
                  </a:cubicBezTo>
                  <a:cubicBezTo>
                    <a:pt x="1064" y="434"/>
                    <a:pt x="1064" y="434"/>
                    <a:pt x="1064" y="434"/>
                  </a:cubicBezTo>
                  <a:cubicBezTo>
                    <a:pt x="1065" y="432"/>
                    <a:pt x="1065" y="432"/>
                    <a:pt x="1065" y="432"/>
                  </a:cubicBezTo>
                  <a:cubicBezTo>
                    <a:pt x="1071" y="430"/>
                    <a:pt x="1071" y="430"/>
                    <a:pt x="1071" y="430"/>
                  </a:cubicBezTo>
                  <a:cubicBezTo>
                    <a:pt x="1075" y="408"/>
                    <a:pt x="1075" y="408"/>
                    <a:pt x="1075" y="408"/>
                  </a:cubicBezTo>
                  <a:moveTo>
                    <a:pt x="1149" y="601"/>
                  </a:moveTo>
                  <a:cubicBezTo>
                    <a:pt x="1163" y="659"/>
                    <a:pt x="1170" y="719"/>
                    <a:pt x="1170" y="781"/>
                  </a:cubicBezTo>
                  <a:cubicBezTo>
                    <a:pt x="1170" y="880"/>
                    <a:pt x="1152" y="974"/>
                    <a:pt x="1118" y="1062"/>
                  </a:cubicBezTo>
                  <a:cubicBezTo>
                    <a:pt x="1110" y="1055"/>
                    <a:pt x="1110" y="1055"/>
                    <a:pt x="1110" y="1055"/>
                  </a:cubicBezTo>
                  <a:cubicBezTo>
                    <a:pt x="1106" y="1025"/>
                    <a:pt x="1106" y="1025"/>
                    <a:pt x="1106" y="1025"/>
                  </a:cubicBezTo>
                  <a:cubicBezTo>
                    <a:pt x="1122" y="1004"/>
                    <a:pt x="1122" y="1004"/>
                    <a:pt x="1122" y="1004"/>
                  </a:cubicBezTo>
                  <a:cubicBezTo>
                    <a:pt x="1122" y="991"/>
                    <a:pt x="1122" y="991"/>
                    <a:pt x="1122" y="991"/>
                  </a:cubicBezTo>
                  <a:cubicBezTo>
                    <a:pt x="1117" y="985"/>
                    <a:pt x="1117" y="985"/>
                    <a:pt x="1117" y="985"/>
                  </a:cubicBezTo>
                  <a:cubicBezTo>
                    <a:pt x="1119" y="1007"/>
                    <a:pt x="1119" y="1007"/>
                    <a:pt x="1119" y="1007"/>
                  </a:cubicBezTo>
                  <a:cubicBezTo>
                    <a:pt x="1109" y="1016"/>
                    <a:pt x="1109" y="1016"/>
                    <a:pt x="1109" y="1016"/>
                  </a:cubicBezTo>
                  <a:cubicBezTo>
                    <a:pt x="1096" y="1011"/>
                    <a:pt x="1096" y="1011"/>
                    <a:pt x="1096" y="1011"/>
                  </a:cubicBezTo>
                  <a:cubicBezTo>
                    <a:pt x="1064" y="1023"/>
                    <a:pt x="1064" y="1023"/>
                    <a:pt x="1064" y="1023"/>
                  </a:cubicBezTo>
                  <a:cubicBezTo>
                    <a:pt x="1057" y="1011"/>
                    <a:pt x="1057" y="1011"/>
                    <a:pt x="1057" y="1011"/>
                  </a:cubicBezTo>
                  <a:cubicBezTo>
                    <a:pt x="1031" y="1010"/>
                    <a:pt x="1031" y="1010"/>
                    <a:pt x="1031" y="1010"/>
                  </a:cubicBezTo>
                  <a:cubicBezTo>
                    <a:pt x="1015" y="961"/>
                    <a:pt x="1015" y="961"/>
                    <a:pt x="1015" y="961"/>
                  </a:cubicBezTo>
                  <a:cubicBezTo>
                    <a:pt x="1021" y="943"/>
                    <a:pt x="1021" y="943"/>
                    <a:pt x="1021" y="943"/>
                  </a:cubicBezTo>
                  <a:cubicBezTo>
                    <a:pt x="1019" y="905"/>
                    <a:pt x="1019" y="905"/>
                    <a:pt x="1019" y="905"/>
                  </a:cubicBezTo>
                  <a:cubicBezTo>
                    <a:pt x="1007" y="882"/>
                    <a:pt x="1007" y="882"/>
                    <a:pt x="1007" y="882"/>
                  </a:cubicBezTo>
                  <a:cubicBezTo>
                    <a:pt x="1004" y="842"/>
                    <a:pt x="1004" y="842"/>
                    <a:pt x="1004" y="842"/>
                  </a:cubicBezTo>
                  <a:cubicBezTo>
                    <a:pt x="1016" y="837"/>
                    <a:pt x="1016" y="837"/>
                    <a:pt x="1016" y="837"/>
                  </a:cubicBezTo>
                  <a:cubicBezTo>
                    <a:pt x="1042" y="772"/>
                    <a:pt x="1042" y="772"/>
                    <a:pt x="1042" y="772"/>
                  </a:cubicBezTo>
                  <a:cubicBezTo>
                    <a:pt x="1029" y="757"/>
                    <a:pt x="1029" y="757"/>
                    <a:pt x="1029" y="757"/>
                  </a:cubicBezTo>
                  <a:cubicBezTo>
                    <a:pt x="1029" y="727"/>
                    <a:pt x="1029" y="727"/>
                    <a:pt x="1029" y="727"/>
                  </a:cubicBezTo>
                  <a:cubicBezTo>
                    <a:pt x="1066" y="684"/>
                    <a:pt x="1066" y="684"/>
                    <a:pt x="1066" y="684"/>
                  </a:cubicBezTo>
                  <a:cubicBezTo>
                    <a:pt x="1067" y="670"/>
                    <a:pt x="1067" y="670"/>
                    <a:pt x="1067" y="670"/>
                  </a:cubicBezTo>
                  <a:cubicBezTo>
                    <a:pt x="1089" y="653"/>
                    <a:pt x="1089" y="653"/>
                    <a:pt x="1089" y="653"/>
                  </a:cubicBezTo>
                  <a:cubicBezTo>
                    <a:pt x="1084" y="625"/>
                    <a:pt x="1084" y="625"/>
                    <a:pt x="1084" y="625"/>
                  </a:cubicBezTo>
                  <a:cubicBezTo>
                    <a:pt x="1099" y="596"/>
                    <a:pt x="1099" y="596"/>
                    <a:pt x="1099" y="596"/>
                  </a:cubicBezTo>
                  <a:cubicBezTo>
                    <a:pt x="1116" y="605"/>
                    <a:pt x="1116" y="605"/>
                    <a:pt x="1116" y="605"/>
                  </a:cubicBezTo>
                  <a:cubicBezTo>
                    <a:pt x="1122" y="597"/>
                    <a:pt x="1122" y="597"/>
                    <a:pt x="1122" y="597"/>
                  </a:cubicBezTo>
                  <a:cubicBezTo>
                    <a:pt x="1140" y="606"/>
                    <a:pt x="1140" y="606"/>
                    <a:pt x="1140" y="606"/>
                  </a:cubicBezTo>
                  <a:cubicBezTo>
                    <a:pt x="1149" y="601"/>
                    <a:pt x="1149" y="601"/>
                    <a:pt x="1149" y="601"/>
                  </a:cubicBezTo>
                  <a:moveTo>
                    <a:pt x="835" y="161"/>
                  </a:moveTo>
                  <a:cubicBezTo>
                    <a:pt x="842" y="164"/>
                    <a:pt x="842" y="164"/>
                    <a:pt x="842" y="164"/>
                  </a:cubicBezTo>
                  <a:cubicBezTo>
                    <a:pt x="849" y="160"/>
                    <a:pt x="849" y="160"/>
                    <a:pt x="849" y="160"/>
                  </a:cubicBezTo>
                  <a:cubicBezTo>
                    <a:pt x="844" y="156"/>
                    <a:pt x="844" y="156"/>
                    <a:pt x="844" y="156"/>
                  </a:cubicBezTo>
                  <a:cubicBezTo>
                    <a:pt x="835" y="161"/>
                    <a:pt x="835" y="161"/>
                    <a:pt x="835" y="161"/>
                  </a:cubicBezTo>
                  <a:moveTo>
                    <a:pt x="800" y="171"/>
                  </a:moveTo>
                  <a:cubicBezTo>
                    <a:pt x="816" y="183"/>
                    <a:pt x="816" y="183"/>
                    <a:pt x="816" y="183"/>
                  </a:cubicBezTo>
                  <a:cubicBezTo>
                    <a:pt x="830" y="169"/>
                    <a:pt x="830" y="169"/>
                    <a:pt x="830" y="169"/>
                  </a:cubicBezTo>
                  <a:cubicBezTo>
                    <a:pt x="823" y="158"/>
                    <a:pt x="823" y="158"/>
                    <a:pt x="823" y="158"/>
                  </a:cubicBezTo>
                  <a:cubicBezTo>
                    <a:pt x="814" y="169"/>
                    <a:pt x="814" y="169"/>
                    <a:pt x="814" y="169"/>
                  </a:cubicBezTo>
                  <a:cubicBezTo>
                    <a:pt x="802" y="163"/>
                    <a:pt x="802" y="163"/>
                    <a:pt x="802" y="163"/>
                  </a:cubicBezTo>
                  <a:cubicBezTo>
                    <a:pt x="800" y="171"/>
                    <a:pt x="800" y="171"/>
                    <a:pt x="800" y="171"/>
                  </a:cubicBezTo>
                  <a:moveTo>
                    <a:pt x="755" y="119"/>
                  </a:moveTo>
                  <a:cubicBezTo>
                    <a:pt x="769" y="136"/>
                    <a:pt x="769" y="136"/>
                    <a:pt x="769" y="136"/>
                  </a:cubicBezTo>
                  <a:cubicBezTo>
                    <a:pt x="783" y="154"/>
                    <a:pt x="783" y="154"/>
                    <a:pt x="783" y="154"/>
                  </a:cubicBezTo>
                  <a:cubicBezTo>
                    <a:pt x="785" y="151"/>
                    <a:pt x="785" y="151"/>
                    <a:pt x="785" y="151"/>
                  </a:cubicBezTo>
                  <a:cubicBezTo>
                    <a:pt x="785" y="150"/>
                    <a:pt x="785" y="150"/>
                    <a:pt x="785" y="150"/>
                  </a:cubicBezTo>
                  <a:cubicBezTo>
                    <a:pt x="779" y="143"/>
                    <a:pt x="779" y="143"/>
                    <a:pt x="779" y="143"/>
                  </a:cubicBezTo>
                  <a:cubicBezTo>
                    <a:pt x="782" y="134"/>
                    <a:pt x="782" y="134"/>
                    <a:pt x="782" y="134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5" y="129"/>
                    <a:pt x="775" y="129"/>
                    <a:pt x="775" y="129"/>
                  </a:cubicBezTo>
                  <a:cubicBezTo>
                    <a:pt x="774" y="118"/>
                    <a:pt x="774" y="118"/>
                    <a:pt x="774" y="118"/>
                  </a:cubicBezTo>
                  <a:cubicBezTo>
                    <a:pt x="773" y="118"/>
                    <a:pt x="773" y="118"/>
                    <a:pt x="773" y="118"/>
                  </a:cubicBezTo>
                  <a:cubicBezTo>
                    <a:pt x="766" y="113"/>
                    <a:pt x="766" y="113"/>
                    <a:pt x="766" y="113"/>
                  </a:cubicBezTo>
                  <a:cubicBezTo>
                    <a:pt x="755" y="119"/>
                    <a:pt x="755" y="119"/>
                    <a:pt x="755" y="119"/>
                  </a:cubicBezTo>
                  <a:moveTo>
                    <a:pt x="690" y="221"/>
                  </a:moveTo>
                  <a:cubicBezTo>
                    <a:pt x="726" y="240"/>
                    <a:pt x="726" y="240"/>
                    <a:pt x="726" y="240"/>
                  </a:cubicBezTo>
                  <a:cubicBezTo>
                    <a:pt x="739" y="246"/>
                    <a:pt x="739" y="246"/>
                    <a:pt x="739" y="246"/>
                  </a:cubicBezTo>
                  <a:cubicBezTo>
                    <a:pt x="737" y="236"/>
                    <a:pt x="737" y="236"/>
                    <a:pt x="737" y="236"/>
                  </a:cubicBezTo>
                  <a:cubicBezTo>
                    <a:pt x="737" y="226"/>
                    <a:pt x="737" y="226"/>
                    <a:pt x="737" y="226"/>
                  </a:cubicBezTo>
                  <a:cubicBezTo>
                    <a:pt x="705" y="204"/>
                    <a:pt x="705" y="204"/>
                    <a:pt x="705" y="204"/>
                  </a:cubicBezTo>
                  <a:cubicBezTo>
                    <a:pt x="694" y="208"/>
                    <a:pt x="694" y="208"/>
                    <a:pt x="694" y="208"/>
                  </a:cubicBezTo>
                  <a:cubicBezTo>
                    <a:pt x="690" y="221"/>
                    <a:pt x="690" y="221"/>
                    <a:pt x="690" y="221"/>
                  </a:cubicBezTo>
                  <a:moveTo>
                    <a:pt x="443" y="489"/>
                  </a:moveTo>
                  <a:cubicBezTo>
                    <a:pt x="446" y="496"/>
                    <a:pt x="446" y="496"/>
                    <a:pt x="446" y="496"/>
                  </a:cubicBezTo>
                  <a:cubicBezTo>
                    <a:pt x="459" y="499"/>
                    <a:pt x="459" y="499"/>
                    <a:pt x="459" y="499"/>
                  </a:cubicBezTo>
                  <a:cubicBezTo>
                    <a:pt x="461" y="496"/>
                    <a:pt x="461" y="496"/>
                    <a:pt x="461" y="496"/>
                  </a:cubicBezTo>
                  <a:cubicBezTo>
                    <a:pt x="452" y="489"/>
                    <a:pt x="452" y="489"/>
                    <a:pt x="452" y="489"/>
                  </a:cubicBezTo>
                  <a:cubicBezTo>
                    <a:pt x="443" y="489"/>
                    <a:pt x="443" y="489"/>
                    <a:pt x="443" y="489"/>
                  </a:cubicBezTo>
                  <a:moveTo>
                    <a:pt x="301" y="425"/>
                  </a:moveTo>
                  <a:cubicBezTo>
                    <a:pt x="293" y="426"/>
                    <a:pt x="293" y="426"/>
                    <a:pt x="293" y="426"/>
                  </a:cubicBezTo>
                  <a:cubicBezTo>
                    <a:pt x="306" y="439"/>
                    <a:pt x="306" y="439"/>
                    <a:pt x="306" y="439"/>
                  </a:cubicBezTo>
                  <a:cubicBezTo>
                    <a:pt x="316" y="437"/>
                    <a:pt x="316" y="437"/>
                    <a:pt x="316" y="437"/>
                  </a:cubicBezTo>
                  <a:cubicBezTo>
                    <a:pt x="301" y="425"/>
                    <a:pt x="301" y="425"/>
                    <a:pt x="301" y="425"/>
                  </a:cubicBezTo>
                  <a:moveTo>
                    <a:pt x="374" y="433"/>
                  </a:moveTo>
                  <a:cubicBezTo>
                    <a:pt x="368" y="438"/>
                    <a:pt x="368" y="438"/>
                    <a:pt x="368" y="438"/>
                  </a:cubicBezTo>
                  <a:cubicBezTo>
                    <a:pt x="368" y="440"/>
                    <a:pt x="368" y="440"/>
                    <a:pt x="368" y="440"/>
                  </a:cubicBezTo>
                  <a:cubicBezTo>
                    <a:pt x="374" y="453"/>
                    <a:pt x="374" y="453"/>
                    <a:pt x="374" y="453"/>
                  </a:cubicBezTo>
                  <a:cubicBezTo>
                    <a:pt x="355" y="453"/>
                    <a:pt x="355" y="453"/>
                    <a:pt x="355" y="453"/>
                  </a:cubicBezTo>
                  <a:cubicBezTo>
                    <a:pt x="357" y="458"/>
                    <a:pt x="357" y="458"/>
                    <a:pt x="357" y="458"/>
                  </a:cubicBezTo>
                  <a:cubicBezTo>
                    <a:pt x="390" y="472"/>
                    <a:pt x="390" y="472"/>
                    <a:pt x="390" y="472"/>
                  </a:cubicBezTo>
                  <a:cubicBezTo>
                    <a:pt x="399" y="471"/>
                    <a:pt x="399" y="471"/>
                    <a:pt x="399" y="471"/>
                  </a:cubicBezTo>
                  <a:cubicBezTo>
                    <a:pt x="423" y="479"/>
                    <a:pt x="423" y="479"/>
                    <a:pt x="423" y="479"/>
                  </a:cubicBezTo>
                  <a:cubicBezTo>
                    <a:pt x="423" y="474"/>
                    <a:pt x="423" y="474"/>
                    <a:pt x="423" y="474"/>
                  </a:cubicBezTo>
                  <a:cubicBezTo>
                    <a:pt x="402" y="447"/>
                    <a:pt x="402" y="447"/>
                    <a:pt x="402" y="447"/>
                  </a:cubicBezTo>
                  <a:cubicBezTo>
                    <a:pt x="389" y="445"/>
                    <a:pt x="389" y="445"/>
                    <a:pt x="389" y="445"/>
                  </a:cubicBezTo>
                  <a:cubicBezTo>
                    <a:pt x="374" y="433"/>
                    <a:pt x="374" y="433"/>
                    <a:pt x="374" y="433"/>
                  </a:cubicBezTo>
                  <a:moveTo>
                    <a:pt x="244" y="338"/>
                  </a:moveTo>
                  <a:cubicBezTo>
                    <a:pt x="248" y="346"/>
                    <a:pt x="248" y="346"/>
                    <a:pt x="248" y="346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4" y="359"/>
                    <a:pt x="284" y="359"/>
                    <a:pt x="284" y="359"/>
                  </a:cubicBezTo>
                  <a:cubicBezTo>
                    <a:pt x="301" y="373"/>
                    <a:pt x="301" y="373"/>
                    <a:pt x="301" y="373"/>
                  </a:cubicBezTo>
                  <a:cubicBezTo>
                    <a:pt x="313" y="373"/>
                    <a:pt x="313" y="373"/>
                    <a:pt x="313" y="373"/>
                  </a:cubicBezTo>
                  <a:cubicBezTo>
                    <a:pt x="313" y="387"/>
                    <a:pt x="313" y="387"/>
                    <a:pt x="313" y="387"/>
                  </a:cubicBezTo>
                  <a:cubicBezTo>
                    <a:pt x="314" y="388"/>
                    <a:pt x="314" y="388"/>
                    <a:pt x="314" y="388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12" y="400"/>
                    <a:pt x="312" y="400"/>
                    <a:pt x="312" y="400"/>
                  </a:cubicBezTo>
                  <a:cubicBezTo>
                    <a:pt x="312" y="407"/>
                    <a:pt x="312" y="407"/>
                    <a:pt x="312" y="407"/>
                  </a:cubicBezTo>
                  <a:cubicBezTo>
                    <a:pt x="351" y="424"/>
                    <a:pt x="351" y="424"/>
                    <a:pt x="351" y="424"/>
                  </a:cubicBezTo>
                  <a:cubicBezTo>
                    <a:pt x="359" y="417"/>
                    <a:pt x="359" y="417"/>
                    <a:pt x="359" y="417"/>
                  </a:cubicBezTo>
                  <a:cubicBezTo>
                    <a:pt x="331" y="386"/>
                    <a:pt x="331" y="386"/>
                    <a:pt x="331" y="386"/>
                  </a:cubicBezTo>
                  <a:cubicBezTo>
                    <a:pt x="315" y="357"/>
                    <a:pt x="315" y="357"/>
                    <a:pt x="315" y="357"/>
                  </a:cubicBezTo>
                  <a:cubicBezTo>
                    <a:pt x="277" y="340"/>
                    <a:pt x="277" y="340"/>
                    <a:pt x="277" y="340"/>
                  </a:cubicBezTo>
                  <a:cubicBezTo>
                    <a:pt x="244" y="338"/>
                    <a:pt x="244" y="338"/>
                    <a:pt x="244" y="338"/>
                  </a:cubicBezTo>
                </a:path>
              </a:pathLst>
            </a:custGeom>
            <a:solidFill>
              <a:srgbClr val="759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8" name="iSliďê"/>
            <p:cNvSpPr/>
            <p:nvPr userDrawn="1"/>
          </p:nvSpPr>
          <p:spPr bwMode="auto">
            <a:xfrm>
              <a:off x="4796667" y="3968889"/>
              <a:ext cx="188294" cy="165793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3" y="0"/>
                    <a:pt x="26" y="4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9" name="iṩļîḋe"/>
            <p:cNvSpPr/>
            <p:nvPr userDrawn="1"/>
          </p:nvSpPr>
          <p:spPr bwMode="auto">
            <a:xfrm>
              <a:off x="4958907" y="3989021"/>
              <a:ext cx="155135" cy="150398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4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0" name="ï$ḷïḑê"/>
            <p:cNvSpPr/>
            <p:nvPr userDrawn="1"/>
          </p:nvSpPr>
          <p:spPr bwMode="auto">
            <a:xfrm>
              <a:off x="5093910" y="3983100"/>
              <a:ext cx="143293" cy="133819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1" y="0"/>
                    <a:pt x="0" y="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1" name="ïSľíďé"/>
            <p:cNvSpPr/>
            <p:nvPr userDrawn="1"/>
          </p:nvSpPr>
          <p:spPr bwMode="auto">
            <a:xfrm>
              <a:off x="5205228" y="3962967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2" name="ïŝľïḍé"/>
            <p:cNvSpPr/>
            <p:nvPr userDrawn="1"/>
          </p:nvSpPr>
          <p:spPr bwMode="auto">
            <a:xfrm>
              <a:off x="6647629" y="3912046"/>
              <a:ext cx="189478" cy="165793"/>
            </a:xfrm>
            <a:custGeom>
              <a:avLst/>
              <a:gdLst>
                <a:gd name="T0" fmla="*/ 26 w 92"/>
                <a:gd name="T1" fmla="*/ 3 h 81"/>
                <a:gd name="T2" fmla="*/ 35 w 92"/>
                <a:gd name="T3" fmla="*/ 67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6 h 81"/>
                <a:gd name="T10" fmla="*/ 32 w 92"/>
                <a:gd name="T11" fmla="*/ 13 h 81"/>
                <a:gd name="T12" fmla="*/ 26 w 92"/>
                <a:gd name="T13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3"/>
                  </a:moveTo>
                  <a:cubicBezTo>
                    <a:pt x="0" y="17"/>
                    <a:pt x="13" y="57"/>
                    <a:pt x="35" y="67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6"/>
                    <a:pt x="76" y="19"/>
                    <a:pt x="77" y="27"/>
                  </a:cubicBezTo>
                  <a:cubicBezTo>
                    <a:pt x="80" y="47"/>
                    <a:pt x="57" y="67"/>
                    <a:pt x="38" y="56"/>
                  </a:cubicBezTo>
                  <a:cubicBezTo>
                    <a:pt x="25" y="49"/>
                    <a:pt x="15" y="22"/>
                    <a:pt x="32" y="13"/>
                  </a:cubicBezTo>
                  <a:cubicBezTo>
                    <a:pt x="39" y="10"/>
                    <a:pt x="33" y="0"/>
                    <a:pt x="26" y="3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3" name="iś1îde"/>
            <p:cNvSpPr/>
            <p:nvPr userDrawn="1"/>
          </p:nvSpPr>
          <p:spPr bwMode="auto">
            <a:xfrm>
              <a:off x="6809871" y="3929810"/>
              <a:ext cx="156319" cy="149214"/>
            </a:xfrm>
            <a:custGeom>
              <a:avLst/>
              <a:gdLst>
                <a:gd name="T0" fmla="*/ 5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5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5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5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8"/>
                    <a:pt x="6" y="4"/>
                    <a:pt x="5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4" name="iṡlïďe"/>
            <p:cNvSpPr/>
            <p:nvPr userDrawn="1"/>
          </p:nvSpPr>
          <p:spPr bwMode="auto">
            <a:xfrm>
              <a:off x="6946057" y="3926257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5" name="îsḻîdè"/>
            <p:cNvSpPr/>
            <p:nvPr userDrawn="1"/>
          </p:nvSpPr>
          <p:spPr bwMode="auto">
            <a:xfrm>
              <a:off x="7056191" y="3904941"/>
              <a:ext cx="156319" cy="148030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8 h 72"/>
                <a:gd name="T4" fmla="*/ 73 w 76"/>
                <a:gd name="T5" fmla="*/ 7 h 72"/>
                <a:gd name="T6" fmla="*/ 61 w 76"/>
                <a:gd name="T7" fmla="*/ 7 h 72"/>
                <a:gd name="T8" fmla="*/ 44 w 76"/>
                <a:gd name="T9" fmla="*/ 57 h 72"/>
                <a:gd name="T10" fmla="*/ 14 w 76"/>
                <a:gd name="T11" fmla="*/ 24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6"/>
                    <a:pt x="20" y="72"/>
                    <a:pt x="44" y="68"/>
                  </a:cubicBezTo>
                  <a:cubicBezTo>
                    <a:pt x="73" y="65"/>
                    <a:pt x="76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4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2" y="17"/>
                    <a:pt x="0" y="20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6" name="î$ľiḋe"/>
            <p:cNvSpPr/>
            <p:nvPr userDrawn="1"/>
          </p:nvSpPr>
          <p:spPr bwMode="auto">
            <a:xfrm>
              <a:off x="6310122" y="3598222"/>
              <a:ext cx="188294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4 h 82"/>
                <a:gd name="T6" fmla="*/ 77 w 92"/>
                <a:gd name="T7" fmla="*/ 27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7" name="îš1îḋè"/>
            <p:cNvSpPr/>
            <p:nvPr userDrawn="1"/>
          </p:nvSpPr>
          <p:spPr bwMode="auto">
            <a:xfrm>
              <a:off x="6472363" y="3618355"/>
              <a:ext cx="155135" cy="150398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3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8" name="íś1ïḍê"/>
            <p:cNvSpPr/>
            <p:nvPr userDrawn="1"/>
          </p:nvSpPr>
          <p:spPr bwMode="auto">
            <a:xfrm>
              <a:off x="6607366" y="3614803"/>
              <a:ext cx="143293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2"/>
                    <a:pt x="57" y="42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0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9" name="iṡ1îḓè"/>
            <p:cNvSpPr/>
            <p:nvPr userDrawn="1"/>
          </p:nvSpPr>
          <p:spPr bwMode="auto">
            <a:xfrm>
              <a:off x="6717500" y="3592302"/>
              <a:ext cx="153951" cy="146845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9 h 72"/>
                <a:gd name="T4" fmla="*/ 73 w 75"/>
                <a:gd name="T5" fmla="*/ 8 h 72"/>
                <a:gd name="T6" fmla="*/ 61 w 75"/>
                <a:gd name="T7" fmla="*/ 8 h 72"/>
                <a:gd name="T8" fmla="*/ 43 w 75"/>
                <a:gd name="T9" fmla="*/ 57 h 72"/>
                <a:gd name="T10" fmla="*/ 14 w 75"/>
                <a:gd name="T11" fmla="*/ 25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7"/>
                    <a:pt x="20" y="72"/>
                    <a:pt x="43" y="69"/>
                  </a:cubicBezTo>
                  <a:cubicBezTo>
                    <a:pt x="73" y="65"/>
                    <a:pt x="75" y="31"/>
                    <a:pt x="73" y="8"/>
                  </a:cubicBezTo>
                  <a:cubicBezTo>
                    <a:pt x="72" y="0"/>
                    <a:pt x="60" y="0"/>
                    <a:pt x="61" y="8"/>
                  </a:cubicBezTo>
                  <a:cubicBezTo>
                    <a:pt x="63" y="24"/>
                    <a:pt x="65" y="52"/>
                    <a:pt x="43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0" name="îş1iḓê"/>
            <p:cNvSpPr/>
            <p:nvPr userDrawn="1"/>
          </p:nvSpPr>
          <p:spPr bwMode="auto">
            <a:xfrm>
              <a:off x="6975663" y="3297427"/>
              <a:ext cx="153951" cy="148030"/>
            </a:xfrm>
            <a:custGeom>
              <a:avLst/>
              <a:gdLst>
                <a:gd name="T0" fmla="*/ 2 w 75"/>
                <a:gd name="T1" fmla="*/ 28 h 72"/>
                <a:gd name="T2" fmla="*/ 43 w 75"/>
                <a:gd name="T3" fmla="*/ 68 h 72"/>
                <a:gd name="T4" fmla="*/ 73 w 75"/>
                <a:gd name="T5" fmla="*/ 7 h 72"/>
                <a:gd name="T6" fmla="*/ 61 w 75"/>
                <a:gd name="T7" fmla="*/ 7 h 72"/>
                <a:gd name="T8" fmla="*/ 43 w 75"/>
                <a:gd name="T9" fmla="*/ 57 h 72"/>
                <a:gd name="T10" fmla="*/ 14 w 75"/>
                <a:gd name="T11" fmla="*/ 24 h 72"/>
                <a:gd name="T12" fmla="*/ 2 w 75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2">
                  <a:moveTo>
                    <a:pt x="2" y="28"/>
                  </a:moveTo>
                  <a:cubicBezTo>
                    <a:pt x="8" y="46"/>
                    <a:pt x="19" y="72"/>
                    <a:pt x="43" y="68"/>
                  </a:cubicBezTo>
                  <a:cubicBezTo>
                    <a:pt x="73" y="65"/>
                    <a:pt x="75" y="30"/>
                    <a:pt x="73" y="7"/>
                  </a:cubicBezTo>
                  <a:cubicBezTo>
                    <a:pt x="72" y="0"/>
                    <a:pt x="60" y="0"/>
                    <a:pt x="61" y="7"/>
                  </a:cubicBezTo>
                  <a:cubicBezTo>
                    <a:pt x="63" y="23"/>
                    <a:pt x="65" y="52"/>
                    <a:pt x="43" y="57"/>
                  </a:cubicBezTo>
                  <a:cubicBezTo>
                    <a:pt x="26" y="60"/>
                    <a:pt x="18" y="37"/>
                    <a:pt x="14" y="24"/>
                  </a:cubicBezTo>
                  <a:cubicBezTo>
                    <a:pt x="11" y="17"/>
                    <a:pt x="0" y="20"/>
                    <a:pt x="2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1" name="î$ļiḍe"/>
            <p:cNvSpPr/>
            <p:nvPr userDrawn="1"/>
          </p:nvSpPr>
          <p:spPr bwMode="auto">
            <a:xfrm>
              <a:off x="4825089" y="3715463"/>
              <a:ext cx="143293" cy="132635"/>
            </a:xfrm>
            <a:custGeom>
              <a:avLst/>
              <a:gdLst>
                <a:gd name="T0" fmla="*/ 1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4 w 70"/>
                <a:gd name="T9" fmla="*/ 48 h 65"/>
                <a:gd name="T10" fmla="*/ 12 w 70"/>
                <a:gd name="T11" fmla="*/ 7 h 65"/>
                <a:gd name="T12" fmla="*/ 1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1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9" y="23"/>
                    <a:pt x="57" y="43"/>
                    <a:pt x="44" y="48"/>
                  </a:cubicBezTo>
                  <a:cubicBezTo>
                    <a:pt x="20" y="58"/>
                    <a:pt x="12" y="23"/>
                    <a:pt x="12" y="7"/>
                  </a:cubicBezTo>
                  <a:cubicBezTo>
                    <a:pt x="12" y="0"/>
                    <a:pt x="1" y="0"/>
                    <a:pt x="1" y="7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2" name="íS1ïdè"/>
            <p:cNvSpPr/>
            <p:nvPr userDrawn="1"/>
          </p:nvSpPr>
          <p:spPr bwMode="auto">
            <a:xfrm>
              <a:off x="4936407" y="3692962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3" name="iṡ1ïḍé"/>
            <p:cNvSpPr/>
            <p:nvPr userDrawn="1"/>
          </p:nvSpPr>
          <p:spPr bwMode="auto">
            <a:xfrm>
              <a:off x="5241940" y="3732042"/>
              <a:ext cx="151582" cy="135003"/>
            </a:xfrm>
            <a:custGeom>
              <a:avLst/>
              <a:gdLst>
                <a:gd name="T0" fmla="*/ 1 w 74"/>
                <a:gd name="T1" fmla="*/ 20 h 66"/>
                <a:gd name="T2" fmla="*/ 36 w 74"/>
                <a:gd name="T3" fmla="*/ 66 h 66"/>
                <a:gd name="T4" fmla="*/ 74 w 74"/>
                <a:gd name="T5" fmla="*/ 9 h 66"/>
                <a:gd name="T6" fmla="*/ 62 w 74"/>
                <a:gd name="T7" fmla="*/ 8 h 66"/>
                <a:gd name="T8" fmla="*/ 38 w 74"/>
                <a:gd name="T9" fmla="*/ 54 h 66"/>
                <a:gd name="T10" fmla="*/ 13 w 74"/>
                <a:gd name="T11" fmla="*/ 18 h 66"/>
                <a:gd name="T12" fmla="*/ 1 w 74"/>
                <a:gd name="T13" fmla="*/ 2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66">
                  <a:moveTo>
                    <a:pt x="1" y="20"/>
                  </a:moveTo>
                  <a:cubicBezTo>
                    <a:pt x="5" y="39"/>
                    <a:pt x="12" y="66"/>
                    <a:pt x="36" y="66"/>
                  </a:cubicBezTo>
                  <a:cubicBezTo>
                    <a:pt x="66" y="66"/>
                    <a:pt x="73" y="33"/>
                    <a:pt x="74" y="9"/>
                  </a:cubicBezTo>
                  <a:cubicBezTo>
                    <a:pt x="74" y="2"/>
                    <a:pt x="62" y="0"/>
                    <a:pt x="62" y="8"/>
                  </a:cubicBezTo>
                  <a:cubicBezTo>
                    <a:pt x="62" y="24"/>
                    <a:pt x="60" y="53"/>
                    <a:pt x="38" y="54"/>
                  </a:cubicBezTo>
                  <a:cubicBezTo>
                    <a:pt x="20" y="56"/>
                    <a:pt x="15" y="31"/>
                    <a:pt x="13" y="18"/>
                  </a:cubicBezTo>
                  <a:cubicBezTo>
                    <a:pt x="12" y="11"/>
                    <a:pt x="0" y="12"/>
                    <a:pt x="1" y="20"/>
                  </a:cubicBezTo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4" name="iŝļïḑé"/>
            <p:cNvSpPr/>
            <p:nvPr userDrawn="1"/>
          </p:nvSpPr>
          <p:spPr bwMode="auto">
            <a:xfrm>
              <a:off x="6114722" y="5449185"/>
              <a:ext cx="189478" cy="168162"/>
            </a:xfrm>
            <a:custGeom>
              <a:avLst/>
              <a:gdLst>
                <a:gd name="T0" fmla="*/ 26 w 92"/>
                <a:gd name="T1" fmla="*/ 4 h 82"/>
                <a:gd name="T2" fmla="*/ 35 w 92"/>
                <a:gd name="T3" fmla="*/ 68 h 82"/>
                <a:gd name="T4" fmla="*/ 88 w 92"/>
                <a:gd name="T5" fmla="*/ 25 h 82"/>
                <a:gd name="T6" fmla="*/ 77 w 92"/>
                <a:gd name="T7" fmla="*/ 28 h 82"/>
                <a:gd name="T8" fmla="*/ 38 w 92"/>
                <a:gd name="T9" fmla="*/ 57 h 82"/>
                <a:gd name="T10" fmla="*/ 32 w 92"/>
                <a:gd name="T11" fmla="*/ 14 h 82"/>
                <a:gd name="T12" fmla="*/ 26 w 92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2">
                  <a:moveTo>
                    <a:pt x="26" y="4"/>
                  </a:moveTo>
                  <a:cubicBezTo>
                    <a:pt x="0" y="18"/>
                    <a:pt x="13" y="58"/>
                    <a:pt x="35" y="68"/>
                  </a:cubicBezTo>
                  <a:cubicBezTo>
                    <a:pt x="63" y="82"/>
                    <a:pt x="92" y="53"/>
                    <a:pt x="88" y="25"/>
                  </a:cubicBezTo>
                  <a:cubicBezTo>
                    <a:pt x="87" y="17"/>
                    <a:pt x="76" y="20"/>
                    <a:pt x="77" y="28"/>
                  </a:cubicBezTo>
                  <a:cubicBezTo>
                    <a:pt x="80" y="47"/>
                    <a:pt x="57" y="67"/>
                    <a:pt x="38" y="57"/>
                  </a:cubicBezTo>
                  <a:cubicBezTo>
                    <a:pt x="25" y="50"/>
                    <a:pt x="15" y="23"/>
                    <a:pt x="32" y="14"/>
                  </a:cubicBezTo>
                  <a:cubicBezTo>
                    <a:pt x="38" y="11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5" name="ísľiḍe"/>
            <p:cNvSpPr/>
            <p:nvPr userDrawn="1"/>
          </p:nvSpPr>
          <p:spPr bwMode="auto">
            <a:xfrm>
              <a:off x="6276963" y="5469317"/>
              <a:ext cx="156319" cy="149214"/>
            </a:xfrm>
            <a:custGeom>
              <a:avLst/>
              <a:gdLst>
                <a:gd name="T0" fmla="*/ 4 w 76"/>
                <a:gd name="T1" fmla="*/ 12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8 w 76"/>
                <a:gd name="T9" fmla="*/ 54 h 73"/>
                <a:gd name="T10" fmla="*/ 16 w 76"/>
                <a:gd name="T11" fmla="*/ 15 h 73"/>
                <a:gd name="T12" fmla="*/ 4 w 76"/>
                <a:gd name="T13" fmla="*/ 1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2"/>
                  </a:moveTo>
                  <a:cubicBezTo>
                    <a:pt x="0" y="35"/>
                    <a:pt x="14" y="61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6" y="0"/>
                    <a:pt x="64" y="0"/>
                    <a:pt x="64" y="8"/>
                  </a:cubicBezTo>
                  <a:cubicBezTo>
                    <a:pt x="64" y="24"/>
                    <a:pt x="62" y="61"/>
                    <a:pt x="38" y="54"/>
                  </a:cubicBezTo>
                  <a:cubicBezTo>
                    <a:pt x="22" y="49"/>
                    <a:pt x="13" y="31"/>
                    <a:pt x="16" y="15"/>
                  </a:cubicBezTo>
                  <a:cubicBezTo>
                    <a:pt x="17" y="7"/>
                    <a:pt x="6" y="4"/>
                    <a:pt x="4" y="12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6" name="iś1idê"/>
            <p:cNvSpPr/>
            <p:nvPr userDrawn="1"/>
          </p:nvSpPr>
          <p:spPr bwMode="auto">
            <a:xfrm>
              <a:off x="6411966" y="5465764"/>
              <a:ext cx="144477" cy="132635"/>
            </a:xfrm>
            <a:custGeom>
              <a:avLst/>
              <a:gdLst>
                <a:gd name="T0" fmla="*/ 0 w 70"/>
                <a:gd name="T1" fmla="*/ 7 h 65"/>
                <a:gd name="T2" fmla="*/ 41 w 70"/>
                <a:gd name="T3" fmla="*/ 61 h 65"/>
                <a:gd name="T4" fmla="*/ 70 w 70"/>
                <a:gd name="T5" fmla="*/ 10 h 65"/>
                <a:gd name="T6" fmla="*/ 58 w 70"/>
                <a:gd name="T7" fmla="*/ 10 h 65"/>
                <a:gd name="T8" fmla="*/ 43 w 70"/>
                <a:gd name="T9" fmla="*/ 48 h 65"/>
                <a:gd name="T10" fmla="*/ 12 w 70"/>
                <a:gd name="T11" fmla="*/ 7 h 65"/>
                <a:gd name="T12" fmla="*/ 0 w 70"/>
                <a:gd name="T13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7"/>
                  </a:moveTo>
                  <a:cubicBezTo>
                    <a:pt x="0" y="31"/>
                    <a:pt x="11" y="65"/>
                    <a:pt x="41" y="61"/>
                  </a:cubicBezTo>
                  <a:cubicBezTo>
                    <a:pt x="65" y="58"/>
                    <a:pt x="70" y="30"/>
                    <a:pt x="70" y="10"/>
                  </a:cubicBezTo>
                  <a:cubicBezTo>
                    <a:pt x="70" y="2"/>
                    <a:pt x="58" y="2"/>
                    <a:pt x="58" y="10"/>
                  </a:cubicBezTo>
                  <a:cubicBezTo>
                    <a:pt x="58" y="23"/>
                    <a:pt x="57" y="43"/>
                    <a:pt x="43" y="48"/>
                  </a:cubicBezTo>
                  <a:cubicBezTo>
                    <a:pt x="19" y="58"/>
                    <a:pt x="12" y="23"/>
                    <a:pt x="12" y="7"/>
                  </a:cubicBezTo>
                  <a:cubicBezTo>
                    <a:pt x="12" y="0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7" name="îśḻïḍè"/>
            <p:cNvSpPr/>
            <p:nvPr userDrawn="1"/>
          </p:nvSpPr>
          <p:spPr bwMode="auto">
            <a:xfrm>
              <a:off x="6523284" y="5443263"/>
              <a:ext cx="155135" cy="146845"/>
            </a:xfrm>
            <a:custGeom>
              <a:avLst/>
              <a:gdLst>
                <a:gd name="T0" fmla="*/ 3 w 76"/>
                <a:gd name="T1" fmla="*/ 28 h 72"/>
                <a:gd name="T2" fmla="*/ 44 w 76"/>
                <a:gd name="T3" fmla="*/ 69 h 72"/>
                <a:gd name="T4" fmla="*/ 73 w 76"/>
                <a:gd name="T5" fmla="*/ 8 h 72"/>
                <a:gd name="T6" fmla="*/ 61 w 76"/>
                <a:gd name="T7" fmla="*/ 8 h 72"/>
                <a:gd name="T8" fmla="*/ 44 w 76"/>
                <a:gd name="T9" fmla="*/ 57 h 72"/>
                <a:gd name="T10" fmla="*/ 14 w 76"/>
                <a:gd name="T11" fmla="*/ 25 h 72"/>
                <a:gd name="T12" fmla="*/ 3 w 76"/>
                <a:gd name="T13" fmla="*/ 2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2">
                  <a:moveTo>
                    <a:pt x="3" y="28"/>
                  </a:moveTo>
                  <a:cubicBezTo>
                    <a:pt x="8" y="47"/>
                    <a:pt x="20" y="72"/>
                    <a:pt x="44" y="69"/>
                  </a:cubicBezTo>
                  <a:cubicBezTo>
                    <a:pt x="73" y="65"/>
                    <a:pt x="76" y="31"/>
                    <a:pt x="73" y="8"/>
                  </a:cubicBezTo>
                  <a:cubicBezTo>
                    <a:pt x="72" y="1"/>
                    <a:pt x="60" y="0"/>
                    <a:pt x="61" y="8"/>
                  </a:cubicBezTo>
                  <a:cubicBezTo>
                    <a:pt x="63" y="24"/>
                    <a:pt x="65" y="53"/>
                    <a:pt x="44" y="57"/>
                  </a:cubicBezTo>
                  <a:cubicBezTo>
                    <a:pt x="26" y="61"/>
                    <a:pt x="18" y="38"/>
                    <a:pt x="14" y="25"/>
                  </a:cubicBezTo>
                  <a:cubicBezTo>
                    <a:pt x="12" y="18"/>
                    <a:pt x="0" y="21"/>
                    <a:pt x="3" y="2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8" name="ï$lîḍè"/>
            <p:cNvSpPr/>
            <p:nvPr userDrawn="1"/>
          </p:nvSpPr>
          <p:spPr bwMode="auto">
            <a:xfrm>
              <a:off x="4712586" y="4772986"/>
              <a:ext cx="190663" cy="165793"/>
            </a:xfrm>
            <a:custGeom>
              <a:avLst/>
              <a:gdLst>
                <a:gd name="T0" fmla="*/ 26 w 93"/>
                <a:gd name="T1" fmla="*/ 4 h 81"/>
                <a:gd name="T2" fmla="*/ 35 w 93"/>
                <a:gd name="T3" fmla="*/ 68 h 81"/>
                <a:gd name="T4" fmla="*/ 89 w 93"/>
                <a:gd name="T5" fmla="*/ 24 h 81"/>
                <a:gd name="T6" fmla="*/ 77 w 93"/>
                <a:gd name="T7" fmla="*/ 27 h 81"/>
                <a:gd name="T8" fmla="*/ 39 w 93"/>
                <a:gd name="T9" fmla="*/ 57 h 81"/>
                <a:gd name="T10" fmla="*/ 32 w 93"/>
                <a:gd name="T11" fmla="*/ 14 h 81"/>
                <a:gd name="T12" fmla="*/ 26 w 93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4" y="81"/>
                    <a:pt x="93" y="52"/>
                    <a:pt x="89" y="24"/>
                  </a:cubicBezTo>
                  <a:cubicBezTo>
                    <a:pt x="88" y="17"/>
                    <a:pt x="76" y="20"/>
                    <a:pt x="77" y="27"/>
                  </a:cubicBezTo>
                  <a:cubicBezTo>
                    <a:pt x="80" y="47"/>
                    <a:pt x="58" y="67"/>
                    <a:pt x="39" y="57"/>
                  </a:cubicBezTo>
                  <a:cubicBezTo>
                    <a:pt x="26" y="50"/>
                    <a:pt x="15" y="23"/>
                    <a:pt x="32" y="14"/>
                  </a:cubicBezTo>
                  <a:cubicBezTo>
                    <a:pt x="39" y="10"/>
                    <a:pt x="33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9" name="iṧļíde"/>
            <p:cNvSpPr/>
            <p:nvPr userDrawn="1"/>
          </p:nvSpPr>
          <p:spPr bwMode="auto">
            <a:xfrm>
              <a:off x="4877195" y="4794301"/>
              <a:ext cx="155135" cy="149214"/>
            </a:xfrm>
            <a:custGeom>
              <a:avLst/>
              <a:gdLst>
                <a:gd name="T0" fmla="*/ 4 w 76"/>
                <a:gd name="T1" fmla="*/ 11 h 73"/>
                <a:gd name="T2" fmla="*/ 37 w 76"/>
                <a:gd name="T3" fmla="*/ 66 h 73"/>
                <a:gd name="T4" fmla="*/ 75 w 76"/>
                <a:gd name="T5" fmla="*/ 8 h 73"/>
                <a:gd name="T6" fmla="*/ 63 w 76"/>
                <a:gd name="T7" fmla="*/ 8 h 73"/>
                <a:gd name="T8" fmla="*/ 37 w 76"/>
                <a:gd name="T9" fmla="*/ 53 h 73"/>
                <a:gd name="T10" fmla="*/ 15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7" y="66"/>
                  </a:cubicBezTo>
                  <a:cubicBezTo>
                    <a:pt x="70" y="73"/>
                    <a:pt x="76" y="31"/>
                    <a:pt x="75" y="8"/>
                  </a:cubicBezTo>
                  <a:cubicBezTo>
                    <a:pt x="75" y="0"/>
                    <a:pt x="63" y="0"/>
                    <a:pt x="63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1" y="48"/>
                    <a:pt x="12" y="30"/>
                    <a:pt x="15" y="15"/>
                  </a:cubicBezTo>
                  <a:cubicBezTo>
                    <a:pt x="17" y="7"/>
                    <a:pt x="5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0" name="iṣḷïḓè"/>
            <p:cNvSpPr/>
            <p:nvPr userDrawn="1"/>
          </p:nvSpPr>
          <p:spPr bwMode="auto">
            <a:xfrm>
              <a:off x="5012198" y="4788382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0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0" y="65"/>
                    <a:pt x="40" y="62"/>
                  </a:cubicBezTo>
                  <a:cubicBezTo>
                    <a:pt x="64" y="59"/>
                    <a:pt x="70" y="30"/>
                    <a:pt x="70" y="11"/>
                  </a:cubicBezTo>
                  <a:cubicBezTo>
                    <a:pt x="69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1" name="ï$ļïḓê"/>
            <p:cNvSpPr/>
            <p:nvPr userDrawn="1"/>
          </p:nvSpPr>
          <p:spPr bwMode="auto">
            <a:xfrm>
              <a:off x="6902240" y="4938779"/>
              <a:ext cx="188294" cy="166978"/>
            </a:xfrm>
            <a:custGeom>
              <a:avLst/>
              <a:gdLst>
                <a:gd name="T0" fmla="*/ 26 w 92"/>
                <a:gd name="T1" fmla="*/ 4 h 81"/>
                <a:gd name="T2" fmla="*/ 35 w 92"/>
                <a:gd name="T3" fmla="*/ 68 h 81"/>
                <a:gd name="T4" fmla="*/ 88 w 92"/>
                <a:gd name="T5" fmla="*/ 24 h 81"/>
                <a:gd name="T6" fmla="*/ 77 w 92"/>
                <a:gd name="T7" fmla="*/ 27 h 81"/>
                <a:gd name="T8" fmla="*/ 38 w 92"/>
                <a:gd name="T9" fmla="*/ 57 h 81"/>
                <a:gd name="T10" fmla="*/ 32 w 92"/>
                <a:gd name="T11" fmla="*/ 14 h 81"/>
                <a:gd name="T12" fmla="*/ 26 w 92"/>
                <a:gd name="T13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81">
                  <a:moveTo>
                    <a:pt x="26" y="4"/>
                  </a:moveTo>
                  <a:cubicBezTo>
                    <a:pt x="0" y="17"/>
                    <a:pt x="13" y="58"/>
                    <a:pt x="35" y="68"/>
                  </a:cubicBezTo>
                  <a:cubicBezTo>
                    <a:pt x="63" y="81"/>
                    <a:pt x="92" y="52"/>
                    <a:pt x="88" y="24"/>
                  </a:cubicBezTo>
                  <a:cubicBezTo>
                    <a:pt x="87" y="17"/>
                    <a:pt x="76" y="20"/>
                    <a:pt x="77" y="27"/>
                  </a:cubicBezTo>
                  <a:cubicBezTo>
                    <a:pt x="79" y="47"/>
                    <a:pt x="57" y="67"/>
                    <a:pt x="38" y="57"/>
                  </a:cubicBezTo>
                  <a:cubicBezTo>
                    <a:pt x="25" y="49"/>
                    <a:pt x="15" y="23"/>
                    <a:pt x="32" y="14"/>
                  </a:cubicBezTo>
                  <a:cubicBezTo>
                    <a:pt x="38" y="10"/>
                    <a:pt x="32" y="0"/>
                    <a:pt x="26" y="4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2" name="išliḋe"/>
            <p:cNvSpPr/>
            <p:nvPr userDrawn="1"/>
          </p:nvSpPr>
          <p:spPr bwMode="auto">
            <a:xfrm>
              <a:off x="7064480" y="4960094"/>
              <a:ext cx="156319" cy="149214"/>
            </a:xfrm>
            <a:custGeom>
              <a:avLst/>
              <a:gdLst>
                <a:gd name="T0" fmla="*/ 4 w 76"/>
                <a:gd name="T1" fmla="*/ 11 h 73"/>
                <a:gd name="T2" fmla="*/ 38 w 76"/>
                <a:gd name="T3" fmla="*/ 66 h 73"/>
                <a:gd name="T4" fmla="*/ 76 w 76"/>
                <a:gd name="T5" fmla="*/ 8 h 73"/>
                <a:gd name="T6" fmla="*/ 64 w 76"/>
                <a:gd name="T7" fmla="*/ 8 h 73"/>
                <a:gd name="T8" fmla="*/ 37 w 76"/>
                <a:gd name="T9" fmla="*/ 53 h 73"/>
                <a:gd name="T10" fmla="*/ 16 w 76"/>
                <a:gd name="T11" fmla="*/ 15 h 73"/>
                <a:gd name="T12" fmla="*/ 4 w 76"/>
                <a:gd name="T13" fmla="*/ 1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4" y="11"/>
                  </a:moveTo>
                  <a:cubicBezTo>
                    <a:pt x="0" y="35"/>
                    <a:pt x="13" y="60"/>
                    <a:pt x="38" y="66"/>
                  </a:cubicBezTo>
                  <a:cubicBezTo>
                    <a:pt x="70" y="73"/>
                    <a:pt x="76" y="31"/>
                    <a:pt x="76" y="8"/>
                  </a:cubicBezTo>
                  <a:cubicBezTo>
                    <a:pt x="75" y="0"/>
                    <a:pt x="64" y="0"/>
                    <a:pt x="64" y="8"/>
                  </a:cubicBezTo>
                  <a:cubicBezTo>
                    <a:pt x="64" y="24"/>
                    <a:pt x="62" y="61"/>
                    <a:pt x="37" y="53"/>
                  </a:cubicBezTo>
                  <a:cubicBezTo>
                    <a:pt x="22" y="48"/>
                    <a:pt x="13" y="30"/>
                    <a:pt x="16" y="15"/>
                  </a:cubicBezTo>
                  <a:cubicBezTo>
                    <a:pt x="17" y="7"/>
                    <a:pt x="6" y="4"/>
                    <a:pt x="4" y="11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3" name="ïṡlidè"/>
            <p:cNvSpPr/>
            <p:nvPr userDrawn="1"/>
          </p:nvSpPr>
          <p:spPr bwMode="auto">
            <a:xfrm>
              <a:off x="7199483" y="4954175"/>
              <a:ext cx="143293" cy="132635"/>
            </a:xfrm>
            <a:custGeom>
              <a:avLst/>
              <a:gdLst>
                <a:gd name="T0" fmla="*/ 0 w 70"/>
                <a:gd name="T1" fmla="*/ 8 h 65"/>
                <a:gd name="T2" fmla="*/ 41 w 70"/>
                <a:gd name="T3" fmla="*/ 62 h 65"/>
                <a:gd name="T4" fmla="*/ 70 w 70"/>
                <a:gd name="T5" fmla="*/ 11 h 65"/>
                <a:gd name="T6" fmla="*/ 58 w 70"/>
                <a:gd name="T7" fmla="*/ 11 h 65"/>
                <a:gd name="T8" fmla="*/ 43 w 70"/>
                <a:gd name="T9" fmla="*/ 49 h 65"/>
                <a:gd name="T10" fmla="*/ 12 w 70"/>
                <a:gd name="T11" fmla="*/ 8 h 65"/>
                <a:gd name="T12" fmla="*/ 0 w 70"/>
                <a:gd name="T1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65">
                  <a:moveTo>
                    <a:pt x="0" y="8"/>
                  </a:moveTo>
                  <a:cubicBezTo>
                    <a:pt x="0" y="32"/>
                    <a:pt x="11" y="65"/>
                    <a:pt x="41" y="62"/>
                  </a:cubicBezTo>
                  <a:cubicBezTo>
                    <a:pt x="65" y="59"/>
                    <a:pt x="70" y="30"/>
                    <a:pt x="70" y="11"/>
                  </a:cubicBezTo>
                  <a:cubicBezTo>
                    <a:pt x="70" y="3"/>
                    <a:pt x="58" y="3"/>
                    <a:pt x="58" y="11"/>
                  </a:cubicBezTo>
                  <a:cubicBezTo>
                    <a:pt x="58" y="23"/>
                    <a:pt x="57" y="43"/>
                    <a:pt x="43" y="49"/>
                  </a:cubicBezTo>
                  <a:cubicBezTo>
                    <a:pt x="19" y="59"/>
                    <a:pt x="12" y="24"/>
                    <a:pt x="12" y="8"/>
                  </a:cubicBezTo>
                  <a:cubicBezTo>
                    <a:pt x="12" y="0"/>
                    <a:pt x="0" y="0"/>
                    <a:pt x="0" y="8"/>
                  </a:cubicBezTo>
                  <a:close/>
                </a:path>
              </a:pathLst>
            </a:custGeom>
            <a:solidFill>
              <a:srgbClr val="ADE1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4" name="íṥḷiďé"/>
            <p:cNvSpPr/>
            <p:nvPr userDrawn="1"/>
          </p:nvSpPr>
          <p:spPr bwMode="auto">
            <a:xfrm>
              <a:off x="6403676" y="4814434"/>
              <a:ext cx="29606" cy="22501"/>
            </a:xfrm>
            <a:custGeom>
              <a:avLst/>
              <a:gdLst>
                <a:gd name="T0" fmla="*/ 7 w 14"/>
                <a:gd name="T1" fmla="*/ 11 h 11"/>
                <a:gd name="T2" fmla="*/ 7 w 14"/>
                <a:gd name="T3" fmla="*/ 0 h 11"/>
                <a:gd name="T4" fmla="*/ 7 w 14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7" y="11"/>
                  </a:moveTo>
                  <a:cubicBezTo>
                    <a:pt x="14" y="11"/>
                    <a:pt x="14" y="0"/>
                    <a:pt x="7" y="0"/>
                  </a:cubicBezTo>
                  <a:cubicBezTo>
                    <a:pt x="0" y="0"/>
                    <a:pt x="0" y="11"/>
                    <a:pt x="7" y="11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5" name="îṧlïdè"/>
            <p:cNvSpPr/>
            <p:nvPr userDrawn="1"/>
          </p:nvSpPr>
          <p:spPr bwMode="auto">
            <a:xfrm>
              <a:off x="5725109" y="5112862"/>
              <a:ext cx="33159" cy="27238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5E7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6" name="iṧľîdè"/>
            <p:cNvSpPr/>
            <p:nvPr userDrawn="1"/>
          </p:nvSpPr>
          <p:spPr bwMode="auto">
            <a:xfrm>
              <a:off x="7204220" y="2515831"/>
              <a:ext cx="76976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7" name="ïsľîḑè"/>
            <p:cNvSpPr/>
            <p:nvPr userDrawn="1"/>
          </p:nvSpPr>
          <p:spPr bwMode="auto">
            <a:xfrm>
              <a:off x="7058559" y="2572674"/>
              <a:ext cx="78160" cy="80528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7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8" name="işļíḑé"/>
            <p:cNvSpPr/>
            <p:nvPr userDrawn="1"/>
          </p:nvSpPr>
          <p:spPr bwMode="auto">
            <a:xfrm>
              <a:off x="6961453" y="269346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9" name="ïSļíḑè"/>
            <p:cNvSpPr/>
            <p:nvPr userDrawn="1"/>
          </p:nvSpPr>
          <p:spPr bwMode="auto">
            <a:xfrm>
              <a:off x="6938952" y="2847417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0" name="îṥlïdê"/>
            <p:cNvSpPr/>
            <p:nvPr userDrawn="1"/>
          </p:nvSpPr>
          <p:spPr bwMode="auto">
            <a:xfrm>
              <a:off x="6996980" y="299189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1" name="íśḻïďè"/>
            <p:cNvSpPr/>
            <p:nvPr userDrawn="1"/>
          </p:nvSpPr>
          <p:spPr bwMode="auto">
            <a:xfrm>
              <a:off x="7117772" y="3089002"/>
              <a:ext cx="78160" cy="79344"/>
            </a:xfrm>
            <a:custGeom>
              <a:avLst/>
              <a:gdLst>
                <a:gd name="T0" fmla="*/ 21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6 h 39"/>
                <a:gd name="T8" fmla="*/ 21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1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8" y="10"/>
                    <a:pt x="38" y="16"/>
                  </a:cubicBezTo>
                  <a:lnTo>
                    <a:pt x="21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2" name="î$lïḋê"/>
            <p:cNvSpPr/>
            <p:nvPr userDrawn="1"/>
          </p:nvSpPr>
          <p:spPr bwMode="auto">
            <a:xfrm>
              <a:off x="7271722" y="3111502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3" name="ïš1iḋe"/>
            <p:cNvSpPr/>
            <p:nvPr userDrawn="1"/>
          </p:nvSpPr>
          <p:spPr bwMode="auto">
            <a:xfrm>
              <a:off x="7412646" y="3053474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4" name="i$lîdê"/>
            <p:cNvSpPr/>
            <p:nvPr userDrawn="1"/>
          </p:nvSpPr>
          <p:spPr bwMode="auto">
            <a:xfrm>
              <a:off x="7510939" y="2931498"/>
              <a:ext cx="78160" cy="81713"/>
            </a:xfrm>
            <a:custGeom>
              <a:avLst/>
              <a:gdLst>
                <a:gd name="T0" fmla="*/ 20 w 38"/>
                <a:gd name="T1" fmla="*/ 40 h 40"/>
                <a:gd name="T2" fmla="*/ 0 w 38"/>
                <a:gd name="T3" fmla="*/ 24 h 40"/>
                <a:gd name="T4" fmla="*/ 18 w 38"/>
                <a:gd name="T5" fmla="*/ 1 h 40"/>
                <a:gd name="T6" fmla="*/ 38 w 38"/>
                <a:gd name="T7" fmla="*/ 17 h 40"/>
                <a:gd name="T8" fmla="*/ 20 w 38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20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1"/>
                    <a:pt x="38" y="17"/>
                  </a:cubicBezTo>
                  <a:lnTo>
                    <a:pt x="20" y="40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5" name="ïṧlidè"/>
            <p:cNvSpPr/>
            <p:nvPr userDrawn="1"/>
          </p:nvSpPr>
          <p:spPr bwMode="auto">
            <a:xfrm>
              <a:off x="7359357" y="2535963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6" name="iSḻídè"/>
            <p:cNvSpPr/>
            <p:nvPr userDrawn="1"/>
          </p:nvSpPr>
          <p:spPr bwMode="auto">
            <a:xfrm>
              <a:off x="7480149" y="2631886"/>
              <a:ext cx="78160" cy="80528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1 h 39"/>
                <a:gd name="T6" fmla="*/ 38 w 38"/>
                <a:gd name="T7" fmla="*/ 17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5" y="0"/>
                    <a:pt x="37" y="10"/>
                    <a:pt x="38" y="17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7" name="î$ḻiḓè"/>
            <p:cNvSpPr/>
            <p:nvPr userDrawn="1"/>
          </p:nvSpPr>
          <p:spPr bwMode="auto">
            <a:xfrm>
              <a:off x="7535808" y="2779916"/>
              <a:ext cx="78160" cy="79344"/>
            </a:xfrm>
            <a:custGeom>
              <a:avLst/>
              <a:gdLst>
                <a:gd name="T0" fmla="*/ 20 w 38"/>
                <a:gd name="T1" fmla="*/ 39 h 39"/>
                <a:gd name="T2" fmla="*/ 0 w 38"/>
                <a:gd name="T3" fmla="*/ 23 h 39"/>
                <a:gd name="T4" fmla="*/ 18 w 38"/>
                <a:gd name="T5" fmla="*/ 0 h 39"/>
                <a:gd name="T6" fmla="*/ 38 w 38"/>
                <a:gd name="T7" fmla="*/ 16 h 39"/>
                <a:gd name="T8" fmla="*/ 20 w 38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9">
                  <a:moveTo>
                    <a:pt x="20" y="3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5" y="0"/>
                    <a:pt x="37" y="10"/>
                    <a:pt x="38" y="16"/>
                  </a:cubicBezTo>
                  <a:lnTo>
                    <a:pt x="20" y="39"/>
                  </a:lnTo>
                  <a:close/>
                </a:path>
              </a:pathLst>
            </a:custGeom>
            <a:solidFill>
              <a:srgbClr val="F7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8" name="íSḷîḍé"/>
            <p:cNvSpPr/>
            <p:nvPr userDrawn="1"/>
          </p:nvSpPr>
          <p:spPr bwMode="auto">
            <a:xfrm>
              <a:off x="6980401" y="2552543"/>
              <a:ext cx="596855" cy="598040"/>
            </a:xfrm>
            <a:custGeom>
              <a:avLst/>
              <a:gdLst>
                <a:gd name="T0" fmla="*/ 277 w 504"/>
                <a:gd name="T1" fmla="*/ 268 h 505"/>
                <a:gd name="T2" fmla="*/ 486 w 504"/>
                <a:gd name="T3" fmla="*/ 349 h 505"/>
                <a:gd name="T4" fmla="*/ 502 w 504"/>
                <a:gd name="T5" fmla="*/ 294 h 505"/>
                <a:gd name="T6" fmla="*/ 282 w 504"/>
                <a:gd name="T7" fmla="*/ 252 h 505"/>
                <a:gd name="T8" fmla="*/ 504 w 504"/>
                <a:gd name="T9" fmla="*/ 219 h 505"/>
                <a:gd name="T10" fmla="*/ 490 w 504"/>
                <a:gd name="T11" fmla="*/ 162 h 505"/>
                <a:gd name="T12" fmla="*/ 279 w 504"/>
                <a:gd name="T13" fmla="*/ 238 h 505"/>
                <a:gd name="T14" fmla="*/ 454 w 504"/>
                <a:gd name="T15" fmla="*/ 98 h 505"/>
                <a:gd name="T16" fmla="*/ 412 w 504"/>
                <a:gd name="T17" fmla="*/ 57 h 505"/>
                <a:gd name="T18" fmla="*/ 268 w 504"/>
                <a:gd name="T19" fmla="*/ 226 h 505"/>
                <a:gd name="T20" fmla="*/ 350 w 504"/>
                <a:gd name="T21" fmla="*/ 19 h 505"/>
                <a:gd name="T22" fmla="*/ 293 w 504"/>
                <a:gd name="T23" fmla="*/ 2 h 505"/>
                <a:gd name="T24" fmla="*/ 253 w 504"/>
                <a:gd name="T25" fmla="*/ 223 h 505"/>
                <a:gd name="T26" fmla="*/ 220 w 504"/>
                <a:gd name="T27" fmla="*/ 2 h 505"/>
                <a:gd name="T28" fmla="*/ 163 w 504"/>
                <a:gd name="T29" fmla="*/ 15 h 505"/>
                <a:gd name="T30" fmla="*/ 237 w 504"/>
                <a:gd name="T31" fmla="*/ 226 h 505"/>
                <a:gd name="T32" fmla="*/ 99 w 504"/>
                <a:gd name="T33" fmla="*/ 52 h 505"/>
                <a:gd name="T34" fmla="*/ 55 w 504"/>
                <a:gd name="T35" fmla="*/ 91 h 505"/>
                <a:gd name="T36" fmla="*/ 227 w 504"/>
                <a:gd name="T37" fmla="*/ 237 h 505"/>
                <a:gd name="T38" fmla="*/ 19 w 504"/>
                <a:gd name="T39" fmla="*/ 155 h 505"/>
                <a:gd name="T40" fmla="*/ 2 w 504"/>
                <a:gd name="T41" fmla="*/ 211 h 505"/>
                <a:gd name="T42" fmla="*/ 223 w 504"/>
                <a:gd name="T43" fmla="*/ 252 h 505"/>
                <a:gd name="T44" fmla="*/ 2 w 504"/>
                <a:gd name="T45" fmla="*/ 285 h 505"/>
                <a:gd name="T46" fmla="*/ 16 w 504"/>
                <a:gd name="T47" fmla="*/ 342 h 505"/>
                <a:gd name="T48" fmla="*/ 227 w 504"/>
                <a:gd name="T49" fmla="*/ 266 h 505"/>
                <a:gd name="T50" fmla="*/ 50 w 504"/>
                <a:gd name="T51" fmla="*/ 406 h 505"/>
                <a:gd name="T52" fmla="*/ 92 w 504"/>
                <a:gd name="T53" fmla="*/ 448 h 505"/>
                <a:gd name="T54" fmla="*/ 237 w 504"/>
                <a:gd name="T55" fmla="*/ 278 h 505"/>
                <a:gd name="T56" fmla="*/ 156 w 504"/>
                <a:gd name="T57" fmla="*/ 486 h 505"/>
                <a:gd name="T58" fmla="*/ 211 w 504"/>
                <a:gd name="T59" fmla="*/ 501 h 505"/>
                <a:gd name="T60" fmla="*/ 251 w 504"/>
                <a:gd name="T61" fmla="*/ 282 h 505"/>
                <a:gd name="T62" fmla="*/ 286 w 504"/>
                <a:gd name="T63" fmla="*/ 503 h 505"/>
                <a:gd name="T64" fmla="*/ 341 w 504"/>
                <a:gd name="T65" fmla="*/ 489 h 505"/>
                <a:gd name="T66" fmla="*/ 267 w 504"/>
                <a:gd name="T67" fmla="*/ 278 h 505"/>
                <a:gd name="T68" fmla="*/ 407 w 504"/>
                <a:gd name="T69" fmla="*/ 453 h 505"/>
                <a:gd name="T70" fmla="*/ 448 w 504"/>
                <a:gd name="T71" fmla="*/ 413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05">
                  <a:moveTo>
                    <a:pt x="454" y="406"/>
                  </a:moveTo>
                  <a:lnTo>
                    <a:pt x="277" y="268"/>
                  </a:lnTo>
                  <a:lnTo>
                    <a:pt x="483" y="356"/>
                  </a:lnTo>
                  <a:lnTo>
                    <a:pt x="486" y="349"/>
                  </a:lnTo>
                  <a:lnTo>
                    <a:pt x="280" y="261"/>
                  </a:lnTo>
                  <a:lnTo>
                    <a:pt x="502" y="294"/>
                  </a:lnTo>
                  <a:lnTo>
                    <a:pt x="504" y="285"/>
                  </a:lnTo>
                  <a:lnTo>
                    <a:pt x="282" y="252"/>
                  </a:lnTo>
                  <a:lnTo>
                    <a:pt x="504" y="226"/>
                  </a:lnTo>
                  <a:lnTo>
                    <a:pt x="504" y="219"/>
                  </a:lnTo>
                  <a:lnTo>
                    <a:pt x="280" y="245"/>
                  </a:lnTo>
                  <a:lnTo>
                    <a:pt x="490" y="162"/>
                  </a:lnTo>
                  <a:lnTo>
                    <a:pt x="486" y="155"/>
                  </a:lnTo>
                  <a:lnTo>
                    <a:pt x="279" y="238"/>
                  </a:lnTo>
                  <a:lnTo>
                    <a:pt x="459" y="105"/>
                  </a:lnTo>
                  <a:lnTo>
                    <a:pt x="454" y="98"/>
                  </a:lnTo>
                  <a:lnTo>
                    <a:pt x="273" y="231"/>
                  </a:lnTo>
                  <a:lnTo>
                    <a:pt x="412" y="57"/>
                  </a:lnTo>
                  <a:lnTo>
                    <a:pt x="407" y="52"/>
                  </a:lnTo>
                  <a:lnTo>
                    <a:pt x="268" y="226"/>
                  </a:lnTo>
                  <a:lnTo>
                    <a:pt x="357" y="22"/>
                  </a:lnTo>
                  <a:lnTo>
                    <a:pt x="350" y="19"/>
                  </a:lnTo>
                  <a:lnTo>
                    <a:pt x="260" y="223"/>
                  </a:lnTo>
                  <a:lnTo>
                    <a:pt x="293" y="2"/>
                  </a:lnTo>
                  <a:lnTo>
                    <a:pt x="286" y="2"/>
                  </a:lnTo>
                  <a:lnTo>
                    <a:pt x="253" y="223"/>
                  </a:lnTo>
                  <a:lnTo>
                    <a:pt x="227" y="0"/>
                  </a:lnTo>
                  <a:lnTo>
                    <a:pt x="220" y="2"/>
                  </a:lnTo>
                  <a:lnTo>
                    <a:pt x="246" y="223"/>
                  </a:lnTo>
                  <a:lnTo>
                    <a:pt x="163" y="15"/>
                  </a:lnTo>
                  <a:lnTo>
                    <a:pt x="156" y="19"/>
                  </a:lnTo>
                  <a:lnTo>
                    <a:pt x="237" y="226"/>
                  </a:lnTo>
                  <a:lnTo>
                    <a:pt x="104" y="46"/>
                  </a:lnTo>
                  <a:lnTo>
                    <a:pt x="99" y="52"/>
                  </a:lnTo>
                  <a:lnTo>
                    <a:pt x="232" y="231"/>
                  </a:lnTo>
                  <a:lnTo>
                    <a:pt x="55" y="91"/>
                  </a:lnTo>
                  <a:lnTo>
                    <a:pt x="52" y="98"/>
                  </a:lnTo>
                  <a:lnTo>
                    <a:pt x="227" y="237"/>
                  </a:lnTo>
                  <a:lnTo>
                    <a:pt x="21" y="148"/>
                  </a:lnTo>
                  <a:lnTo>
                    <a:pt x="19" y="155"/>
                  </a:lnTo>
                  <a:lnTo>
                    <a:pt x="223" y="244"/>
                  </a:lnTo>
                  <a:lnTo>
                    <a:pt x="2" y="211"/>
                  </a:lnTo>
                  <a:lnTo>
                    <a:pt x="2" y="219"/>
                  </a:lnTo>
                  <a:lnTo>
                    <a:pt x="223" y="252"/>
                  </a:lnTo>
                  <a:lnTo>
                    <a:pt x="0" y="276"/>
                  </a:lnTo>
                  <a:lnTo>
                    <a:pt x="2" y="285"/>
                  </a:lnTo>
                  <a:lnTo>
                    <a:pt x="223" y="259"/>
                  </a:lnTo>
                  <a:lnTo>
                    <a:pt x="16" y="342"/>
                  </a:lnTo>
                  <a:lnTo>
                    <a:pt x="17" y="349"/>
                  </a:lnTo>
                  <a:lnTo>
                    <a:pt x="227" y="266"/>
                  </a:lnTo>
                  <a:lnTo>
                    <a:pt x="47" y="399"/>
                  </a:lnTo>
                  <a:lnTo>
                    <a:pt x="50" y="406"/>
                  </a:lnTo>
                  <a:lnTo>
                    <a:pt x="230" y="273"/>
                  </a:lnTo>
                  <a:lnTo>
                    <a:pt x="92" y="448"/>
                  </a:lnTo>
                  <a:lnTo>
                    <a:pt x="97" y="453"/>
                  </a:lnTo>
                  <a:lnTo>
                    <a:pt x="237" y="278"/>
                  </a:lnTo>
                  <a:lnTo>
                    <a:pt x="147" y="482"/>
                  </a:lnTo>
                  <a:lnTo>
                    <a:pt x="156" y="486"/>
                  </a:lnTo>
                  <a:lnTo>
                    <a:pt x="244" y="280"/>
                  </a:lnTo>
                  <a:lnTo>
                    <a:pt x="211" y="501"/>
                  </a:lnTo>
                  <a:lnTo>
                    <a:pt x="218" y="503"/>
                  </a:lnTo>
                  <a:lnTo>
                    <a:pt x="251" y="282"/>
                  </a:lnTo>
                  <a:lnTo>
                    <a:pt x="277" y="505"/>
                  </a:lnTo>
                  <a:lnTo>
                    <a:pt x="286" y="503"/>
                  </a:lnTo>
                  <a:lnTo>
                    <a:pt x="260" y="282"/>
                  </a:lnTo>
                  <a:lnTo>
                    <a:pt x="341" y="489"/>
                  </a:lnTo>
                  <a:lnTo>
                    <a:pt x="350" y="486"/>
                  </a:lnTo>
                  <a:lnTo>
                    <a:pt x="267" y="278"/>
                  </a:lnTo>
                  <a:lnTo>
                    <a:pt x="400" y="458"/>
                  </a:lnTo>
                  <a:lnTo>
                    <a:pt x="407" y="453"/>
                  </a:lnTo>
                  <a:lnTo>
                    <a:pt x="273" y="273"/>
                  </a:lnTo>
                  <a:lnTo>
                    <a:pt x="448" y="413"/>
                  </a:lnTo>
                  <a:lnTo>
                    <a:pt x="454" y="406"/>
                  </a:ln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9" name="iṡľíḓê"/>
            <p:cNvSpPr/>
            <p:nvPr userDrawn="1"/>
          </p:nvSpPr>
          <p:spPr bwMode="auto">
            <a:xfrm>
              <a:off x="6935399" y="2507542"/>
              <a:ext cx="686857" cy="685673"/>
            </a:xfrm>
            <a:custGeom>
              <a:avLst/>
              <a:gdLst>
                <a:gd name="T0" fmla="*/ 282 w 335"/>
                <a:gd name="T1" fmla="*/ 259 h 335"/>
                <a:gd name="T2" fmla="*/ 281 w 335"/>
                <a:gd name="T3" fmla="*/ 258 h 335"/>
                <a:gd name="T4" fmla="*/ 184 w 335"/>
                <a:gd name="T5" fmla="*/ 311 h 335"/>
                <a:gd name="T6" fmla="*/ 78 w 335"/>
                <a:gd name="T7" fmla="*/ 281 h 335"/>
                <a:gd name="T8" fmla="*/ 24 w 335"/>
                <a:gd name="T9" fmla="*/ 184 h 335"/>
                <a:gd name="T10" fmla="*/ 55 w 335"/>
                <a:gd name="T11" fmla="*/ 78 h 335"/>
                <a:gd name="T12" fmla="*/ 151 w 335"/>
                <a:gd name="T13" fmla="*/ 25 h 335"/>
                <a:gd name="T14" fmla="*/ 257 w 335"/>
                <a:gd name="T15" fmla="*/ 55 h 335"/>
                <a:gd name="T16" fmla="*/ 311 w 335"/>
                <a:gd name="T17" fmla="*/ 151 h 335"/>
                <a:gd name="T18" fmla="*/ 281 w 335"/>
                <a:gd name="T19" fmla="*/ 258 h 335"/>
                <a:gd name="T20" fmla="*/ 282 w 335"/>
                <a:gd name="T21" fmla="*/ 259 h 335"/>
                <a:gd name="T22" fmla="*/ 284 w 335"/>
                <a:gd name="T23" fmla="*/ 260 h 335"/>
                <a:gd name="T24" fmla="*/ 260 w 335"/>
                <a:gd name="T25" fmla="*/ 52 h 335"/>
                <a:gd name="T26" fmla="*/ 51 w 335"/>
                <a:gd name="T27" fmla="*/ 76 h 335"/>
                <a:gd name="T28" fmla="*/ 75 w 335"/>
                <a:gd name="T29" fmla="*/ 284 h 335"/>
                <a:gd name="T30" fmla="*/ 284 w 335"/>
                <a:gd name="T31" fmla="*/ 260 h 335"/>
                <a:gd name="T32" fmla="*/ 282 w 335"/>
                <a:gd name="T33" fmla="*/ 25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5" h="335">
                  <a:moveTo>
                    <a:pt x="282" y="259"/>
                  </a:moveTo>
                  <a:cubicBezTo>
                    <a:pt x="281" y="258"/>
                    <a:pt x="281" y="258"/>
                    <a:pt x="281" y="258"/>
                  </a:cubicBezTo>
                  <a:cubicBezTo>
                    <a:pt x="256" y="289"/>
                    <a:pt x="221" y="307"/>
                    <a:pt x="184" y="311"/>
                  </a:cubicBezTo>
                  <a:cubicBezTo>
                    <a:pt x="147" y="315"/>
                    <a:pt x="109" y="306"/>
                    <a:pt x="78" y="281"/>
                  </a:cubicBezTo>
                  <a:cubicBezTo>
                    <a:pt x="47" y="256"/>
                    <a:pt x="29" y="221"/>
                    <a:pt x="24" y="184"/>
                  </a:cubicBezTo>
                  <a:cubicBezTo>
                    <a:pt x="20" y="148"/>
                    <a:pt x="30" y="109"/>
                    <a:pt x="55" y="78"/>
                  </a:cubicBezTo>
                  <a:cubicBezTo>
                    <a:pt x="80" y="47"/>
                    <a:pt x="115" y="29"/>
                    <a:pt x="151" y="25"/>
                  </a:cubicBezTo>
                  <a:cubicBezTo>
                    <a:pt x="188" y="21"/>
                    <a:pt x="226" y="30"/>
                    <a:pt x="257" y="55"/>
                  </a:cubicBezTo>
                  <a:cubicBezTo>
                    <a:pt x="289" y="80"/>
                    <a:pt x="307" y="115"/>
                    <a:pt x="311" y="151"/>
                  </a:cubicBezTo>
                  <a:cubicBezTo>
                    <a:pt x="315" y="188"/>
                    <a:pt x="305" y="226"/>
                    <a:pt x="281" y="258"/>
                  </a:cubicBezTo>
                  <a:cubicBezTo>
                    <a:pt x="282" y="259"/>
                    <a:pt x="282" y="259"/>
                    <a:pt x="282" y="259"/>
                  </a:cubicBezTo>
                  <a:cubicBezTo>
                    <a:pt x="284" y="260"/>
                    <a:pt x="284" y="260"/>
                    <a:pt x="284" y="260"/>
                  </a:cubicBezTo>
                  <a:cubicBezTo>
                    <a:pt x="335" y="196"/>
                    <a:pt x="324" y="103"/>
                    <a:pt x="260" y="52"/>
                  </a:cubicBezTo>
                  <a:cubicBezTo>
                    <a:pt x="196" y="0"/>
                    <a:pt x="102" y="11"/>
                    <a:pt x="51" y="76"/>
                  </a:cubicBezTo>
                  <a:cubicBezTo>
                    <a:pt x="0" y="140"/>
                    <a:pt x="11" y="233"/>
                    <a:pt x="75" y="284"/>
                  </a:cubicBezTo>
                  <a:cubicBezTo>
                    <a:pt x="140" y="335"/>
                    <a:pt x="233" y="325"/>
                    <a:pt x="284" y="260"/>
                  </a:cubicBezTo>
                  <a:lnTo>
                    <a:pt x="282" y="25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0" name="îṧlïďe"/>
            <p:cNvSpPr/>
            <p:nvPr userDrawn="1"/>
          </p:nvSpPr>
          <p:spPr bwMode="auto">
            <a:xfrm>
              <a:off x="6988690" y="2560832"/>
              <a:ext cx="580276" cy="579092"/>
            </a:xfrm>
            <a:custGeom>
              <a:avLst/>
              <a:gdLst>
                <a:gd name="T0" fmla="*/ 238 w 283"/>
                <a:gd name="T1" fmla="*/ 219 h 283"/>
                <a:gd name="T2" fmla="*/ 237 w 283"/>
                <a:gd name="T3" fmla="*/ 217 h 283"/>
                <a:gd name="T4" fmla="*/ 156 w 283"/>
                <a:gd name="T5" fmla="*/ 262 h 283"/>
                <a:gd name="T6" fmla="*/ 66 w 283"/>
                <a:gd name="T7" fmla="*/ 237 h 283"/>
                <a:gd name="T8" fmla="*/ 21 w 283"/>
                <a:gd name="T9" fmla="*/ 156 h 283"/>
                <a:gd name="T10" fmla="*/ 47 w 283"/>
                <a:gd name="T11" fmla="*/ 67 h 283"/>
                <a:gd name="T12" fmla="*/ 128 w 283"/>
                <a:gd name="T13" fmla="*/ 22 h 283"/>
                <a:gd name="T14" fmla="*/ 217 w 283"/>
                <a:gd name="T15" fmla="*/ 47 h 283"/>
                <a:gd name="T16" fmla="*/ 262 w 283"/>
                <a:gd name="T17" fmla="*/ 128 h 283"/>
                <a:gd name="T18" fmla="*/ 237 w 283"/>
                <a:gd name="T19" fmla="*/ 217 h 283"/>
                <a:gd name="T20" fmla="*/ 238 w 283"/>
                <a:gd name="T21" fmla="*/ 219 h 283"/>
                <a:gd name="T22" fmla="*/ 240 w 283"/>
                <a:gd name="T23" fmla="*/ 220 h 283"/>
                <a:gd name="T24" fmla="*/ 220 w 283"/>
                <a:gd name="T25" fmla="*/ 44 h 283"/>
                <a:gd name="T26" fmla="*/ 43 w 283"/>
                <a:gd name="T27" fmla="*/ 64 h 283"/>
                <a:gd name="T28" fmla="*/ 64 w 283"/>
                <a:gd name="T29" fmla="*/ 240 h 283"/>
                <a:gd name="T30" fmla="*/ 240 w 283"/>
                <a:gd name="T31" fmla="*/ 220 h 283"/>
                <a:gd name="T32" fmla="*/ 238 w 283"/>
                <a:gd name="T33" fmla="*/ 21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3" h="283">
                  <a:moveTo>
                    <a:pt x="238" y="219"/>
                  </a:moveTo>
                  <a:cubicBezTo>
                    <a:pt x="237" y="217"/>
                    <a:pt x="237" y="217"/>
                    <a:pt x="237" y="217"/>
                  </a:cubicBezTo>
                  <a:cubicBezTo>
                    <a:pt x="216" y="243"/>
                    <a:pt x="186" y="259"/>
                    <a:pt x="156" y="262"/>
                  </a:cubicBezTo>
                  <a:cubicBezTo>
                    <a:pt x="125" y="266"/>
                    <a:pt x="93" y="258"/>
                    <a:pt x="66" y="237"/>
                  </a:cubicBezTo>
                  <a:cubicBezTo>
                    <a:pt x="40" y="216"/>
                    <a:pt x="25" y="187"/>
                    <a:pt x="21" y="156"/>
                  </a:cubicBezTo>
                  <a:cubicBezTo>
                    <a:pt x="18" y="125"/>
                    <a:pt x="26" y="93"/>
                    <a:pt x="47" y="67"/>
                  </a:cubicBezTo>
                  <a:cubicBezTo>
                    <a:pt x="68" y="40"/>
                    <a:pt x="97" y="25"/>
                    <a:pt x="128" y="22"/>
                  </a:cubicBezTo>
                  <a:cubicBezTo>
                    <a:pt x="159" y="18"/>
                    <a:pt x="191" y="26"/>
                    <a:pt x="217" y="47"/>
                  </a:cubicBezTo>
                  <a:cubicBezTo>
                    <a:pt x="243" y="68"/>
                    <a:pt x="258" y="97"/>
                    <a:pt x="262" y="128"/>
                  </a:cubicBezTo>
                  <a:cubicBezTo>
                    <a:pt x="266" y="159"/>
                    <a:pt x="257" y="191"/>
                    <a:pt x="237" y="217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83" y="166"/>
                    <a:pt x="274" y="87"/>
                    <a:pt x="220" y="44"/>
                  </a:cubicBezTo>
                  <a:cubicBezTo>
                    <a:pt x="165" y="0"/>
                    <a:pt x="86" y="10"/>
                    <a:pt x="43" y="64"/>
                  </a:cubicBezTo>
                  <a:cubicBezTo>
                    <a:pt x="0" y="118"/>
                    <a:pt x="9" y="197"/>
                    <a:pt x="64" y="240"/>
                  </a:cubicBezTo>
                  <a:cubicBezTo>
                    <a:pt x="118" y="283"/>
                    <a:pt x="197" y="274"/>
                    <a:pt x="240" y="220"/>
                  </a:cubicBezTo>
                  <a:lnTo>
                    <a:pt x="238" y="219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1" name="iṡ1ïďe"/>
            <p:cNvSpPr/>
            <p:nvPr userDrawn="1"/>
          </p:nvSpPr>
          <p:spPr bwMode="auto">
            <a:xfrm>
              <a:off x="6910530" y="2818996"/>
              <a:ext cx="400272" cy="435799"/>
            </a:xfrm>
            <a:custGeom>
              <a:avLst/>
              <a:gdLst>
                <a:gd name="T0" fmla="*/ 201 w 338"/>
                <a:gd name="T1" fmla="*/ 352 h 368"/>
                <a:gd name="T2" fmla="*/ 220 w 338"/>
                <a:gd name="T3" fmla="*/ 368 h 368"/>
                <a:gd name="T4" fmla="*/ 338 w 338"/>
                <a:gd name="T5" fmla="*/ 17 h 368"/>
                <a:gd name="T6" fmla="*/ 332 w 338"/>
                <a:gd name="T7" fmla="*/ 13 h 368"/>
                <a:gd name="T8" fmla="*/ 319 w 338"/>
                <a:gd name="T9" fmla="*/ 3 h 368"/>
                <a:gd name="T10" fmla="*/ 315 w 338"/>
                <a:gd name="T11" fmla="*/ 0 h 368"/>
                <a:gd name="T12" fmla="*/ 0 w 338"/>
                <a:gd name="T13" fmla="*/ 193 h 368"/>
                <a:gd name="T14" fmla="*/ 19 w 338"/>
                <a:gd name="T15" fmla="*/ 209 h 368"/>
                <a:gd name="T16" fmla="*/ 106 w 338"/>
                <a:gd name="T17" fmla="*/ 155 h 368"/>
                <a:gd name="T18" fmla="*/ 234 w 338"/>
                <a:gd name="T19" fmla="*/ 255 h 368"/>
                <a:gd name="T20" fmla="*/ 201 w 338"/>
                <a:gd name="T21" fmla="*/ 352 h 368"/>
                <a:gd name="T22" fmla="*/ 296 w 338"/>
                <a:gd name="T23" fmla="*/ 72 h 368"/>
                <a:gd name="T24" fmla="*/ 270 w 338"/>
                <a:gd name="T25" fmla="*/ 146 h 368"/>
                <a:gd name="T26" fmla="*/ 204 w 338"/>
                <a:gd name="T27" fmla="*/ 93 h 368"/>
                <a:gd name="T28" fmla="*/ 270 w 338"/>
                <a:gd name="T29" fmla="*/ 53 h 368"/>
                <a:gd name="T30" fmla="*/ 296 w 338"/>
                <a:gd name="T31" fmla="*/ 72 h 368"/>
                <a:gd name="T32" fmla="*/ 130 w 338"/>
                <a:gd name="T33" fmla="*/ 140 h 368"/>
                <a:gd name="T34" fmla="*/ 178 w 338"/>
                <a:gd name="T35" fmla="*/ 108 h 368"/>
                <a:gd name="T36" fmla="*/ 262 w 338"/>
                <a:gd name="T37" fmla="*/ 174 h 368"/>
                <a:gd name="T38" fmla="*/ 242 w 338"/>
                <a:gd name="T39" fmla="*/ 228 h 368"/>
                <a:gd name="T40" fmla="*/ 130 w 338"/>
                <a:gd name="T41" fmla="*/ 14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8" h="368">
                  <a:moveTo>
                    <a:pt x="201" y="352"/>
                  </a:moveTo>
                  <a:lnTo>
                    <a:pt x="220" y="368"/>
                  </a:lnTo>
                  <a:lnTo>
                    <a:pt x="338" y="17"/>
                  </a:lnTo>
                  <a:lnTo>
                    <a:pt x="332" y="13"/>
                  </a:lnTo>
                  <a:lnTo>
                    <a:pt x="319" y="3"/>
                  </a:lnTo>
                  <a:lnTo>
                    <a:pt x="315" y="0"/>
                  </a:lnTo>
                  <a:lnTo>
                    <a:pt x="0" y="193"/>
                  </a:lnTo>
                  <a:lnTo>
                    <a:pt x="19" y="209"/>
                  </a:lnTo>
                  <a:lnTo>
                    <a:pt x="106" y="155"/>
                  </a:lnTo>
                  <a:lnTo>
                    <a:pt x="234" y="255"/>
                  </a:lnTo>
                  <a:lnTo>
                    <a:pt x="201" y="352"/>
                  </a:lnTo>
                  <a:close/>
                  <a:moveTo>
                    <a:pt x="296" y="72"/>
                  </a:moveTo>
                  <a:lnTo>
                    <a:pt x="270" y="146"/>
                  </a:lnTo>
                  <a:lnTo>
                    <a:pt x="204" y="93"/>
                  </a:lnTo>
                  <a:lnTo>
                    <a:pt x="270" y="53"/>
                  </a:lnTo>
                  <a:lnTo>
                    <a:pt x="296" y="72"/>
                  </a:lnTo>
                  <a:close/>
                  <a:moveTo>
                    <a:pt x="130" y="140"/>
                  </a:moveTo>
                  <a:lnTo>
                    <a:pt x="178" y="108"/>
                  </a:lnTo>
                  <a:lnTo>
                    <a:pt x="262" y="174"/>
                  </a:lnTo>
                  <a:lnTo>
                    <a:pt x="242" y="228"/>
                  </a:lnTo>
                  <a:lnTo>
                    <a:pt x="130" y="14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2" name="ïṥḷîḑê"/>
            <p:cNvSpPr/>
            <p:nvPr userDrawn="1"/>
          </p:nvSpPr>
          <p:spPr bwMode="auto">
            <a:xfrm>
              <a:off x="5540368" y="3066501"/>
              <a:ext cx="27238" cy="28422"/>
            </a:xfrm>
            <a:custGeom>
              <a:avLst/>
              <a:gdLst>
                <a:gd name="T0" fmla="*/ 10 w 13"/>
                <a:gd name="T1" fmla="*/ 2 h 14"/>
                <a:gd name="T2" fmla="*/ 10 w 13"/>
                <a:gd name="T3" fmla="*/ 2 h 14"/>
                <a:gd name="T4" fmla="*/ 5 w 13"/>
                <a:gd name="T5" fmla="*/ 1 h 14"/>
                <a:gd name="T6" fmla="*/ 2 w 13"/>
                <a:gd name="T7" fmla="*/ 3 h 14"/>
                <a:gd name="T8" fmla="*/ 4 w 13"/>
                <a:gd name="T9" fmla="*/ 2 h 14"/>
                <a:gd name="T10" fmla="*/ 1 w 13"/>
                <a:gd name="T11" fmla="*/ 9 h 14"/>
                <a:gd name="T12" fmla="*/ 7 w 13"/>
                <a:gd name="T13" fmla="*/ 13 h 14"/>
                <a:gd name="T14" fmla="*/ 12 w 13"/>
                <a:gd name="T15" fmla="*/ 7 h 14"/>
                <a:gd name="T16" fmla="*/ 7 w 13"/>
                <a:gd name="T17" fmla="*/ 1 h 14"/>
                <a:gd name="T18" fmla="*/ 11 w 13"/>
                <a:gd name="T19" fmla="*/ 6 h 14"/>
                <a:gd name="T20" fmla="*/ 10 w 13"/>
                <a:gd name="T21" fmla="*/ 6 h 14"/>
                <a:gd name="T22" fmla="*/ 11 w 13"/>
                <a:gd name="T23" fmla="*/ 4 h 14"/>
                <a:gd name="T24" fmla="*/ 10 w 13"/>
                <a:gd name="T2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4"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8" y="1"/>
                    <a:pt x="6" y="0"/>
                    <a:pt x="5" y="1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1" y="3"/>
                    <a:pt x="0" y="6"/>
                    <a:pt x="1" y="9"/>
                  </a:cubicBezTo>
                  <a:cubicBezTo>
                    <a:pt x="1" y="12"/>
                    <a:pt x="4" y="14"/>
                    <a:pt x="7" y="13"/>
                  </a:cubicBezTo>
                  <a:cubicBezTo>
                    <a:pt x="10" y="13"/>
                    <a:pt x="13" y="10"/>
                    <a:pt x="12" y="7"/>
                  </a:cubicBezTo>
                  <a:cubicBezTo>
                    <a:pt x="12" y="4"/>
                    <a:pt x="10" y="2"/>
                    <a:pt x="7" y="1"/>
                  </a:cubicBezTo>
                  <a:cubicBezTo>
                    <a:pt x="8" y="3"/>
                    <a:pt x="9" y="4"/>
                    <a:pt x="11" y="6"/>
                  </a:cubicBezTo>
                  <a:cubicBezTo>
                    <a:pt x="11" y="5"/>
                    <a:pt x="11" y="5"/>
                    <a:pt x="10" y="6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3" name="išľïḋe"/>
            <p:cNvSpPr/>
            <p:nvPr userDrawn="1"/>
          </p:nvSpPr>
          <p:spPr bwMode="auto">
            <a:xfrm>
              <a:off x="6086301" y="2859260"/>
              <a:ext cx="27238" cy="24869"/>
            </a:xfrm>
            <a:custGeom>
              <a:avLst/>
              <a:gdLst>
                <a:gd name="T0" fmla="*/ 11 w 13"/>
                <a:gd name="T1" fmla="*/ 3 h 12"/>
                <a:gd name="T2" fmla="*/ 12 w 13"/>
                <a:gd name="T3" fmla="*/ 3 h 12"/>
                <a:gd name="T4" fmla="*/ 4 w 13"/>
                <a:gd name="T5" fmla="*/ 1 h 12"/>
                <a:gd name="T6" fmla="*/ 4 w 13"/>
                <a:gd name="T7" fmla="*/ 2 h 12"/>
                <a:gd name="T8" fmla="*/ 4 w 13"/>
                <a:gd name="T9" fmla="*/ 11 h 12"/>
                <a:gd name="T10" fmla="*/ 4 w 13"/>
                <a:gd name="T11" fmla="*/ 11 h 12"/>
                <a:gd name="T12" fmla="*/ 12 w 13"/>
                <a:gd name="T13" fmla="*/ 9 h 12"/>
                <a:gd name="T14" fmla="*/ 11 w 13"/>
                <a:gd name="T15" fmla="*/ 9 h 12"/>
                <a:gd name="T16" fmla="*/ 11 w 13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2">
                  <a:moveTo>
                    <a:pt x="11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9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7" y="12"/>
                    <a:pt x="10" y="12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3" y="8"/>
                    <a:pt x="13" y="5"/>
                    <a:pt x="11" y="3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4" name="iṡľîďé"/>
            <p:cNvSpPr/>
            <p:nvPr userDrawn="1"/>
          </p:nvSpPr>
          <p:spPr bwMode="auto">
            <a:xfrm>
              <a:off x="6119459" y="3053474"/>
              <a:ext cx="17764" cy="14211"/>
            </a:xfrm>
            <a:custGeom>
              <a:avLst/>
              <a:gdLst>
                <a:gd name="T0" fmla="*/ 5 w 9"/>
                <a:gd name="T1" fmla="*/ 7 h 7"/>
                <a:gd name="T2" fmla="*/ 5 w 9"/>
                <a:gd name="T3" fmla="*/ 0 h 7"/>
                <a:gd name="T4" fmla="*/ 5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5" y="7"/>
                  </a:moveTo>
                  <a:cubicBezTo>
                    <a:pt x="9" y="7"/>
                    <a:pt x="9" y="0"/>
                    <a:pt x="5" y="0"/>
                  </a:cubicBezTo>
                  <a:cubicBezTo>
                    <a:pt x="0" y="0"/>
                    <a:pt x="0" y="7"/>
                    <a:pt x="5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5" name="iṧľiḓè"/>
            <p:cNvSpPr/>
            <p:nvPr userDrawn="1"/>
          </p:nvSpPr>
          <p:spPr bwMode="auto">
            <a:xfrm>
              <a:off x="7518044" y="3882440"/>
              <a:ext cx="11842" cy="16579"/>
            </a:xfrm>
            <a:custGeom>
              <a:avLst/>
              <a:gdLst>
                <a:gd name="T0" fmla="*/ 5 w 6"/>
                <a:gd name="T1" fmla="*/ 2 h 8"/>
                <a:gd name="T2" fmla="*/ 5 w 6"/>
                <a:gd name="T3" fmla="*/ 2 h 8"/>
                <a:gd name="T4" fmla="*/ 0 w 6"/>
                <a:gd name="T5" fmla="*/ 4 h 8"/>
                <a:gd name="T6" fmla="*/ 5 w 6"/>
                <a:gd name="T7" fmla="*/ 6 h 8"/>
                <a:gd name="T8" fmla="*/ 5 w 6"/>
                <a:gd name="T9" fmla="*/ 5 h 8"/>
                <a:gd name="T10" fmla="*/ 5 w 6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8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3" y="8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3"/>
                    <a:pt x="5" y="2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6" name="iŝľïḋè"/>
            <p:cNvSpPr/>
            <p:nvPr userDrawn="1"/>
          </p:nvSpPr>
          <p:spPr bwMode="auto">
            <a:xfrm>
              <a:off x="7560677" y="4103893"/>
              <a:ext cx="20132" cy="22501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7" name="íṩ1îḑê"/>
            <p:cNvSpPr/>
            <p:nvPr userDrawn="1"/>
          </p:nvSpPr>
          <p:spPr bwMode="auto">
            <a:xfrm>
              <a:off x="7538176" y="4184421"/>
              <a:ext cx="14211" cy="20132"/>
            </a:xfrm>
            <a:custGeom>
              <a:avLst/>
              <a:gdLst>
                <a:gd name="T0" fmla="*/ 5 w 7"/>
                <a:gd name="T1" fmla="*/ 6 h 10"/>
                <a:gd name="T2" fmla="*/ 6 w 7"/>
                <a:gd name="T3" fmla="*/ 4 h 10"/>
                <a:gd name="T4" fmla="*/ 5 w 7"/>
                <a:gd name="T5" fmla="*/ 1 h 10"/>
                <a:gd name="T6" fmla="*/ 1 w 7"/>
                <a:gd name="T7" fmla="*/ 7 h 10"/>
                <a:gd name="T8" fmla="*/ 5 w 7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5" y="6"/>
                  </a:moveTo>
                  <a:cubicBezTo>
                    <a:pt x="5" y="5"/>
                    <a:pt x="5" y="4"/>
                    <a:pt x="6" y="4"/>
                  </a:cubicBezTo>
                  <a:cubicBezTo>
                    <a:pt x="7" y="3"/>
                    <a:pt x="7" y="0"/>
                    <a:pt x="5" y="1"/>
                  </a:cubicBezTo>
                  <a:cubicBezTo>
                    <a:pt x="2" y="1"/>
                    <a:pt x="0" y="4"/>
                    <a:pt x="1" y="7"/>
                  </a:cubicBezTo>
                  <a:cubicBezTo>
                    <a:pt x="1" y="10"/>
                    <a:pt x="6" y="8"/>
                    <a:pt x="5" y="6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8" name="ïṩḷíḋê"/>
            <p:cNvSpPr/>
            <p:nvPr userDrawn="1"/>
          </p:nvSpPr>
          <p:spPr bwMode="auto">
            <a:xfrm>
              <a:off x="5684845" y="4199816"/>
              <a:ext cx="40264" cy="35527"/>
            </a:xfrm>
            <a:custGeom>
              <a:avLst/>
              <a:gdLst>
                <a:gd name="T0" fmla="*/ 6 w 20"/>
                <a:gd name="T1" fmla="*/ 16 h 17"/>
                <a:gd name="T2" fmla="*/ 17 w 20"/>
                <a:gd name="T3" fmla="*/ 14 h 17"/>
                <a:gd name="T4" fmla="*/ 17 w 20"/>
                <a:gd name="T5" fmla="*/ 3 h 17"/>
                <a:gd name="T6" fmla="*/ 6 w 20"/>
                <a:gd name="T7" fmla="*/ 1 h 17"/>
                <a:gd name="T8" fmla="*/ 0 w 20"/>
                <a:gd name="T9" fmla="*/ 8 h 17"/>
                <a:gd name="T10" fmla="*/ 6 w 20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6" y="16"/>
                  </a:moveTo>
                  <a:cubicBezTo>
                    <a:pt x="10" y="17"/>
                    <a:pt x="14" y="17"/>
                    <a:pt x="17" y="14"/>
                  </a:cubicBezTo>
                  <a:cubicBezTo>
                    <a:pt x="20" y="11"/>
                    <a:pt x="20" y="6"/>
                    <a:pt x="17" y="3"/>
                  </a:cubicBezTo>
                  <a:cubicBezTo>
                    <a:pt x="14" y="0"/>
                    <a:pt x="10" y="0"/>
                    <a:pt x="6" y="1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1" y="12"/>
                    <a:pt x="3" y="15"/>
                    <a:pt x="6" y="16"/>
                  </a:cubicBezTo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9" name="îŝļiḓè"/>
            <p:cNvSpPr/>
            <p:nvPr userDrawn="1"/>
          </p:nvSpPr>
          <p:spPr bwMode="auto">
            <a:xfrm>
              <a:off x="5993930" y="4022180"/>
              <a:ext cx="18948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0" name="îṡľíḓe"/>
            <p:cNvSpPr/>
            <p:nvPr userDrawn="1"/>
          </p:nvSpPr>
          <p:spPr bwMode="auto">
            <a:xfrm>
              <a:off x="6096960" y="4202184"/>
              <a:ext cx="30790" cy="30790"/>
            </a:xfrm>
            <a:custGeom>
              <a:avLst/>
              <a:gdLst>
                <a:gd name="T0" fmla="*/ 8 w 15"/>
                <a:gd name="T1" fmla="*/ 15 h 15"/>
                <a:gd name="T2" fmla="*/ 15 w 15"/>
                <a:gd name="T3" fmla="*/ 7 h 15"/>
                <a:gd name="T4" fmla="*/ 8 w 15"/>
                <a:gd name="T5" fmla="*/ 0 h 15"/>
                <a:gd name="T6" fmla="*/ 1 w 15"/>
                <a:gd name="T7" fmla="*/ 7 h 15"/>
                <a:gd name="T8" fmla="*/ 8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11" y="15"/>
                    <a:pt x="15" y="11"/>
                    <a:pt x="15" y="7"/>
                  </a:cubicBezTo>
                  <a:cubicBezTo>
                    <a:pt x="14" y="4"/>
                    <a:pt x="12" y="0"/>
                    <a:pt x="8" y="0"/>
                  </a:cubicBezTo>
                  <a:cubicBezTo>
                    <a:pt x="4" y="0"/>
                    <a:pt x="0" y="4"/>
                    <a:pt x="1" y="7"/>
                  </a:cubicBezTo>
                  <a:cubicBezTo>
                    <a:pt x="1" y="11"/>
                    <a:pt x="4" y="15"/>
                    <a:pt x="8" y="15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1" name="ïšḻîḓê"/>
            <p:cNvSpPr/>
            <p:nvPr userDrawn="1"/>
          </p:nvSpPr>
          <p:spPr bwMode="auto">
            <a:xfrm>
              <a:off x="5578263" y="3679936"/>
              <a:ext cx="16579" cy="18948"/>
            </a:xfrm>
            <a:prstGeom prst="ellipse">
              <a:avLst/>
            </a:pr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2" name="îsḷïḓê"/>
            <p:cNvSpPr/>
            <p:nvPr userDrawn="1"/>
          </p:nvSpPr>
          <p:spPr bwMode="auto">
            <a:xfrm>
              <a:off x="6557628" y="3038080"/>
              <a:ext cx="22501" cy="22501"/>
            </a:xfrm>
            <a:custGeom>
              <a:avLst/>
              <a:gdLst>
                <a:gd name="T0" fmla="*/ 6 w 11"/>
                <a:gd name="T1" fmla="*/ 11 h 11"/>
                <a:gd name="T2" fmla="*/ 11 w 11"/>
                <a:gd name="T3" fmla="*/ 5 h 11"/>
                <a:gd name="T4" fmla="*/ 6 w 11"/>
                <a:gd name="T5" fmla="*/ 0 h 11"/>
                <a:gd name="T6" fmla="*/ 0 w 11"/>
                <a:gd name="T7" fmla="*/ 5 h 11"/>
                <a:gd name="T8" fmla="*/ 6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1" y="8"/>
                    <a:pt x="3" y="11"/>
                    <a:pt x="6" y="11"/>
                  </a:cubicBezTo>
                  <a:close/>
                </a:path>
              </a:pathLst>
            </a:custGeom>
            <a:solidFill>
              <a:srgbClr val="698C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3" name="ïṣḷîďé"/>
            <p:cNvSpPr/>
            <p:nvPr userDrawn="1"/>
          </p:nvSpPr>
          <p:spPr bwMode="auto">
            <a:xfrm>
              <a:off x="5584184" y="310321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4" name="iṣļîḑe"/>
            <p:cNvSpPr/>
            <p:nvPr userDrawn="1"/>
          </p:nvSpPr>
          <p:spPr bwMode="auto">
            <a:xfrm>
              <a:off x="5579447" y="3083081"/>
              <a:ext cx="16579" cy="14211"/>
            </a:xfrm>
            <a:custGeom>
              <a:avLst/>
              <a:gdLst>
                <a:gd name="T0" fmla="*/ 4 w 8"/>
                <a:gd name="T1" fmla="*/ 7 h 7"/>
                <a:gd name="T2" fmla="*/ 8 w 8"/>
                <a:gd name="T3" fmla="*/ 4 h 7"/>
                <a:gd name="T4" fmla="*/ 4 w 8"/>
                <a:gd name="T5" fmla="*/ 1 h 7"/>
                <a:gd name="T6" fmla="*/ 0 w 8"/>
                <a:gd name="T7" fmla="*/ 4 h 7"/>
                <a:gd name="T8" fmla="*/ 4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7"/>
                  </a:moveTo>
                  <a:cubicBezTo>
                    <a:pt x="6" y="6"/>
                    <a:pt x="8" y="5"/>
                    <a:pt x="8" y="4"/>
                  </a:cubicBezTo>
                  <a:cubicBezTo>
                    <a:pt x="8" y="2"/>
                    <a:pt x="6" y="1"/>
                    <a:pt x="4" y="1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5" name="îšḻïdê"/>
            <p:cNvSpPr/>
            <p:nvPr userDrawn="1"/>
          </p:nvSpPr>
          <p:spPr bwMode="auto">
            <a:xfrm>
              <a:off x="6139592" y="2929130"/>
              <a:ext cx="11842" cy="14211"/>
            </a:xfrm>
            <a:custGeom>
              <a:avLst/>
              <a:gdLst>
                <a:gd name="T0" fmla="*/ 2 w 6"/>
                <a:gd name="T1" fmla="*/ 1 h 7"/>
                <a:gd name="T2" fmla="*/ 1 w 6"/>
                <a:gd name="T3" fmla="*/ 4 h 7"/>
                <a:gd name="T4" fmla="*/ 3 w 6"/>
                <a:gd name="T5" fmla="*/ 3 h 7"/>
                <a:gd name="T6" fmla="*/ 3 w 6"/>
                <a:gd name="T7" fmla="*/ 7 h 7"/>
                <a:gd name="T8" fmla="*/ 3 w 6"/>
                <a:gd name="T9" fmla="*/ 3 h 7"/>
                <a:gd name="T10" fmla="*/ 5 w 6"/>
                <a:gd name="T11" fmla="*/ 4 h 7"/>
                <a:gd name="T12" fmla="*/ 4 w 6"/>
                <a:gd name="T13" fmla="*/ 1 h 7"/>
                <a:gd name="T14" fmla="*/ 2 w 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7">
                  <a:moveTo>
                    <a:pt x="2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5" y="7"/>
                    <a:pt x="6" y="3"/>
                    <a:pt x="3" y="3"/>
                  </a:cubicBezTo>
                  <a:cubicBezTo>
                    <a:pt x="4" y="3"/>
                    <a:pt x="4" y="4"/>
                    <a:pt x="5" y="4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6" name="išḷïḓé"/>
            <p:cNvSpPr/>
            <p:nvPr userDrawn="1"/>
          </p:nvSpPr>
          <p:spPr bwMode="auto">
            <a:xfrm>
              <a:off x="5881429" y="2949262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7" name="iśḷïďe"/>
            <p:cNvSpPr/>
            <p:nvPr userDrawn="1"/>
          </p:nvSpPr>
          <p:spPr bwMode="auto">
            <a:xfrm>
              <a:off x="5884980" y="3199136"/>
              <a:ext cx="0" cy="4737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8" name="iṥḻîḋe"/>
            <p:cNvSpPr/>
            <p:nvPr userDrawn="1"/>
          </p:nvSpPr>
          <p:spPr bwMode="auto">
            <a:xfrm>
              <a:off x="5912218" y="3219268"/>
              <a:ext cx="17764" cy="30790"/>
            </a:xfrm>
            <a:custGeom>
              <a:avLst/>
              <a:gdLst>
                <a:gd name="T0" fmla="*/ 1 w 9"/>
                <a:gd name="T1" fmla="*/ 6 h 15"/>
                <a:gd name="T2" fmla="*/ 6 w 9"/>
                <a:gd name="T3" fmla="*/ 14 h 15"/>
                <a:gd name="T4" fmla="*/ 9 w 9"/>
                <a:gd name="T5" fmla="*/ 12 h 15"/>
                <a:gd name="T6" fmla="*/ 6 w 9"/>
                <a:gd name="T7" fmla="*/ 3 h 15"/>
                <a:gd name="T8" fmla="*/ 1 w 9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6"/>
                  </a:moveTo>
                  <a:cubicBezTo>
                    <a:pt x="3" y="8"/>
                    <a:pt x="4" y="12"/>
                    <a:pt x="6" y="14"/>
                  </a:cubicBezTo>
                  <a:cubicBezTo>
                    <a:pt x="7" y="15"/>
                    <a:pt x="9" y="14"/>
                    <a:pt x="9" y="12"/>
                  </a:cubicBezTo>
                  <a:cubicBezTo>
                    <a:pt x="9" y="9"/>
                    <a:pt x="7" y="6"/>
                    <a:pt x="6" y="3"/>
                  </a:cubicBezTo>
                  <a:cubicBezTo>
                    <a:pt x="4" y="0"/>
                    <a:pt x="0" y="3"/>
                    <a:pt x="1" y="6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9" name="î$ľïḋe"/>
            <p:cNvSpPr/>
            <p:nvPr userDrawn="1"/>
          </p:nvSpPr>
          <p:spPr bwMode="auto">
            <a:xfrm>
              <a:off x="5830505" y="4058892"/>
              <a:ext cx="20132" cy="24869"/>
            </a:xfrm>
            <a:custGeom>
              <a:avLst/>
              <a:gdLst>
                <a:gd name="T0" fmla="*/ 4 w 10"/>
                <a:gd name="T1" fmla="*/ 4 h 12"/>
                <a:gd name="T2" fmla="*/ 3 w 10"/>
                <a:gd name="T3" fmla="*/ 6 h 12"/>
                <a:gd name="T4" fmla="*/ 1 w 10"/>
                <a:gd name="T5" fmla="*/ 9 h 12"/>
                <a:gd name="T6" fmla="*/ 2 w 10"/>
                <a:gd name="T7" fmla="*/ 12 h 12"/>
                <a:gd name="T8" fmla="*/ 9 w 10"/>
                <a:gd name="T9" fmla="*/ 4 h 12"/>
                <a:gd name="T10" fmla="*/ 4 w 10"/>
                <a:gd name="T1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cubicBezTo>
                    <a:pt x="4" y="5"/>
                    <a:pt x="3" y="6"/>
                    <a:pt x="3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0"/>
                    <a:pt x="1" y="12"/>
                    <a:pt x="2" y="12"/>
                  </a:cubicBezTo>
                  <a:cubicBezTo>
                    <a:pt x="7" y="12"/>
                    <a:pt x="9" y="8"/>
                    <a:pt x="9" y="4"/>
                  </a:cubicBezTo>
                  <a:cubicBezTo>
                    <a:pt x="10" y="0"/>
                    <a:pt x="4" y="0"/>
                    <a:pt x="4" y="4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0" name="îśľïḓê"/>
            <p:cNvSpPr/>
            <p:nvPr userDrawn="1"/>
          </p:nvSpPr>
          <p:spPr bwMode="auto">
            <a:xfrm>
              <a:off x="7597387" y="4185605"/>
              <a:ext cx="16579" cy="16579"/>
            </a:xfrm>
            <a:custGeom>
              <a:avLst/>
              <a:gdLst>
                <a:gd name="T0" fmla="*/ 1 w 8"/>
                <a:gd name="T1" fmla="*/ 5 h 8"/>
                <a:gd name="T2" fmla="*/ 3 w 8"/>
                <a:gd name="T3" fmla="*/ 7 h 8"/>
                <a:gd name="T4" fmla="*/ 6 w 8"/>
                <a:gd name="T5" fmla="*/ 4 h 8"/>
                <a:gd name="T6" fmla="*/ 4 w 8"/>
                <a:gd name="T7" fmla="*/ 2 h 8"/>
                <a:gd name="T8" fmla="*/ 1 w 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5"/>
                  </a:moveTo>
                  <a:cubicBezTo>
                    <a:pt x="2" y="5"/>
                    <a:pt x="3" y="6"/>
                    <a:pt x="3" y="7"/>
                  </a:cubicBezTo>
                  <a:cubicBezTo>
                    <a:pt x="5" y="8"/>
                    <a:pt x="8" y="6"/>
                    <a:pt x="6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1" name="ïŝ1ïďê"/>
            <p:cNvSpPr/>
            <p:nvPr userDrawn="1"/>
          </p:nvSpPr>
          <p:spPr bwMode="auto">
            <a:xfrm>
              <a:off x="7502649" y="3747436"/>
              <a:ext cx="16579" cy="16579"/>
            </a:xfrm>
            <a:custGeom>
              <a:avLst/>
              <a:gdLst>
                <a:gd name="T0" fmla="*/ 7 w 8"/>
                <a:gd name="T1" fmla="*/ 2 h 8"/>
                <a:gd name="T2" fmla="*/ 5 w 8"/>
                <a:gd name="T3" fmla="*/ 1 h 8"/>
                <a:gd name="T4" fmla="*/ 0 w 8"/>
                <a:gd name="T5" fmla="*/ 4 h 8"/>
                <a:gd name="T6" fmla="*/ 5 w 8"/>
                <a:gd name="T7" fmla="*/ 7 h 8"/>
                <a:gd name="T8" fmla="*/ 7 w 8"/>
                <a:gd name="T9" fmla="*/ 6 h 8"/>
                <a:gd name="T10" fmla="*/ 7 w 8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6" y="2"/>
                    <a:pt x="6" y="2"/>
                    <a:pt x="5" y="1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7"/>
                    <a:pt x="3" y="8"/>
                    <a:pt x="5" y="7"/>
                  </a:cubicBezTo>
                  <a:cubicBezTo>
                    <a:pt x="6" y="7"/>
                    <a:pt x="6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2" name="işḻiḍé"/>
            <p:cNvSpPr/>
            <p:nvPr userDrawn="1"/>
          </p:nvSpPr>
          <p:spPr bwMode="auto">
            <a:xfrm>
              <a:off x="6644078" y="3137556"/>
              <a:ext cx="20132" cy="21316"/>
            </a:xfrm>
            <a:custGeom>
              <a:avLst/>
              <a:gdLst>
                <a:gd name="T0" fmla="*/ 5 w 10"/>
                <a:gd name="T1" fmla="*/ 10 h 10"/>
                <a:gd name="T2" fmla="*/ 10 w 10"/>
                <a:gd name="T3" fmla="*/ 5 h 10"/>
                <a:gd name="T4" fmla="*/ 5 w 10"/>
                <a:gd name="T5" fmla="*/ 0 h 10"/>
                <a:gd name="T6" fmla="*/ 0 w 10"/>
                <a:gd name="T7" fmla="*/ 5 h 10"/>
                <a:gd name="T8" fmla="*/ 5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7" y="10"/>
                    <a:pt x="10" y="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3" name="îśḷíḍe"/>
            <p:cNvSpPr/>
            <p:nvPr userDrawn="1"/>
          </p:nvSpPr>
          <p:spPr bwMode="auto">
            <a:xfrm>
              <a:off x="5323652" y="3401640"/>
              <a:ext cx="14211" cy="18948"/>
            </a:xfrm>
            <a:custGeom>
              <a:avLst/>
              <a:gdLst>
                <a:gd name="T0" fmla="*/ 5 w 7"/>
                <a:gd name="T1" fmla="*/ 0 h 9"/>
                <a:gd name="T2" fmla="*/ 3 w 7"/>
                <a:gd name="T3" fmla="*/ 2 h 9"/>
                <a:gd name="T4" fmla="*/ 4 w 7"/>
                <a:gd name="T5" fmla="*/ 2 h 9"/>
                <a:gd name="T6" fmla="*/ 0 w 7"/>
                <a:gd name="T7" fmla="*/ 4 h 9"/>
                <a:gd name="T8" fmla="*/ 2 w 7"/>
                <a:gd name="T9" fmla="*/ 8 h 9"/>
                <a:gd name="T10" fmla="*/ 6 w 7"/>
                <a:gd name="T11" fmla="*/ 7 h 9"/>
                <a:gd name="T12" fmla="*/ 6 w 7"/>
                <a:gd name="T13" fmla="*/ 2 h 9"/>
                <a:gd name="T14" fmla="*/ 6 w 7"/>
                <a:gd name="T15" fmla="*/ 4 h 9"/>
                <a:gd name="T16" fmla="*/ 6 w 7"/>
                <a:gd name="T17" fmla="*/ 1 h 9"/>
                <a:gd name="T18" fmla="*/ 5 w 7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5" y="0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2" y="2"/>
                    <a:pt x="1" y="2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4" y="9"/>
                    <a:pt x="6" y="8"/>
                    <a:pt x="6" y="7"/>
                  </a:cubicBezTo>
                  <a:cubicBezTo>
                    <a:pt x="7" y="5"/>
                    <a:pt x="7" y="4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96B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4" name="iSļïḋê"/>
            <p:cNvSpPr/>
            <p:nvPr userDrawn="1"/>
          </p:nvSpPr>
          <p:spPr bwMode="auto">
            <a:xfrm>
              <a:off x="5270362" y="2466093"/>
              <a:ext cx="137371" cy="156319"/>
            </a:xfrm>
            <a:custGeom>
              <a:avLst/>
              <a:gdLst>
                <a:gd name="T0" fmla="*/ 0 w 67"/>
                <a:gd name="T1" fmla="*/ 0 h 76"/>
                <a:gd name="T2" fmla="*/ 66 w 67"/>
                <a:gd name="T3" fmla="*/ 76 h 76"/>
                <a:gd name="T4" fmla="*/ 67 w 67"/>
                <a:gd name="T5" fmla="*/ 76 h 76"/>
                <a:gd name="T6" fmla="*/ 0 w 67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76">
                  <a:moveTo>
                    <a:pt x="0" y="0"/>
                  </a:moveTo>
                  <a:cubicBezTo>
                    <a:pt x="16" y="29"/>
                    <a:pt x="41" y="56"/>
                    <a:pt x="66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41" y="53"/>
                    <a:pt x="21" y="28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5" name="ísļîḍè"/>
            <p:cNvSpPr/>
            <p:nvPr userDrawn="1"/>
          </p:nvSpPr>
          <p:spPr bwMode="auto">
            <a:xfrm>
              <a:off x="5483524" y="2687546"/>
              <a:ext cx="196583" cy="153951"/>
            </a:xfrm>
            <a:custGeom>
              <a:avLst/>
              <a:gdLst>
                <a:gd name="T0" fmla="*/ 0 w 96"/>
                <a:gd name="T1" fmla="*/ 0 h 75"/>
                <a:gd name="T2" fmla="*/ 95 w 96"/>
                <a:gd name="T3" fmla="*/ 75 h 75"/>
                <a:gd name="T4" fmla="*/ 95 w 96"/>
                <a:gd name="T5" fmla="*/ 74 h 75"/>
                <a:gd name="T6" fmla="*/ 0 w 96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75">
                  <a:moveTo>
                    <a:pt x="0" y="0"/>
                  </a:moveTo>
                  <a:cubicBezTo>
                    <a:pt x="31" y="26"/>
                    <a:pt x="62" y="51"/>
                    <a:pt x="95" y="75"/>
                  </a:cubicBezTo>
                  <a:cubicBezTo>
                    <a:pt x="95" y="75"/>
                    <a:pt x="96" y="75"/>
                    <a:pt x="95" y="74"/>
                  </a:cubicBezTo>
                  <a:cubicBezTo>
                    <a:pt x="64" y="49"/>
                    <a:pt x="32" y="24"/>
                    <a:pt x="0" y="0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6" name="í$ľïḓe"/>
            <p:cNvSpPr/>
            <p:nvPr userDrawn="1"/>
          </p:nvSpPr>
          <p:spPr bwMode="auto">
            <a:xfrm>
              <a:off x="5034698" y="1937923"/>
              <a:ext cx="48554" cy="27238"/>
            </a:xfrm>
            <a:custGeom>
              <a:avLst/>
              <a:gdLst>
                <a:gd name="T0" fmla="*/ 2 w 24"/>
                <a:gd name="T1" fmla="*/ 12 h 13"/>
                <a:gd name="T2" fmla="*/ 22 w 24"/>
                <a:gd name="T3" fmla="*/ 3 h 13"/>
                <a:gd name="T4" fmla="*/ 21 w 24"/>
                <a:gd name="T5" fmla="*/ 1 h 13"/>
                <a:gd name="T6" fmla="*/ 1 w 24"/>
                <a:gd name="T7" fmla="*/ 11 h 13"/>
                <a:gd name="T8" fmla="*/ 2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12"/>
                  </a:moveTo>
                  <a:cubicBezTo>
                    <a:pt x="9" y="10"/>
                    <a:pt x="16" y="7"/>
                    <a:pt x="22" y="3"/>
                  </a:cubicBezTo>
                  <a:cubicBezTo>
                    <a:pt x="24" y="2"/>
                    <a:pt x="23" y="0"/>
                    <a:pt x="21" y="1"/>
                  </a:cubicBezTo>
                  <a:cubicBezTo>
                    <a:pt x="14" y="3"/>
                    <a:pt x="8" y="7"/>
                    <a:pt x="1" y="11"/>
                  </a:cubicBezTo>
                  <a:cubicBezTo>
                    <a:pt x="0" y="11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7" name="isļiḑè"/>
            <p:cNvSpPr/>
            <p:nvPr userDrawn="1"/>
          </p:nvSpPr>
          <p:spPr bwMode="auto">
            <a:xfrm>
              <a:off x="5382864" y="2710046"/>
              <a:ext cx="63949" cy="65133"/>
            </a:xfrm>
            <a:custGeom>
              <a:avLst/>
              <a:gdLst>
                <a:gd name="T0" fmla="*/ 0 w 31"/>
                <a:gd name="T1" fmla="*/ 1 h 32"/>
                <a:gd name="T2" fmla="*/ 11 w 31"/>
                <a:gd name="T3" fmla="*/ 18 h 32"/>
                <a:gd name="T4" fmla="*/ 28 w 31"/>
                <a:gd name="T5" fmla="*/ 31 h 32"/>
                <a:gd name="T6" fmla="*/ 30 w 31"/>
                <a:gd name="T7" fmla="*/ 28 h 32"/>
                <a:gd name="T8" fmla="*/ 15 w 31"/>
                <a:gd name="T9" fmla="*/ 14 h 32"/>
                <a:gd name="T10" fmla="*/ 1 w 31"/>
                <a:gd name="T11" fmla="*/ 0 h 32"/>
                <a:gd name="T12" fmla="*/ 0 w 31"/>
                <a:gd name="T13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2">
                  <a:moveTo>
                    <a:pt x="0" y="1"/>
                  </a:moveTo>
                  <a:cubicBezTo>
                    <a:pt x="1" y="8"/>
                    <a:pt x="6" y="13"/>
                    <a:pt x="11" y="18"/>
                  </a:cubicBezTo>
                  <a:cubicBezTo>
                    <a:pt x="16" y="23"/>
                    <a:pt x="21" y="27"/>
                    <a:pt x="28" y="31"/>
                  </a:cubicBezTo>
                  <a:cubicBezTo>
                    <a:pt x="29" y="32"/>
                    <a:pt x="31" y="29"/>
                    <a:pt x="30" y="28"/>
                  </a:cubicBezTo>
                  <a:cubicBezTo>
                    <a:pt x="25" y="23"/>
                    <a:pt x="20" y="19"/>
                    <a:pt x="15" y="14"/>
                  </a:cubicBezTo>
                  <a:cubicBezTo>
                    <a:pt x="10" y="9"/>
                    <a:pt x="7" y="3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7F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8" name="iṣḷïḋe"/>
            <p:cNvSpPr/>
            <p:nvPr userDrawn="1"/>
          </p:nvSpPr>
          <p:spPr bwMode="auto">
            <a:xfrm>
              <a:off x="4858247" y="3524801"/>
              <a:ext cx="55660" cy="39080"/>
            </a:xfrm>
            <a:custGeom>
              <a:avLst/>
              <a:gdLst>
                <a:gd name="T0" fmla="*/ 22 w 27"/>
                <a:gd name="T1" fmla="*/ 19 h 19"/>
                <a:gd name="T2" fmla="*/ 20 w 27"/>
                <a:gd name="T3" fmla="*/ 18 h 19"/>
                <a:gd name="T4" fmla="*/ 3 w 27"/>
                <a:gd name="T5" fmla="*/ 10 h 19"/>
                <a:gd name="T6" fmla="*/ 1 w 27"/>
                <a:gd name="T7" fmla="*/ 4 h 19"/>
                <a:gd name="T8" fmla="*/ 8 w 27"/>
                <a:gd name="T9" fmla="*/ 2 h 19"/>
                <a:gd name="T10" fmla="*/ 24 w 27"/>
                <a:gd name="T11" fmla="*/ 10 h 19"/>
                <a:gd name="T12" fmla="*/ 26 w 27"/>
                <a:gd name="T13" fmla="*/ 16 h 19"/>
                <a:gd name="T14" fmla="*/ 22 w 27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9">
                  <a:moveTo>
                    <a:pt x="22" y="19"/>
                  </a:moveTo>
                  <a:cubicBezTo>
                    <a:pt x="21" y="19"/>
                    <a:pt x="21" y="18"/>
                    <a:pt x="20" y="18"/>
                  </a:cubicBezTo>
                  <a:cubicBezTo>
                    <a:pt x="9" y="13"/>
                    <a:pt x="3" y="10"/>
                    <a:pt x="3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8" y="2"/>
                    <a:pt x="13" y="5"/>
                    <a:pt x="24" y="10"/>
                  </a:cubicBezTo>
                  <a:cubicBezTo>
                    <a:pt x="26" y="11"/>
                    <a:pt x="27" y="14"/>
                    <a:pt x="26" y="16"/>
                  </a:cubicBezTo>
                  <a:cubicBezTo>
                    <a:pt x="25" y="18"/>
                    <a:pt x="24" y="19"/>
                    <a:pt x="22" y="19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9" name="í$ḷíḓê"/>
            <p:cNvSpPr/>
            <p:nvPr userDrawn="1"/>
          </p:nvSpPr>
          <p:spPr bwMode="auto">
            <a:xfrm>
              <a:off x="4928117" y="3559144"/>
              <a:ext cx="2222813" cy="303165"/>
            </a:xfrm>
            <a:custGeom>
              <a:avLst/>
              <a:gdLst>
                <a:gd name="T0" fmla="*/ 603 w 1084"/>
                <a:gd name="T1" fmla="*/ 143 h 148"/>
                <a:gd name="T2" fmla="*/ 645 w 1084"/>
                <a:gd name="T3" fmla="*/ 138 h 148"/>
                <a:gd name="T4" fmla="*/ 610 w 1084"/>
                <a:gd name="T5" fmla="*/ 148 h 148"/>
                <a:gd name="T6" fmla="*/ 551 w 1084"/>
                <a:gd name="T7" fmla="*/ 146 h 148"/>
                <a:gd name="T8" fmla="*/ 589 w 1084"/>
                <a:gd name="T9" fmla="*/ 138 h 148"/>
                <a:gd name="T10" fmla="*/ 664 w 1084"/>
                <a:gd name="T11" fmla="*/ 146 h 148"/>
                <a:gd name="T12" fmla="*/ 701 w 1084"/>
                <a:gd name="T13" fmla="*/ 135 h 148"/>
                <a:gd name="T14" fmla="*/ 664 w 1084"/>
                <a:gd name="T15" fmla="*/ 146 h 148"/>
                <a:gd name="T16" fmla="*/ 532 w 1084"/>
                <a:gd name="T17" fmla="*/ 145 h 148"/>
                <a:gd name="T18" fmla="*/ 495 w 1084"/>
                <a:gd name="T19" fmla="*/ 133 h 148"/>
                <a:gd name="T20" fmla="*/ 532 w 1084"/>
                <a:gd name="T21" fmla="*/ 145 h 148"/>
                <a:gd name="T22" fmla="*/ 720 w 1084"/>
                <a:gd name="T23" fmla="*/ 133 h 148"/>
                <a:gd name="T24" fmla="*/ 758 w 1084"/>
                <a:gd name="T25" fmla="*/ 138 h 148"/>
                <a:gd name="T26" fmla="*/ 476 w 1084"/>
                <a:gd name="T27" fmla="*/ 140 h 148"/>
                <a:gd name="T28" fmla="*/ 434 w 1084"/>
                <a:gd name="T29" fmla="*/ 131 h 148"/>
                <a:gd name="T30" fmla="*/ 480 w 1084"/>
                <a:gd name="T31" fmla="*/ 136 h 148"/>
                <a:gd name="T32" fmla="*/ 772 w 1084"/>
                <a:gd name="T33" fmla="*/ 131 h 148"/>
                <a:gd name="T34" fmla="*/ 818 w 1084"/>
                <a:gd name="T35" fmla="*/ 123 h 148"/>
                <a:gd name="T36" fmla="*/ 776 w 1084"/>
                <a:gd name="T37" fmla="*/ 135 h 148"/>
                <a:gd name="T38" fmla="*/ 382 w 1084"/>
                <a:gd name="T39" fmla="*/ 127 h 148"/>
                <a:gd name="T40" fmla="*/ 420 w 1084"/>
                <a:gd name="T41" fmla="*/ 124 h 148"/>
                <a:gd name="T42" fmla="*/ 832 w 1084"/>
                <a:gd name="T43" fmla="*/ 125 h 148"/>
                <a:gd name="T44" fmla="*/ 868 w 1084"/>
                <a:gd name="T45" fmla="*/ 107 h 148"/>
                <a:gd name="T46" fmla="*/ 833 w 1084"/>
                <a:gd name="T47" fmla="*/ 125 h 148"/>
                <a:gd name="T48" fmla="*/ 363 w 1084"/>
                <a:gd name="T49" fmla="*/ 124 h 148"/>
                <a:gd name="T50" fmla="*/ 328 w 1084"/>
                <a:gd name="T51" fmla="*/ 107 h 148"/>
                <a:gd name="T52" fmla="*/ 364 w 1084"/>
                <a:gd name="T53" fmla="*/ 124 h 148"/>
                <a:gd name="T54" fmla="*/ 271 w 1084"/>
                <a:gd name="T55" fmla="*/ 103 h 148"/>
                <a:gd name="T56" fmla="*/ 309 w 1084"/>
                <a:gd name="T57" fmla="*/ 103 h 148"/>
                <a:gd name="T58" fmla="*/ 887 w 1084"/>
                <a:gd name="T59" fmla="*/ 112 h 148"/>
                <a:gd name="T60" fmla="*/ 922 w 1084"/>
                <a:gd name="T61" fmla="*/ 92 h 148"/>
                <a:gd name="T62" fmla="*/ 888 w 1084"/>
                <a:gd name="T63" fmla="*/ 111 h 148"/>
                <a:gd name="T64" fmla="*/ 252 w 1084"/>
                <a:gd name="T65" fmla="*/ 98 h 148"/>
                <a:gd name="T66" fmla="*/ 218 w 1084"/>
                <a:gd name="T67" fmla="*/ 79 h 148"/>
                <a:gd name="T68" fmla="*/ 253 w 1084"/>
                <a:gd name="T69" fmla="*/ 99 h 148"/>
                <a:gd name="T70" fmla="*/ 940 w 1084"/>
                <a:gd name="T71" fmla="*/ 86 h 148"/>
                <a:gd name="T72" fmla="*/ 978 w 1084"/>
                <a:gd name="T73" fmla="*/ 82 h 148"/>
                <a:gd name="T74" fmla="*/ 199 w 1084"/>
                <a:gd name="T75" fmla="*/ 83 h 148"/>
                <a:gd name="T76" fmla="*/ 159 w 1084"/>
                <a:gd name="T77" fmla="*/ 66 h 148"/>
                <a:gd name="T78" fmla="*/ 203 w 1084"/>
                <a:gd name="T79" fmla="*/ 80 h 148"/>
                <a:gd name="T80" fmla="*/ 990 w 1084"/>
                <a:gd name="T81" fmla="*/ 72 h 148"/>
                <a:gd name="T82" fmla="*/ 1033 w 1084"/>
                <a:gd name="T83" fmla="*/ 53 h 148"/>
                <a:gd name="T84" fmla="*/ 994 w 1084"/>
                <a:gd name="T85" fmla="*/ 75 h 148"/>
                <a:gd name="T86" fmla="*/ 108 w 1084"/>
                <a:gd name="T87" fmla="*/ 53 h 148"/>
                <a:gd name="T88" fmla="*/ 147 w 1084"/>
                <a:gd name="T89" fmla="*/ 57 h 148"/>
                <a:gd name="T90" fmla="*/ 1046 w 1084"/>
                <a:gd name="T91" fmla="*/ 52 h 148"/>
                <a:gd name="T92" fmla="*/ 1077 w 1084"/>
                <a:gd name="T93" fmla="*/ 26 h 148"/>
                <a:gd name="T94" fmla="*/ 1048 w 1084"/>
                <a:gd name="T95" fmla="*/ 51 h 148"/>
                <a:gd name="T96" fmla="*/ 90 w 1084"/>
                <a:gd name="T97" fmla="*/ 46 h 148"/>
                <a:gd name="T98" fmla="*/ 59 w 1084"/>
                <a:gd name="T99" fmla="*/ 23 h 148"/>
                <a:gd name="T100" fmla="*/ 92 w 1084"/>
                <a:gd name="T101" fmla="*/ 46 h 148"/>
                <a:gd name="T102" fmla="*/ 3 w 1084"/>
                <a:gd name="T103" fmla="*/ 9 h 148"/>
                <a:gd name="T104" fmla="*/ 41 w 1084"/>
                <a:gd name="T10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84" h="148">
                  <a:moveTo>
                    <a:pt x="610" y="148"/>
                  </a:moveTo>
                  <a:cubicBezTo>
                    <a:pt x="607" y="148"/>
                    <a:pt x="607" y="148"/>
                    <a:pt x="607" y="148"/>
                  </a:cubicBezTo>
                  <a:cubicBezTo>
                    <a:pt x="605" y="148"/>
                    <a:pt x="603" y="146"/>
                    <a:pt x="603" y="143"/>
                  </a:cubicBezTo>
                  <a:cubicBezTo>
                    <a:pt x="603" y="141"/>
                    <a:pt x="605" y="138"/>
                    <a:pt x="607" y="138"/>
                  </a:cubicBezTo>
                  <a:cubicBezTo>
                    <a:pt x="610" y="138"/>
                    <a:pt x="610" y="138"/>
                    <a:pt x="610" y="138"/>
                  </a:cubicBezTo>
                  <a:cubicBezTo>
                    <a:pt x="621" y="138"/>
                    <a:pt x="633" y="138"/>
                    <a:pt x="645" y="138"/>
                  </a:cubicBezTo>
                  <a:cubicBezTo>
                    <a:pt x="648" y="138"/>
                    <a:pt x="650" y="140"/>
                    <a:pt x="650" y="142"/>
                  </a:cubicBezTo>
                  <a:cubicBezTo>
                    <a:pt x="650" y="145"/>
                    <a:pt x="648" y="147"/>
                    <a:pt x="645" y="147"/>
                  </a:cubicBezTo>
                  <a:cubicBezTo>
                    <a:pt x="634" y="147"/>
                    <a:pt x="622" y="148"/>
                    <a:pt x="610" y="148"/>
                  </a:cubicBezTo>
                  <a:moveTo>
                    <a:pt x="589" y="147"/>
                  </a:moveTo>
                  <a:cubicBezTo>
                    <a:pt x="589" y="147"/>
                    <a:pt x="589" y="147"/>
                    <a:pt x="589" y="147"/>
                  </a:cubicBezTo>
                  <a:cubicBezTo>
                    <a:pt x="576" y="147"/>
                    <a:pt x="563" y="147"/>
                    <a:pt x="551" y="146"/>
                  </a:cubicBezTo>
                  <a:cubicBezTo>
                    <a:pt x="548" y="146"/>
                    <a:pt x="546" y="144"/>
                    <a:pt x="546" y="141"/>
                  </a:cubicBezTo>
                  <a:cubicBezTo>
                    <a:pt x="546" y="139"/>
                    <a:pt x="549" y="137"/>
                    <a:pt x="551" y="137"/>
                  </a:cubicBezTo>
                  <a:cubicBezTo>
                    <a:pt x="564" y="138"/>
                    <a:pt x="576" y="138"/>
                    <a:pt x="589" y="138"/>
                  </a:cubicBezTo>
                  <a:cubicBezTo>
                    <a:pt x="591" y="138"/>
                    <a:pt x="593" y="140"/>
                    <a:pt x="593" y="143"/>
                  </a:cubicBezTo>
                  <a:cubicBezTo>
                    <a:pt x="593" y="145"/>
                    <a:pt x="591" y="147"/>
                    <a:pt x="589" y="147"/>
                  </a:cubicBezTo>
                  <a:moveTo>
                    <a:pt x="664" y="146"/>
                  </a:moveTo>
                  <a:cubicBezTo>
                    <a:pt x="662" y="146"/>
                    <a:pt x="660" y="144"/>
                    <a:pt x="659" y="142"/>
                  </a:cubicBezTo>
                  <a:cubicBezTo>
                    <a:pt x="659" y="139"/>
                    <a:pt x="661" y="137"/>
                    <a:pt x="664" y="137"/>
                  </a:cubicBezTo>
                  <a:cubicBezTo>
                    <a:pt x="676" y="137"/>
                    <a:pt x="689" y="136"/>
                    <a:pt x="701" y="135"/>
                  </a:cubicBezTo>
                  <a:cubicBezTo>
                    <a:pt x="704" y="135"/>
                    <a:pt x="706" y="136"/>
                    <a:pt x="706" y="139"/>
                  </a:cubicBezTo>
                  <a:cubicBezTo>
                    <a:pt x="706" y="142"/>
                    <a:pt x="705" y="144"/>
                    <a:pt x="702" y="144"/>
                  </a:cubicBezTo>
                  <a:cubicBezTo>
                    <a:pt x="690" y="145"/>
                    <a:pt x="677" y="146"/>
                    <a:pt x="664" y="146"/>
                  </a:cubicBezTo>
                  <a:cubicBezTo>
                    <a:pt x="664" y="146"/>
                    <a:pt x="664" y="146"/>
                    <a:pt x="664" y="146"/>
                  </a:cubicBezTo>
                  <a:moveTo>
                    <a:pt x="532" y="145"/>
                  </a:moveTo>
                  <a:cubicBezTo>
                    <a:pt x="532" y="145"/>
                    <a:pt x="532" y="145"/>
                    <a:pt x="532" y="145"/>
                  </a:cubicBezTo>
                  <a:cubicBezTo>
                    <a:pt x="519" y="144"/>
                    <a:pt x="507" y="143"/>
                    <a:pt x="494" y="142"/>
                  </a:cubicBezTo>
                  <a:cubicBezTo>
                    <a:pt x="492" y="142"/>
                    <a:pt x="490" y="140"/>
                    <a:pt x="490" y="137"/>
                  </a:cubicBezTo>
                  <a:cubicBezTo>
                    <a:pt x="490" y="135"/>
                    <a:pt x="492" y="133"/>
                    <a:pt x="495" y="133"/>
                  </a:cubicBezTo>
                  <a:cubicBezTo>
                    <a:pt x="507" y="134"/>
                    <a:pt x="520" y="135"/>
                    <a:pt x="532" y="136"/>
                  </a:cubicBezTo>
                  <a:cubicBezTo>
                    <a:pt x="535" y="136"/>
                    <a:pt x="537" y="138"/>
                    <a:pt x="537" y="141"/>
                  </a:cubicBezTo>
                  <a:cubicBezTo>
                    <a:pt x="537" y="143"/>
                    <a:pt x="535" y="145"/>
                    <a:pt x="532" y="145"/>
                  </a:cubicBezTo>
                  <a:moveTo>
                    <a:pt x="720" y="142"/>
                  </a:moveTo>
                  <a:cubicBezTo>
                    <a:pt x="718" y="142"/>
                    <a:pt x="716" y="140"/>
                    <a:pt x="716" y="138"/>
                  </a:cubicBezTo>
                  <a:cubicBezTo>
                    <a:pt x="716" y="136"/>
                    <a:pt x="717" y="133"/>
                    <a:pt x="720" y="133"/>
                  </a:cubicBezTo>
                  <a:cubicBezTo>
                    <a:pt x="732" y="132"/>
                    <a:pt x="745" y="130"/>
                    <a:pt x="757" y="129"/>
                  </a:cubicBezTo>
                  <a:cubicBezTo>
                    <a:pt x="760" y="128"/>
                    <a:pt x="762" y="130"/>
                    <a:pt x="762" y="133"/>
                  </a:cubicBezTo>
                  <a:cubicBezTo>
                    <a:pt x="763" y="135"/>
                    <a:pt x="761" y="137"/>
                    <a:pt x="758" y="138"/>
                  </a:cubicBezTo>
                  <a:cubicBezTo>
                    <a:pt x="746" y="140"/>
                    <a:pt x="733" y="141"/>
                    <a:pt x="721" y="142"/>
                  </a:cubicBezTo>
                  <a:cubicBezTo>
                    <a:pt x="720" y="142"/>
                    <a:pt x="720" y="142"/>
                    <a:pt x="720" y="142"/>
                  </a:cubicBezTo>
                  <a:moveTo>
                    <a:pt x="476" y="140"/>
                  </a:moveTo>
                  <a:cubicBezTo>
                    <a:pt x="475" y="140"/>
                    <a:pt x="475" y="140"/>
                    <a:pt x="475" y="140"/>
                  </a:cubicBezTo>
                  <a:cubicBezTo>
                    <a:pt x="463" y="139"/>
                    <a:pt x="450" y="137"/>
                    <a:pt x="438" y="136"/>
                  </a:cubicBezTo>
                  <a:cubicBezTo>
                    <a:pt x="435" y="135"/>
                    <a:pt x="433" y="133"/>
                    <a:pt x="434" y="131"/>
                  </a:cubicBezTo>
                  <a:cubicBezTo>
                    <a:pt x="434" y="128"/>
                    <a:pt x="436" y="126"/>
                    <a:pt x="439" y="127"/>
                  </a:cubicBezTo>
                  <a:cubicBezTo>
                    <a:pt x="451" y="128"/>
                    <a:pt x="464" y="130"/>
                    <a:pt x="476" y="131"/>
                  </a:cubicBezTo>
                  <a:cubicBezTo>
                    <a:pt x="479" y="131"/>
                    <a:pt x="481" y="134"/>
                    <a:pt x="480" y="136"/>
                  </a:cubicBezTo>
                  <a:cubicBezTo>
                    <a:pt x="480" y="139"/>
                    <a:pt x="478" y="140"/>
                    <a:pt x="476" y="140"/>
                  </a:cubicBezTo>
                  <a:moveTo>
                    <a:pt x="776" y="135"/>
                  </a:moveTo>
                  <a:cubicBezTo>
                    <a:pt x="774" y="135"/>
                    <a:pt x="772" y="134"/>
                    <a:pt x="772" y="131"/>
                  </a:cubicBezTo>
                  <a:cubicBezTo>
                    <a:pt x="772" y="129"/>
                    <a:pt x="773" y="126"/>
                    <a:pt x="776" y="126"/>
                  </a:cubicBezTo>
                  <a:cubicBezTo>
                    <a:pt x="788" y="124"/>
                    <a:pt x="801" y="122"/>
                    <a:pt x="813" y="120"/>
                  </a:cubicBezTo>
                  <a:cubicBezTo>
                    <a:pt x="815" y="119"/>
                    <a:pt x="818" y="121"/>
                    <a:pt x="818" y="123"/>
                  </a:cubicBezTo>
                  <a:cubicBezTo>
                    <a:pt x="819" y="126"/>
                    <a:pt x="817" y="128"/>
                    <a:pt x="814" y="129"/>
                  </a:cubicBezTo>
                  <a:cubicBezTo>
                    <a:pt x="802" y="131"/>
                    <a:pt x="790" y="133"/>
                    <a:pt x="777" y="135"/>
                  </a:cubicBezTo>
                  <a:cubicBezTo>
                    <a:pt x="776" y="135"/>
                    <a:pt x="776" y="135"/>
                    <a:pt x="776" y="135"/>
                  </a:cubicBezTo>
                  <a:moveTo>
                    <a:pt x="420" y="133"/>
                  </a:moveTo>
                  <a:cubicBezTo>
                    <a:pt x="419" y="133"/>
                    <a:pt x="419" y="133"/>
                    <a:pt x="419" y="133"/>
                  </a:cubicBezTo>
                  <a:cubicBezTo>
                    <a:pt x="407" y="131"/>
                    <a:pt x="394" y="129"/>
                    <a:pt x="382" y="127"/>
                  </a:cubicBezTo>
                  <a:cubicBezTo>
                    <a:pt x="379" y="127"/>
                    <a:pt x="377" y="124"/>
                    <a:pt x="378" y="122"/>
                  </a:cubicBezTo>
                  <a:cubicBezTo>
                    <a:pt x="378" y="119"/>
                    <a:pt x="381" y="118"/>
                    <a:pt x="383" y="118"/>
                  </a:cubicBezTo>
                  <a:cubicBezTo>
                    <a:pt x="396" y="120"/>
                    <a:pt x="408" y="122"/>
                    <a:pt x="420" y="124"/>
                  </a:cubicBezTo>
                  <a:cubicBezTo>
                    <a:pt x="423" y="124"/>
                    <a:pt x="425" y="127"/>
                    <a:pt x="424" y="129"/>
                  </a:cubicBezTo>
                  <a:cubicBezTo>
                    <a:pt x="424" y="132"/>
                    <a:pt x="422" y="133"/>
                    <a:pt x="420" y="133"/>
                  </a:cubicBezTo>
                  <a:moveTo>
                    <a:pt x="832" y="125"/>
                  </a:moveTo>
                  <a:cubicBezTo>
                    <a:pt x="830" y="125"/>
                    <a:pt x="828" y="124"/>
                    <a:pt x="828" y="121"/>
                  </a:cubicBezTo>
                  <a:cubicBezTo>
                    <a:pt x="827" y="119"/>
                    <a:pt x="829" y="116"/>
                    <a:pt x="831" y="116"/>
                  </a:cubicBezTo>
                  <a:cubicBezTo>
                    <a:pt x="843" y="113"/>
                    <a:pt x="856" y="110"/>
                    <a:pt x="868" y="107"/>
                  </a:cubicBezTo>
                  <a:cubicBezTo>
                    <a:pt x="870" y="107"/>
                    <a:pt x="873" y="108"/>
                    <a:pt x="873" y="111"/>
                  </a:cubicBezTo>
                  <a:cubicBezTo>
                    <a:pt x="874" y="113"/>
                    <a:pt x="872" y="116"/>
                    <a:pt x="870" y="116"/>
                  </a:cubicBezTo>
                  <a:cubicBezTo>
                    <a:pt x="858" y="119"/>
                    <a:pt x="845" y="122"/>
                    <a:pt x="833" y="125"/>
                  </a:cubicBezTo>
                  <a:cubicBezTo>
                    <a:pt x="832" y="125"/>
                    <a:pt x="832" y="125"/>
                    <a:pt x="832" y="125"/>
                  </a:cubicBezTo>
                  <a:moveTo>
                    <a:pt x="364" y="124"/>
                  </a:moveTo>
                  <a:cubicBezTo>
                    <a:pt x="363" y="124"/>
                    <a:pt x="363" y="124"/>
                    <a:pt x="363" y="124"/>
                  </a:cubicBezTo>
                  <a:cubicBezTo>
                    <a:pt x="351" y="121"/>
                    <a:pt x="338" y="119"/>
                    <a:pt x="326" y="116"/>
                  </a:cubicBezTo>
                  <a:cubicBezTo>
                    <a:pt x="323" y="116"/>
                    <a:pt x="322" y="113"/>
                    <a:pt x="322" y="111"/>
                  </a:cubicBezTo>
                  <a:cubicBezTo>
                    <a:pt x="323" y="108"/>
                    <a:pt x="325" y="107"/>
                    <a:pt x="328" y="107"/>
                  </a:cubicBezTo>
                  <a:cubicBezTo>
                    <a:pt x="340" y="110"/>
                    <a:pt x="352" y="112"/>
                    <a:pt x="365" y="115"/>
                  </a:cubicBezTo>
                  <a:cubicBezTo>
                    <a:pt x="367" y="115"/>
                    <a:pt x="369" y="117"/>
                    <a:pt x="368" y="120"/>
                  </a:cubicBezTo>
                  <a:cubicBezTo>
                    <a:pt x="368" y="122"/>
                    <a:pt x="366" y="124"/>
                    <a:pt x="364" y="124"/>
                  </a:cubicBezTo>
                  <a:moveTo>
                    <a:pt x="308" y="112"/>
                  </a:moveTo>
                  <a:cubicBezTo>
                    <a:pt x="307" y="112"/>
                    <a:pt x="307" y="112"/>
                    <a:pt x="307" y="112"/>
                  </a:cubicBezTo>
                  <a:cubicBezTo>
                    <a:pt x="295" y="109"/>
                    <a:pt x="283" y="106"/>
                    <a:pt x="271" y="103"/>
                  </a:cubicBezTo>
                  <a:cubicBezTo>
                    <a:pt x="268" y="103"/>
                    <a:pt x="267" y="100"/>
                    <a:pt x="267" y="98"/>
                  </a:cubicBezTo>
                  <a:cubicBezTo>
                    <a:pt x="268" y="95"/>
                    <a:pt x="270" y="94"/>
                    <a:pt x="273" y="94"/>
                  </a:cubicBezTo>
                  <a:cubicBezTo>
                    <a:pt x="285" y="97"/>
                    <a:pt x="297" y="100"/>
                    <a:pt x="309" y="103"/>
                  </a:cubicBezTo>
                  <a:cubicBezTo>
                    <a:pt x="312" y="104"/>
                    <a:pt x="313" y="106"/>
                    <a:pt x="313" y="109"/>
                  </a:cubicBezTo>
                  <a:cubicBezTo>
                    <a:pt x="312" y="111"/>
                    <a:pt x="310" y="112"/>
                    <a:pt x="308" y="112"/>
                  </a:cubicBezTo>
                  <a:moveTo>
                    <a:pt x="887" y="112"/>
                  </a:moveTo>
                  <a:cubicBezTo>
                    <a:pt x="885" y="112"/>
                    <a:pt x="883" y="110"/>
                    <a:pt x="883" y="108"/>
                  </a:cubicBezTo>
                  <a:cubicBezTo>
                    <a:pt x="882" y="106"/>
                    <a:pt x="883" y="103"/>
                    <a:pt x="886" y="103"/>
                  </a:cubicBezTo>
                  <a:cubicBezTo>
                    <a:pt x="898" y="99"/>
                    <a:pt x="910" y="96"/>
                    <a:pt x="922" y="92"/>
                  </a:cubicBezTo>
                  <a:cubicBezTo>
                    <a:pt x="924" y="91"/>
                    <a:pt x="927" y="92"/>
                    <a:pt x="928" y="95"/>
                  </a:cubicBezTo>
                  <a:cubicBezTo>
                    <a:pt x="928" y="97"/>
                    <a:pt x="927" y="100"/>
                    <a:pt x="925" y="101"/>
                  </a:cubicBezTo>
                  <a:cubicBezTo>
                    <a:pt x="913" y="105"/>
                    <a:pt x="900" y="108"/>
                    <a:pt x="888" y="111"/>
                  </a:cubicBezTo>
                  <a:cubicBezTo>
                    <a:pt x="888" y="112"/>
                    <a:pt x="887" y="112"/>
                    <a:pt x="887" y="112"/>
                  </a:cubicBezTo>
                  <a:moveTo>
                    <a:pt x="253" y="99"/>
                  </a:moveTo>
                  <a:cubicBezTo>
                    <a:pt x="253" y="99"/>
                    <a:pt x="253" y="98"/>
                    <a:pt x="252" y="98"/>
                  </a:cubicBezTo>
                  <a:cubicBezTo>
                    <a:pt x="240" y="95"/>
                    <a:pt x="228" y="92"/>
                    <a:pt x="216" y="88"/>
                  </a:cubicBezTo>
                  <a:cubicBezTo>
                    <a:pt x="213" y="87"/>
                    <a:pt x="212" y="85"/>
                    <a:pt x="213" y="82"/>
                  </a:cubicBezTo>
                  <a:cubicBezTo>
                    <a:pt x="213" y="80"/>
                    <a:pt x="216" y="79"/>
                    <a:pt x="218" y="79"/>
                  </a:cubicBezTo>
                  <a:cubicBezTo>
                    <a:pt x="230" y="83"/>
                    <a:pt x="243" y="86"/>
                    <a:pt x="255" y="89"/>
                  </a:cubicBezTo>
                  <a:cubicBezTo>
                    <a:pt x="257" y="90"/>
                    <a:pt x="259" y="93"/>
                    <a:pt x="258" y="95"/>
                  </a:cubicBezTo>
                  <a:cubicBezTo>
                    <a:pt x="257" y="97"/>
                    <a:pt x="255" y="99"/>
                    <a:pt x="253" y="99"/>
                  </a:cubicBezTo>
                  <a:moveTo>
                    <a:pt x="941" y="95"/>
                  </a:moveTo>
                  <a:cubicBezTo>
                    <a:pt x="939" y="95"/>
                    <a:pt x="937" y="94"/>
                    <a:pt x="937" y="92"/>
                  </a:cubicBezTo>
                  <a:cubicBezTo>
                    <a:pt x="936" y="89"/>
                    <a:pt x="937" y="87"/>
                    <a:pt x="940" y="86"/>
                  </a:cubicBezTo>
                  <a:cubicBezTo>
                    <a:pt x="951" y="82"/>
                    <a:pt x="963" y="78"/>
                    <a:pt x="975" y="73"/>
                  </a:cubicBezTo>
                  <a:cubicBezTo>
                    <a:pt x="977" y="72"/>
                    <a:pt x="980" y="73"/>
                    <a:pt x="981" y="76"/>
                  </a:cubicBezTo>
                  <a:cubicBezTo>
                    <a:pt x="982" y="78"/>
                    <a:pt x="981" y="81"/>
                    <a:pt x="978" y="82"/>
                  </a:cubicBezTo>
                  <a:cubicBezTo>
                    <a:pt x="966" y="86"/>
                    <a:pt x="954" y="91"/>
                    <a:pt x="943" y="95"/>
                  </a:cubicBezTo>
                  <a:cubicBezTo>
                    <a:pt x="942" y="95"/>
                    <a:pt x="942" y="95"/>
                    <a:pt x="941" y="95"/>
                  </a:cubicBezTo>
                  <a:moveTo>
                    <a:pt x="199" y="83"/>
                  </a:moveTo>
                  <a:cubicBezTo>
                    <a:pt x="199" y="83"/>
                    <a:pt x="198" y="83"/>
                    <a:pt x="198" y="83"/>
                  </a:cubicBezTo>
                  <a:cubicBezTo>
                    <a:pt x="186" y="79"/>
                    <a:pt x="174" y="75"/>
                    <a:pt x="162" y="71"/>
                  </a:cubicBezTo>
                  <a:cubicBezTo>
                    <a:pt x="159" y="71"/>
                    <a:pt x="158" y="68"/>
                    <a:pt x="159" y="66"/>
                  </a:cubicBezTo>
                  <a:cubicBezTo>
                    <a:pt x="159" y="63"/>
                    <a:pt x="162" y="62"/>
                    <a:pt x="164" y="63"/>
                  </a:cubicBezTo>
                  <a:cubicBezTo>
                    <a:pt x="176" y="67"/>
                    <a:pt x="188" y="70"/>
                    <a:pt x="200" y="74"/>
                  </a:cubicBezTo>
                  <a:cubicBezTo>
                    <a:pt x="203" y="75"/>
                    <a:pt x="204" y="77"/>
                    <a:pt x="203" y="80"/>
                  </a:cubicBezTo>
                  <a:cubicBezTo>
                    <a:pt x="203" y="82"/>
                    <a:pt x="201" y="83"/>
                    <a:pt x="199" y="83"/>
                  </a:cubicBezTo>
                  <a:moveTo>
                    <a:pt x="994" y="75"/>
                  </a:moveTo>
                  <a:cubicBezTo>
                    <a:pt x="992" y="75"/>
                    <a:pt x="990" y="74"/>
                    <a:pt x="990" y="72"/>
                  </a:cubicBezTo>
                  <a:cubicBezTo>
                    <a:pt x="989" y="70"/>
                    <a:pt x="990" y="67"/>
                    <a:pt x="992" y="66"/>
                  </a:cubicBezTo>
                  <a:cubicBezTo>
                    <a:pt x="1004" y="61"/>
                    <a:pt x="1015" y="56"/>
                    <a:pt x="1027" y="51"/>
                  </a:cubicBezTo>
                  <a:cubicBezTo>
                    <a:pt x="1029" y="50"/>
                    <a:pt x="1032" y="51"/>
                    <a:pt x="1033" y="53"/>
                  </a:cubicBezTo>
                  <a:cubicBezTo>
                    <a:pt x="1034" y="56"/>
                    <a:pt x="1033" y="59"/>
                    <a:pt x="1030" y="60"/>
                  </a:cubicBezTo>
                  <a:cubicBezTo>
                    <a:pt x="1019" y="65"/>
                    <a:pt x="1007" y="70"/>
                    <a:pt x="996" y="75"/>
                  </a:cubicBezTo>
                  <a:cubicBezTo>
                    <a:pt x="995" y="75"/>
                    <a:pt x="995" y="75"/>
                    <a:pt x="994" y="75"/>
                  </a:cubicBezTo>
                  <a:moveTo>
                    <a:pt x="145" y="66"/>
                  </a:moveTo>
                  <a:cubicBezTo>
                    <a:pt x="145" y="66"/>
                    <a:pt x="144" y="65"/>
                    <a:pt x="144" y="65"/>
                  </a:cubicBezTo>
                  <a:cubicBezTo>
                    <a:pt x="132" y="61"/>
                    <a:pt x="120" y="57"/>
                    <a:pt x="108" y="53"/>
                  </a:cubicBezTo>
                  <a:cubicBezTo>
                    <a:pt x="106" y="52"/>
                    <a:pt x="104" y="49"/>
                    <a:pt x="105" y="47"/>
                  </a:cubicBezTo>
                  <a:cubicBezTo>
                    <a:pt x="106" y="44"/>
                    <a:pt x="109" y="43"/>
                    <a:pt x="111" y="44"/>
                  </a:cubicBezTo>
                  <a:cubicBezTo>
                    <a:pt x="123" y="48"/>
                    <a:pt x="135" y="53"/>
                    <a:pt x="147" y="57"/>
                  </a:cubicBezTo>
                  <a:cubicBezTo>
                    <a:pt x="149" y="57"/>
                    <a:pt x="150" y="60"/>
                    <a:pt x="149" y="62"/>
                  </a:cubicBezTo>
                  <a:cubicBezTo>
                    <a:pt x="149" y="64"/>
                    <a:pt x="147" y="66"/>
                    <a:pt x="145" y="66"/>
                  </a:cubicBezTo>
                  <a:moveTo>
                    <a:pt x="1046" y="52"/>
                  </a:moveTo>
                  <a:cubicBezTo>
                    <a:pt x="1044" y="52"/>
                    <a:pt x="1042" y="51"/>
                    <a:pt x="1041" y="49"/>
                  </a:cubicBezTo>
                  <a:cubicBezTo>
                    <a:pt x="1040" y="47"/>
                    <a:pt x="1041" y="44"/>
                    <a:pt x="1044" y="43"/>
                  </a:cubicBezTo>
                  <a:cubicBezTo>
                    <a:pt x="1055" y="38"/>
                    <a:pt x="1066" y="32"/>
                    <a:pt x="1077" y="26"/>
                  </a:cubicBezTo>
                  <a:cubicBezTo>
                    <a:pt x="1079" y="25"/>
                    <a:pt x="1082" y="26"/>
                    <a:pt x="1083" y="28"/>
                  </a:cubicBezTo>
                  <a:cubicBezTo>
                    <a:pt x="1084" y="30"/>
                    <a:pt x="1084" y="33"/>
                    <a:pt x="1081" y="34"/>
                  </a:cubicBezTo>
                  <a:cubicBezTo>
                    <a:pt x="1070" y="40"/>
                    <a:pt x="1059" y="46"/>
                    <a:pt x="1048" y="51"/>
                  </a:cubicBezTo>
                  <a:cubicBezTo>
                    <a:pt x="1047" y="52"/>
                    <a:pt x="1046" y="52"/>
                    <a:pt x="1046" y="52"/>
                  </a:cubicBezTo>
                  <a:moveTo>
                    <a:pt x="92" y="46"/>
                  </a:moveTo>
                  <a:cubicBezTo>
                    <a:pt x="91" y="46"/>
                    <a:pt x="91" y="46"/>
                    <a:pt x="90" y="46"/>
                  </a:cubicBezTo>
                  <a:cubicBezTo>
                    <a:pt x="78" y="41"/>
                    <a:pt x="67" y="37"/>
                    <a:pt x="55" y="32"/>
                  </a:cubicBezTo>
                  <a:cubicBezTo>
                    <a:pt x="53" y="31"/>
                    <a:pt x="52" y="28"/>
                    <a:pt x="53" y="26"/>
                  </a:cubicBezTo>
                  <a:cubicBezTo>
                    <a:pt x="54" y="24"/>
                    <a:pt x="56" y="22"/>
                    <a:pt x="59" y="23"/>
                  </a:cubicBezTo>
                  <a:cubicBezTo>
                    <a:pt x="70" y="28"/>
                    <a:pt x="82" y="33"/>
                    <a:pt x="94" y="37"/>
                  </a:cubicBezTo>
                  <a:cubicBezTo>
                    <a:pt x="96" y="38"/>
                    <a:pt x="97" y="41"/>
                    <a:pt x="96" y="43"/>
                  </a:cubicBezTo>
                  <a:cubicBezTo>
                    <a:pt x="96" y="45"/>
                    <a:pt x="94" y="46"/>
                    <a:pt x="92" y="46"/>
                  </a:cubicBezTo>
                  <a:moveTo>
                    <a:pt x="39" y="25"/>
                  </a:moveTo>
                  <a:cubicBezTo>
                    <a:pt x="39" y="25"/>
                    <a:pt x="38" y="25"/>
                    <a:pt x="38" y="25"/>
                  </a:cubicBezTo>
                  <a:cubicBezTo>
                    <a:pt x="26" y="20"/>
                    <a:pt x="14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8" y="6"/>
                    <a:pt x="29" y="11"/>
                    <a:pt x="41" y="16"/>
                  </a:cubicBezTo>
                  <a:cubicBezTo>
                    <a:pt x="44" y="17"/>
                    <a:pt x="45" y="20"/>
                    <a:pt x="44" y="22"/>
                  </a:cubicBezTo>
                  <a:cubicBezTo>
                    <a:pt x="43" y="24"/>
                    <a:pt x="41" y="25"/>
                    <a:pt x="39" y="25"/>
                  </a:cubicBezTo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0" name="íSļiḑê"/>
            <p:cNvSpPr/>
            <p:nvPr userDrawn="1"/>
          </p:nvSpPr>
          <p:spPr bwMode="auto">
            <a:xfrm>
              <a:off x="7165142" y="3572170"/>
              <a:ext cx="53291" cy="39080"/>
            </a:xfrm>
            <a:custGeom>
              <a:avLst/>
              <a:gdLst>
                <a:gd name="T0" fmla="*/ 5 w 26"/>
                <a:gd name="T1" fmla="*/ 19 h 19"/>
                <a:gd name="T2" fmla="*/ 1 w 26"/>
                <a:gd name="T3" fmla="*/ 17 h 19"/>
                <a:gd name="T4" fmla="*/ 3 w 26"/>
                <a:gd name="T5" fmla="*/ 11 h 19"/>
                <a:gd name="T6" fmla="*/ 18 w 26"/>
                <a:gd name="T7" fmla="*/ 2 h 19"/>
                <a:gd name="T8" fmla="*/ 25 w 26"/>
                <a:gd name="T9" fmla="*/ 3 h 19"/>
                <a:gd name="T10" fmla="*/ 23 w 26"/>
                <a:gd name="T11" fmla="*/ 10 h 19"/>
                <a:gd name="T12" fmla="*/ 7 w 26"/>
                <a:gd name="T13" fmla="*/ 19 h 19"/>
                <a:gd name="T14" fmla="*/ 5 w 26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9">
                  <a:moveTo>
                    <a:pt x="5" y="19"/>
                  </a:moveTo>
                  <a:cubicBezTo>
                    <a:pt x="3" y="19"/>
                    <a:pt x="2" y="19"/>
                    <a:pt x="1" y="17"/>
                  </a:cubicBezTo>
                  <a:cubicBezTo>
                    <a:pt x="0" y="15"/>
                    <a:pt x="0" y="12"/>
                    <a:pt x="3" y="11"/>
                  </a:cubicBezTo>
                  <a:cubicBezTo>
                    <a:pt x="8" y="8"/>
                    <a:pt x="13" y="5"/>
                    <a:pt x="18" y="2"/>
                  </a:cubicBezTo>
                  <a:cubicBezTo>
                    <a:pt x="21" y="0"/>
                    <a:pt x="23" y="1"/>
                    <a:pt x="25" y="3"/>
                  </a:cubicBezTo>
                  <a:cubicBezTo>
                    <a:pt x="26" y="5"/>
                    <a:pt x="25" y="8"/>
                    <a:pt x="23" y="10"/>
                  </a:cubicBezTo>
                  <a:cubicBezTo>
                    <a:pt x="18" y="13"/>
                    <a:pt x="12" y="16"/>
                    <a:pt x="7" y="19"/>
                  </a:cubicBezTo>
                  <a:cubicBezTo>
                    <a:pt x="6" y="19"/>
                    <a:pt x="6" y="19"/>
                    <a:pt x="5" y="19"/>
                  </a:cubicBezTo>
                  <a:close/>
                </a:path>
              </a:pathLst>
            </a:custGeom>
            <a:solidFill>
              <a:srgbClr val="C7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1" name="iṥļíḓè"/>
            <p:cNvSpPr/>
            <p:nvPr userDrawn="1"/>
          </p:nvSpPr>
          <p:spPr bwMode="auto">
            <a:xfrm>
              <a:off x="5561684" y="1827790"/>
              <a:ext cx="17764" cy="177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2" name="iŝľîḋè"/>
            <p:cNvSpPr/>
            <p:nvPr userDrawn="1"/>
          </p:nvSpPr>
          <p:spPr bwMode="auto">
            <a:xfrm>
              <a:off x="5559316" y="1780420"/>
              <a:ext cx="14211" cy="14211"/>
            </a:xfrm>
            <a:custGeom>
              <a:avLst/>
              <a:gdLst>
                <a:gd name="T0" fmla="*/ 3 w 7"/>
                <a:gd name="T1" fmla="*/ 7 h 7"/>
                <a:gd name="T2" fmla="*/ 5 w 7"/>
                <a:gd name="T3" fmla="*/ 5 h 7"/>
                <a:gd name="T4" fmla="*/ 3 w 7"/>
                <a:gd name="T5" fmla="*/ 0 h 7"/>
                <a:gd name="T6" fmla="*/ 2 w 7"/>
                <a:gd name="T7" fmla="*/ 5 h 7"/>
                <a:gd name="T8" fmla="*/ 3 w 7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cubicBezTo>
                    <a:pt x="3" y="6"/>
                    <a:pt x="4" y="5"/>
                    <a:pt x="5" y="5"/>
                  </a:cubicBezTo>
                  <a:cubicBezTo>
                    <a:pt x="7" y="4"/>
                    <a:pt x="6" y="0"/>
                    <a:pt x="3" y="0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3" name="íšľiḓé"/>
            <p:cNvSpPr/>
            <p:nvPr userDrawn="1"/>
          </p:nvSpPr>
          <p:spPr bwMode="auto">
            <a:xfrm>
              <a:off x="6658287" y="1800552"/>
              <a:ext cx="24869" cy="21316"/>
            </a:xfrm>
            <a:custGeom>
              <a:avLst/>
              <a:gdLst>
                <a:gd name="T0" fmla="*/ 6 w 12"/>
                <a:gd name="T1" fmla="*/ 10 h 10"/>
                <a:gd name="T2" fmla="*/ 6 w 12"/>
                <a:gd name="T3" fmla="*/ 0 h 10"/>
                <a:gd name="T4" fmla="*/ 6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6" y="10"/>
                  </a:moveTo>
                  <a:cubicBezTo>
                    <a:pt x="12" y="10"/>
                    <a:pt x="12" y="0"/>
                    <a:pt x="6" y="0"/>
                  </a:cubicBezTo>
                  <a:cubicBezTo>
                    <a:pt x="0" y="0"/>
                    <a:pt x="0" y="10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4" name="iṩḻîḋe"/>
            <p:cNvSpPr/>
            <p:nvPr userDrawn="1"/>
          </p:nvSpPr>
          <p:spPr bwMode="auto">
            <a:xfrm>
              <a:off x="6168013" y="1856212"/>
              <a:ext cx="13027" cy="10659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5" name="îSľîḓê"/>
            <p:cNvSpPr/>
            <p:nvPr userDrawn="1"/>
          </p:nvSpPr>
          <p:spPr bwMode="auto">
            <a:xfrm>
              <a:off x="6310122" y="2005425"/>
              <a:ext cx="16579" cy="13027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6" name="îşļîďe"/>
            <p:cNvSpPr/>
            <p:nvPr userDrawn="1"/>
          </p:nvSpPr>
          <p:spPr bwMode="auto">
            <a:xfrm>
              <a:off x="7509754" y="2032662"/>
              <a:ext cx="26053" cy="26053"/>
            </a:xfrm>
            <a:custGeom>
              <a:avLst/>
              <a:gdLst>
                <a:gd name="T0" fmla="*/ 6 w 13"/>
                <a:gd name="T1" fmla="*/ 13 h 13"/>
                <a:gd name="T2" fmla="*/ 10 w 13"/>
                <a:gd name="T3" fmla="*/ 11 h 13"/>
                <a:gd name="T4" fmla="*/ 13 w 13"/>
                <a:gd name="T5" fmla="*/ 7 h 13"/>
                <a:gd name="T6" fmla="*/ 10 w 13"/>
                <a:gd name="T7" fmla="*/ 2 h 13"/>
                <a:gd name="T8" fmla="*/ 6 w 13"/>
                <a:gd name="T9" fmla="*/ 1 h 13"/>
                <a:gd name="T10" fmla="*/ 0 w 13"/>
                <a:gd name="T11" fmla="*/ 7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8" y="12"/>
                    <a:pt x="9" y="12"/>
                    <a:pt x="10" y="11"/>
                  </a:cubicBezTo>
                  <a:cubicBezTo>
                    <a:pt x="12" y="10"/>
                    <a:pt x="13" y="9"/>
                    <a:pt x="13" y="7"/>
                  </a:cubicBezTo>
                  <a:cubicBezTo>
                    <a:pt x="13" y="5"/>
                    <a:pt x="12" y="3"/>
                    <a:pt x="10" y="2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1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7" name="îŝḻíḓé"/>
            <p:cNvSpPr/>
            <p:nvPr userDrawn="1"/>
          </p:nvSpPr>
          <p:spPr bwMode="auto">
            <a:xfrm>
              <a:off x="7443437" y="2245825"/>
              <a:ext cx="16579" cy="11842"/>
            </a:xfrm>
            <a:custGeom>
              <a:avLst/>
              <a:gdLst>
                <a:gd name="T0" fmla="*/ 4 w 8"/>
                <a:gd name="T1" fmla="*/ 6 h 6"/>
                <a:gd name="T2" fmla="*/ 4 w 8"/>
                <a:gd name="T3" fmla="*/ 0 h 6"/>
                <a:gd name="T4" fmla="*/ 4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4" y="6"/>
                  </a:moveTo>
                  <a:cubicBezTo>
                    <a:pt x="8" y="6"/>
                    <a:pt x="8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8" name="îŝḻíḓê"/>
            <p:cNvSpPr/>
            <p:nvPr userDrawn="1"/>
          </p:nvSpPr>
          <p:spPr bwMode="auto">
            <a:xfrm>
              <a:off x="7550017" y="2552543"/>
              <a:ext cx="18948" cy="17764"/>
            </a:xfrm>
            <a:custGeom>
              <a:avLst/>
              <a:gdLst>
                <a:gd name="T0" fmla="*/ 2 w 9"/>
                <a:gd name="T1" fmla="*/ 7 h 9"/>
                <a:gd name="T2" fmla="*/ 3 w 9"/>
                <a:gd name="T3" fmla="*/ 7 h 9"/>
                <a:gd name="T4" fmla="*/ 9 w 9"/>
                <a:gd name="T5" fmla="*/ 5 h 9"/>
                <a:gd name="T6" fmla="*/ 3 w 9"/>
                <a:gd name="T7" fmla="*/ 2 h 9"/>
                <a:gd name="T8" fmla="*/ 2 w 9"/>
                <a:gd name="T9" fmla="*/ 3 h 9"/>
                <a:gd name="T10" fmla="*/ 2 w 9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5" y="9"/>
                    <a:pt x="9" y="8"/>
                    <a:pt x="9" y="5"/>
                  </a:cubicBezTo>
                  <a:cubicBezTo>
                    <a:pt x="9" y="2"/>
                    <a:pt x="5" y="0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0" y="6"/>
                    <a:pt x="2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9" name="íslïďe"/>
            <p:cNvSpPr/>
            <p:nvPr userDrawn="1"/>
          </p:nvSpPr>
          <p:spPr bwMode="auto">
            <a:xfrm>
              <a:off x="4581136" y="2623597"/>
              <a:ext cx="21316" cy="16579"/>
            </a:xfrm>
            <a:custGeom>
              <a:avLst/>
              <a:gdLst>
                <a:gd name="T0" fmla="*/ 5 w 10"/>
                <a:gd name="T1" fmla="*/ 8 h 8"/>
                <a:gd name="T2" fmla="*/ 5 w 10"/>
                <a:gd name="T3" fmla="*/ 0 h 8"/>
                <a:gd name="T4" fmla="*/ 5 w 1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5" y="8"/>
                  </a:moveTo>
                  <a:cubicBezTo>
                    <a:pt x="10" y="8"/>
                    <a:pt x="10" y="0"/>
                    <a:pt x="5" y="0"/>
                  </a:cubicBezTo>
                  <a:cubicBezTo>
                    <a:pt x="0" y="0"/>
                    <a:pt x="0" y="8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0" name="ïŝlíḓé"/>
            <p:cNvSpPr/>
            <p:nvPr userDrawn="1"/>
          </p:nvSpPr>
          <p:spPr bwMode="auto">
            <a:xfrm>
              <a:off x="4341920" y="2382013"/>
              <a:ext cx="20132" cy="2131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3 h 10"/>
                <a:gd name="T4" fmla="*/ 8 w 10"/>
                <a:gd name="T5" fmla="*/ 2 h 10"/>
                <a:gd name="T6" fmla="*/ 2 w 10"/>
                <a:gd name="T7" fmla="*/ 3 h 10"/>
                <a:gd name="T8" fmla="*/ 5 w 10"/>
                <a:gd name="T9" fmla="*/ 10 h 10"/>
                <a:gd name="T10" fmla="*/ 9 w 10"/>
                <a:gd name="T11" fmla="*/ 5 h 10"/>
                <a:gd name="T12" fmla="*/ 9 w 10"/>
                <a:gd name="T13" fmla="*/ 3 h 10"/>
                <a:gd name="T14" fmla="*/ 8 w 10"/>
                <a:gd name="T15" fmla="*/ 1 h 10"/>
                <a:gd name="T16" fmla="*/ 6 w 10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6" y="2"/>
                  </a:moveTo>
                  <a:cubicBezTo>
                    <a:pt x="7" y="2"/>
                    <a:pt x="7" y="2"/>
                    <a:pt x="6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6" y="1"/>
                    <a:pt x="3" y="1"/>
                    <a:pt x="2" y="3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8" y="10"/>
                    <a:pt x="10" y="8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8" y="2"/>
                    <a:pt x="8" y="2"/>
                    <a:pt x="8" y="1"/>
                  </a:cubicBezTo>
                  <a:cubicBezTo>
                    <a:pt x="8" y="0"/>
                    <a:pt x="6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1" name="ïṥ1îdè"/>
            <p:cNvSpPr/>
            <p:nvPr userDrawn="1"/>
          </p:nvSpPr>
          <p:spPr bwMode="auto">
            <a:xfrm>
              <a:off x="5243124" y="1641864"/>
              <a:ext cx="33159" cy="2368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2" name="ïŝḻiḍe"/>
            <p:cNvSpPr/>
            <p:nvPr userDrawn="1"/>
          </p:nvSpPr>
          <p:spPr bwMode="auto">
            <a:xfrm>
              <a:off x="6293542" y="1526994"/>
              <a:ext cx="30790" cy="23685"/>
            </a:xfrm>
            <a:custGeom>
              <a:avLst/>
              <a:gdLst>
                <a:gd name="T0" fmla="*/ 7 w 15"/>
                <a:gd name="T1" fmla="*/ 12 h 12"/>
                <a:gd name="T2" fmla="*/ 7 w 15"/>
                <a:gd name="T3" fmla="*/ 0 h 12"/>
                <a:gd name="T4" fmla="*/ 7 w 15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7" y="12"/>
                  </a:moveTo>
                  <a:cubicBezTo>
                    <a:pt x="15" y="12"/>
                    <a:pt x="15" y="0"/>
                    <a:pt x="7" y="0"/>
                  </a:cubicBezTo>
                  <a:cubicBezTo>
                    <a:pt x="0" y="0"/>
                    <a:pt x="0" y="12"/>
                    <a:pt x="7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3" name="îŝḷíďé"/>
            <p:cNvSpPr/>
            <p:nvPr userDrawn="1"/>
          </p:nvSpPr>
          <p:spPr bwMode="auto">
            <a:xfrm>
              <a:off x="6691446" y="2350038"/>
              <a:ext cx="17764" cy="14211"/>
            </a:xfrm>
            <a:custGeom>
              <a:avLst/>
              <a:gdLst>
                <a:gd name="T0" fmla="*/ 4 w 9"/>
                <a:gd name="T1" fmla="*/ 7 h 7"/>
                <a:gd name="T2" fmla="*/ 4 w 9"/>
                <a:gd name="T3" fmla="*/ 0 h 7"/>
                <a:gd name="T4" fmla="*/ 4 w 9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9" y="7"/>
                    <a:pt x="9" y="0"/>
                    <a:pt x="4" y="0"/>
                  </a:cubicBezTo>
                  <a:cubicBezTo>
                    <a:pt x="0" y="0"/>
                    <a:pt x="0" y="7"/>
                    <a:pt x="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4" name="i$lîdé"/>
            <p:cNvSpPr/>
            <p:nvPr userDrawn="1"/>
          </p:nvSpPr>
          <p:spPr bwMode="auto">
            <a:xfrm>
              <a:off x="7137904" y="1942660"/>
              <a:ext cx="22501" cy="22501"/>
            </a:xfrm>
            <a:custGeom>
              <a:avLst/>
              <a:gdLst>
                <a:gd name="T0" fmla="*/ 5 w 11"/>
                <a:gd name="T1" fmla="*/ 11 h 11"/>
                <a:gd name="T2" fmla="*/ 11 w 11"/>
                <a:gd name="T3" fmla="*/ 6 h 11"/>
                <a:gd name="T4" fmla="*/ 5 w 11"/>
                <a:gd name="T5" fmla="*/ 0 h 11"/>
                <a:gd name="T6" fmla="*/ 0 w 11"/>
                <a:gd name="T7" fmla="*/ 6 h 11"/>
                <a:gd name="T8" fmla="*/ 5 w 11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5" y="11"/>
                  </a:moveTo>
                  <a:cubicBezTo>
                    <a:pt x="8" y="11"/>
                    <a:pt x="11" y="9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5" name="îŝ1íḓè"/>
            <p:cNvSpPr/>
            <p:nvPr userDrawn="1"/>
          </p:nvSpPr>
          <p:spPr bwMode="auto">
            <a:xfrm>
              <a:off x="7154482" y="1760288"/>
              <a:ext cx="22501" cy="248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6" name="ï$ḻiḑe"/>
            <p:cNvSpPr/>
            <p:nvPr userDrawn="1"/>
          </p:nvSpPr>
          <p:spPr bwMode="auto">
            <a:xfrm>
              <a:off x="8029634" y="2496883"/>
              <a:ext cx="24869" cy="24869"/>
            </a:xfrm>
            <a:custGeom>
              <a:avLst/>
              <a:gdLst>
                <a:gd name="T0" fmla="*/ 6 w 12"/>
                <a:gd name="T1" fmla="*/ 12 h 12"/>
                <a:gd name="T2" fmla="*/ 12 w 12"/>
                <a:gd name="T3" fmla="*/ 6 h 12"/>
                <a:gd name="T4" fmla="*/ 6 w 12"/>
                <a:gd name="T5" fmla="*/ 0 h 12"/>
                <a:gd name="T6" fmla="*/ 0 w 12"/>
                <a:gd name="T7" fmla="*/ 6 h 12"/>
                <a:gd name="T8" fmla="*/ 6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7" name="îşļîḑe"/>
            <p:cNvSpPr/>
            <p:nvPr userDrawn="1"/>
          </p:nvSpPr>
          <p:spPr bwMode="auto">
            <a:xfrm>
              <a:off x="4479292" y="2974131"/>
              <a:ext cx="14211" cy="14211"/>
            </a:xfrm>
            <a:custGeom>
              <a:avLst/>
              <a:gdLst>
                <a:gd name="T0" fmla="*/ 1 w 7"/>
                <a:gd name="T1" fmla="*/ 7 h 7"/>
                <a:gd name="T2" fmla="*/ 2 w 7"/>
                <a:gd name="T3" fmla="*/ 6 h 7"/>
                <a:gd name="T4" fmla="*/ 3 w 7"/>
                <a:gd name="T5" fmla="*/ 7 h 7"/>
                <a:gd name="T6" fmla="*/ 5 w 7"/>
                <a:gd name="T7" fmla="*/ 6 h 7"/>
                <a:gd name="T8" fmla="*/ 5 w 7"/>
                <a:gd name="T9" fmla="*/ 2 h 7"/>
                <a:gd name="T10" fmla="*/ 1 w 7"/>
                <a:gd name="T11" fmla="*/ 2 h 7"/>
                <a:gd name="T12" fmla="*/ 0 w 7"/>
                <a:gd name="T13" fmla="*/ 4 h 7"/>
                <a:gd name="T14" fmla="*/ 1 w 7"/>
                <a:gd name="T15" fmla="*/ 5 h 7"/>
                <a:gd name="T16" fmla="*/ 0 w 7"/>
                <a:gd name="T17" fmla="*/ 6 h 7"/>
                <a:gd name="T18" fmla="*/ 1 w 7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7">
                  <a:moveTo>
                    <a:pt x="1" y="7"/>
                  </a:moveTo>
                  <a:cubicBezTo>
                    <a:pt x="2" y="7"/>
                    <a:pt x="2" y="7"/>
                    <a:pt x="2" y="6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cubicBezTo>
                    <a:pt x="6" y="5"/>
                    <a:pt x="7" y="3"/>
                    <a:pt x="5" y="2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8" name="ï$ļiḋè"/>
            <p:cNvSpPr/>
            <p:nvPr userDrawn="1"/>
          </p:nvSpPr>
          <p:spPr bwMode="auto">
            <a:xfrm>
              <a:off x="4987329" y="3870598"/>
              <a:ext cx="123161" cy="78160"/>
            </a:xfrm>
            <a:custGeom>
              <a:avLst/>
              <a:gdLst>
                <a:gd name="T0" fmla="*/ 50 w 60"/>
                <a:gd name="T1" fmla="*/ 16 h 38"/>
                <a:gd name="T2" fmla="*/ 58 w 60"/>
                <a:gd name="T3" fmla="*/ 30 h 38"/>
                <a:gd name="T4" fmla="*/ 43 w 60"/>
                <a:gd name="T5" fmla="*/ 36 h 38"/>
                <a:gd name="T6" fmla="*/ 9 w 60"/>
                <a:gd name="T7" fmla="*/ 22 h 38"/>
                <a:gd name="T8" fmla="*/ 2 w 60"/>
                <a:gd name="T9" fmla="*/ 8 h 38"/>
                <a:gd name="T10" fmla="*/ 17 w 60"/>
                <a:gd name="T11" fmla="*/ 3 h 38"/>
                <a:gd name="T12" fmla="*/ 50 w 60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8">
                  <a:moveTo>
                    <a:pt x="50" y="16"/>
                  </a:moveTo>
                  <a:cubicBezTo>
                    <a:pt x="57" y="19"/>
                    <a:pt x="60" y="25"/>
                    <a:pt x="58" y="30"/>
                  </a:cubicBezTo>
                  <a:cubicBezTo>
                    <a:pt x="55" y="36"/>
                    <a:pt x="49" y="38"/>
                    <a:pt x="43" y="36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7" y="3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9" name="íṥḷîḋé"/>
            <p:cNvSpPr/>
            <p:nvPr userDrawn="1"/>
          </p:nvSpPr>
          <p:spPr bwMode="auto">
            <a:xfrm>
              <a:off x="4975486" y="3794806"/>
              <a:ext cx="123161" cy="81713"/>
            </a:xfrm>
            <a:custGeom>
              <a:avLst/>
              <a:gdLst>
                <a:gd name="T0" fmla="*/ 51 w 60"/>
                <a:gd name="T1" fmla="*/ 16 h 40"/>
                <a:gd name="T2" fmla="*/ 58 w 60"/>
                <a:gd name="T3" fmla="*/ 31 h 40"/>
                <a:gd name="T4" fmla="*/ 43 w 60"/>
                <a:gd name="T5" fmla="*/ 37 h 40"/>
                <a:gd name="T6" fmla="*/ 9 w 60"/>
                <a:gd name="T7" fmla="*/ 24 h 40"/>
                <a:gd name="T8" fmla="*/ 2 w 60"/>
                <a:gd name="T9" fmla="*/ 9 h 40"/>
                <a:gd name="T10" fmla="*/ 18 w 60"/>
                <a:gd name="T11" fmla="*/ 3 h 40"/>
                <a:gd name="T12" fmla="*/ 51 w 6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51" y="16"/>
                  </a:moveTo>
                  <a:cubicBezTo>
                    <a:pt x="57" y="19"/>
                    <a:pt x="60" y="26"/>
                    <a:pt x="58" y="31"/>
                  </a:cubicBezTo>
                  <a:cubicBezTo>
                    <a:pt x="56" y="37"/>
                    <a:pt x="49" y="40"/>
                    <a:pt x="43" y="3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2"/>
                    <a:pt x="0" y="15"/>
                    <a:pt x="2" y="9"/>
                  </a:cubicBezTo>
                  <a:cubicBezTo>
                    <a:pt x="5" y="3"/>
                    <a:pt x="12" y="0"/>
                    <a:pt x="18" y="3"/>
                  </a:cubicBezTo>
                  <a:lnTo>
                    <a:pt x="51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0" name="í$ľídè"/>
            <p:cNvSpPr/>
            <p:nvPr userDrawn="1"/>
          </p:nvSpPr>
          <p:spPr bwMode="auto">
            <a:xfrm>
              <a:off x="4956539" y="3716647"/>
              <a:ext cx="123161" cy="84081"/>
            </a:xfrm>
            <a:custGeom>
              <a:avLst/>
              <a:gdLst>
                <a:gd name="T0" fmla="*/ 52 w 60"/>
                <a:gd name="T1" fmla="*/ 16 h 41"/>
                <a:gd name="T2" fmla="*/ 58 w 60"/>
                <a:gd name="T3" fmla="*/ 32 h 41"/>
                <a:gd name="T4" fmla="*/ 42 w 60"/>
                <a:gd name="T5" fmla="*/ 39 h 41"/>
                <a:gd name="T6" fmla="*/ 9 w 60"/>
                <a:gd name="T7" fmla="*/ 25 h 41"/>
                <a:gd name="T8" fmla="*/ 2 w 60"/>
                <a:gd name="T9" fmla="*/ 9 h 41"/>
                <a:gd name="T10" fmla="*/ 18 w 60"/>
                <a:gd name="T11" fmla="*/ 2 h 41"/>
                <a:gd name="T12" fmla="*/ 52 w 60"/>
                <a:gd name="T13" fmla="*/ 1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52" y="16"/>
                  </a:moveTo>
                  <a:cubicBezTo>
                    <a:pt x="58" y="18"/>
                    <a:pt x="60" y="26"/>
                    <a:pt x="58" y="32"/>
                  </a:cubicBezTo>
                  <a:cubicBezTo>
                    <a:pt x="56" y="37"/>
                    <a:pt x="49" y="41"/>
                    <a:pt x="42" y="3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3" y="23"/>
                    <a:pt x="0" y="15"/>
                    <a:pt x="2" y="9"/>
                  </a:cubicBezTo>
                  <a:cubicBezTo>
                    <a:pt x="5" y="4"/>
                    <a:pt x="12" y="0"/>
                    <a:pt x="18" y="2"/>
                  </a:cubicBezTo>
                  <a:lnTo>
                    <a:pt x="52" y="1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1" name="íṩḻîḋe"/>
            <p:cNvSpPr/>
            <p:nvPr userDrawn="1"/>
          </p:nvSpPr>
          <p:spPr bwMode="auto">
            <a:xfrm>
              <a:off x="5206413" y="3317559"/>
              <a:ext cx="123161" cy="82897"/>
            </a:xfrm>
            <a:custGeom>
              <a:avLst/>
              <a:gdLst>
                <a:gd name="T0" fmla="*/ 42 w 60"/>
                <a:gd name="T1" fmla="*/ 37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7"/>
                  </a:moveTo>
                  <a:cubicBezTo>
                    <a:pt x="49" y="40"/>
                    <a:pt x="56" y="37"/>
                    <a:pt x="58" y="31"/>
                  </a:cubicBezTo>
                  <a:cubicBezTo>
                    <a:pt x="60" y="25"/>
                    <a:pt x="57" y="18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1"/>
                    <a:pt x="9" y="24"/>
                  </a:cubicBezTo>
                  <a:lnTo>
                    <a:pt x="42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2" name="iṥ1îďê"/>
            <p:cNvSpPr/>
            <p:nvPr userDrawn="1"/>
          </p:nvSpPr>
          <p:spPr bwMode="auto">
            <a:xfrm>
              <a:off x="5147201" y="3364929"/>
              <a:ext cx="123161" cy="81713"/>
            </a:xfrm>
            <a:custGeom>
              <a:avLst/>
              <a:gdLst>
                <a:gd name="T0" fmla="*/ 42 w 60"/>
                <a:gd name="T1" fmla="*/ 38 h 40"/>
                <a:gd name="T2" fmla="*/ 58 w 60"/>
                <a:gd name="T3" fmla="*/ 31 h 40"/>
                <a:gd name="T4" fmla="*/ 51 w 60"/>
                <a:gd name="T5" fmla="*/ 16 h 40"/>
                <a:gd name="T6" fmla="*/ 17 w 60"/>
                <a:gd name="T7" fmla="*/ 3 h 40"/>
                <a:gd name="T8" fmla="*/ 2 w 60"/>
                <a:gd name="T9" fmla="*/ 9 h 40"/>
                <a:gd name="T10" fmla="*/ 9 w 60"/>
                <a:gd name="T11" fmla="*/ 24 h 40"/>
                <a:gd name="T12" fmla="*/ 42 w 60"/>
                <a:gd name="T13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0">
                  <a:moveTo>
                    <a:pt x="42" y="38"/>
                  </a:moveTo>
                  <a:cubicBezTo>
                    <a:pt x="48" y="40"/>
                    <a:pt x="55" y="37"/>
                    <a:pt x="58" y="31"/>
                  </a:cubicBezTo>
                  <a:cubicBezTo>
                    <a:pt x="60" y="26"/>
                    <a:pt x="57" y="19"/>
                    <a:pt x="51" y="1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5"/>
                    <a:pt x="3" y="22"/>
                    <a:pt x="9" y="24"/>
                  </a:cubicBezTo>
                  <a:lnTo>
                    <a:pt x="42" y="3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3" name="ïŝļiḓê"/>
            <p:cNvSpPr/>
            <p:nvPr userDrawn="1"/>
          </p:nvSpPr>
          <p:spPr bwMode="auto">
            <a:xfrm>
              <a:off x="5079699" y="3407562"/>
              <a:ext cx="125529" cy="80528"/>
            </a:xfrm>
            <a:custGeom>
              <a:avLst/>
              <a:gdLst>
                <a:gd name="T0" fmla="*/ 43 w 61"/>
                <a:gd name="T1" fmla="*/ 37 h 39"/>
                <a:gd name="T2" fmla="*/ 59 w 61"/>
                <a:gd name="T3" fmla="*/ 31 h 39"/>
                <a:gd name="T4" fmla="*/ 52 w 61"/>
                <a:gd name="T5" fmla="*/ 15 h 39"/>
                <a:gd name="T6" fmla="*/ 18 w 61"/>
                <a:gd name="T7" fmla="*/ 2 h 39"/>
                <a:gd name="T8" fmla="*/ 3 w 61"/>
                <a:gd name="T9" fmla="*/ 8 h 39"/>
                <a:gd name="T10" fmla="*/ 10 w 61"/>
                <a:gd name="T11" fmla="*/ 24 h 39"/>
                <a:gd name="T12" fmla="*/ 43 w 61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9">
                  <a:moveTo>
                    <a:pt x="43" y="37"/>
                  </a:moveTo>
                  <a:cubicBezTo>
                    <a:pt x="49" y="39"/>
                    <a:pt x="56" y="36"/>
                    <a:pt x="59" y="31"/>
                  </a:cubicBezTo>
                  <a:cubicBezTo>
                    <a:pt x="61" y="25"/>
                    <a:pt x="58" y="18"/>
                    <a:pt x="52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0"/>
                    <a:pt x="5" y="3"/>
                    <a:pt x="3" y="8"/>
                  </a:cubicBezTo>
                  <a:cubicBezTo>
                    <a:pt x="0" y="14"/>
                    <a:pt x="4" y="21"/>
                    <a:pt x="10" y="24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4" name="ïśļïď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  <a:gd name="T8" fmla="*/ 0 w 359"/>
                <a:gd name="T9" fmla="*/ 2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5" name="í$ḻíḓè"/>
            <p:cNvSpPr/>
            <p:nvPr userDrawn="1"/>
          </p:nvSpPr>
          <p:spPr bwMode="auto">
            <a:xfrm>
              <a:off x="5024041" y="3274927"/>
              <a:ext cx="425141" cy="325665"/>
            </a:xfrm>
            <a:custGeom>
              <a:avLst/>
              <a:gdLst>
                <a:gd name="T0" fmla="*/ 0 w 359"/>
                <a:gd name="T1" fmla="*/ 209 h 275"/>
                <a:gd name="T2" fmla="*/ 296 w 359"/>
                <a:gd name="T3" fmla="*/ 0 h 275"/>
                <a:gd name="T4" fmla="*/ 359 w 359"/>
                <a:gd name="T5" fmla="*/ 24 h 275"/>
                <a:gd name="T6" fmla="*/ 166 w 359"/>
                <a:gd name="T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275">
                  <a:moveTo>
                    <a:pt x="0" y="209"/>
                  </a:moveTo>
                  <a:lnTo>
                    <a:pt x="296" y="0"/>
                  </a:lnTo>
                  <a:lnTo>
                    <a:pt x="359" y="24"/>
                  </a:lnTo>
                  <a:lnTo>
                    <a:pt x="166" y="27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6" name="îSḷíḋe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  <a:gd name="T8" fmla="*/ 0 w 167"/>
                <a:gd name="T9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F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7" name="i$ḻíḋé"/>
            <p:cNvSpPr/>
            <p:nvPr userDrawn="1"/>
          </p:nvSpPr>
          <p:spPr bwMode="auto">
            <a:xfrm>
              <a:off x="4983776" y="3623093"/>
              <a:ext cx="197768" cy="448826"/>
            </a:xfrm>
            <a:custGeom>
              <a:avLst/>
              <a:gdLst>
                <a:gd name="T0" fmla="*/ 0 w 167"/>
                <a:gd name="T1" fmla="*/ 0 h 379"/>
                <a:gd name="T2" fmla="*/ 72 w 167"/>
                <a:gd name="T3" fmla="*/ 354 h 379"/>
                <a:gd name="T4" fmla="*/ 135 w 167"/>
                <a:gd name="T5" fmla="*/ 379 h 379"/>
                <a:gd name="T6" fmla="*/ 167 w 167"/>
                <a:gd name="T7" fmla="*/ 6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7" h="379">
                  <a:moveTo>
                    <a:pt x="0" y="0"/>
                  </a:moveTo>
                  <a:lnTo>
                    <a:pt x="72" y="354"/>
                  </a:lnTo>
                  <a:lnTo>
                    <a:pt x="135" y="379"/>
                  </a:lnTo>
                  <a:lnTo>
                    <a:pt x="167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8" name="išļïḓé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  <a:gd name="T8" fmla="*/ 0 w 95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9" name="iśļíḍê"/>
            <p:cNvSpPr/>
            <p:nvPr userDrawn="1"/>
          </p:nvSpPr>
          <p:spPr bwMode="auto">
            <a:xfrm>
              <a:off x="5374575" y="3629012"/>
              <a:ext cx="112503" cy="108950"/>
            </a:xfrm>
            <a:custGeom>
              <a:avLst/>
              <a:gdLst>
                <a:gd name="T0" fmla="*/ 0 w 95"/>
                <a:gd name="T1" fmla="*/ 66 h 92"/>
                <a:gd name="T2" fmla="*/ 80 w 95"/>
                <a:gd name="T3" fmla="*/ 0 h 92"/>
                <a:gd name="T4" fmla="*/ 95 w 95"/>
                <a:gd name="T5" fmla="*/ 5 h 92"/>
                <a:gd name="T6" fmla="*/ 64 w 95"/>
                <a:gd name="T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2">
                  <a:moveTo>
                    <a:pt x="0" y="66"/>
                  </a:moveTo>
                  <a:lnTo>
                    <a:pt x="80" y="0"/>
                  </a:lnTo>
                  <a:lnTo>
                    <a:pt x="95" y="5"/>
                  </a:lnTo>
                  <a:lnTo>
                    <a:pt x="64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0" name="ïṥļîḋe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  <a:gd name="T8" fmla="*/ 0 w 64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1" name="íṣḻîďê"/>
            <p:cNvSpPr/>
            <p:nvPr userDrawn="1"/>
          </p:nvSpPr>
          <p:spPr bwMode="auto">
            <a:xfrm>
              <a:off x="5362732" y="3735595"/>
              <a:ext cx="75791" cy="132635"/>
            </a:xfrm>
            <a:custGeom>
              <a:avLst/>
              <a:gdLst>
                <a:gd name="T0" fmla="*/ 0 w 64"/>
                <a:gd name="T1" fmla="*/ 0 h 112"/>
                <a:gd name="T2" fmla="*/ 12 w 64"/>
                <a:gd name="T3" fmla="*/ 105 h 112"/>
                <a:gd name="T4" fmla="*/ 28 w 64"/>
                <a:gd name="T5" fmla="*/ 112 h 112"/>
                <a:gd name="T6" fmla="*/ 64 w 64"/>
                <a:gd name="T7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12">
                  <a:moveTo>
                    <a:pt x="0" y="0"/>
                  </a:moveTo>
                  <a:lnTo>
                    <a:pt x="12" y="105"/>
                  </a:lnTo>
                  <a:lnTo>
                    <a:pt x="28" y="112"/>
                  </a:lnTo>
                  <a:lnTo>
                    <a:pt x="6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2" name="iṥľíďè"/>
            <p:cNvSpPr/>
            <p:nvPr userDrawn="1"/>
          </p:nvSpPr>
          <p:spPr bwMode="auto">
            <a:xfrm>
              <a:off x="4776535" y="3445457"/>
              <a:ext cx="712911" cy="355271"/>
            </a:xfrm>
            <a:custGeom>
              <a:avLst/>
              <a:gdLst>
                <a:gd name="T0" fmla="*/ 326 w 348"/>
                <a:gd name="T1" fmla="*/ 122 h 174"/>
                <a:gd name="T2" fmla="*/ 342 w 348"/>
                <a:gd name="T3" fmla="*/ 155 h 174"/>
                <a:gd name="T4" fmla="*/ 341 w 348"/>
                <a:gd name="T5" fmla="*/ 157 h 174"/>
                <a:gd name="T6" fmla="*/ 307 w 348"/>
                <a:gd name="T7" fmla="*/ 169 h 174"/>
                <a:gd name="T8" fmla="*/ 28 w 348"/>
                <a:gd name="T9" fmla="*/ 68 h 174"/>
                <a:gd name="T10" fmla="*/ 5 w 348"/>
                <a:gd name="T11" fmla="*/ 23 h 174"/>
                <a:gd name="T12" fmla="*/ 6 w 348"/>
                <a:gd name="T13" fmla="*/ 21 h 174"/>
                <a:gd name="T14" fmla="*/ 54 w 348"/>
                <a:gd name="T15" fmla="*/ 4 h 174"/>
                <a:gd name="T16" fmla="*/ 326 w 348"/>
                <a:gd name="T17" fmla="*/ 1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174">
                  <a:moveTo>
                    <a:pt x="326" y="122"/>
                  </a:moveTo>
                  <a:cubicBezTo>
                    <a:pt x="340" y="128"/>
                    <a:pt x="348" y="141"/>
                    <a:pt x="342" y="155"/>
                  </a:cubicBezTo>
                  <a:cubicBezTo>
                    <a:pt x="341" y="157"/>
                    <a:pt x="341" y="157"/>
                    <a:pt x="341" y="157"/>
                  </a:cubicBezTo>
                  <a:cubicBezTo>
                    <a:pt x="336" y="171"/>
                    <a:pt x="321" y="174"/>
                    <a:pt x="307" y="169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19" y="64"/>
                    <a:pt x="0" y="37"/>
                    <a:pt x="5" y="23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2" y="7"/>
                    <a:pt x="44" y="0"/>
                    <a:pt x="54" y="4"/>
                  </a:cubicBezTo>
                  <a:lnTo>
                    <a:pt x="326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3" name="ïṥ1ïḑe"/>
            <p:cNvSpPr/>
            <p:nvPr userDrawn="1"/>
          </p:nvSpPr>
          <p:spPr bwMode="auto">
            <a:xfrm>
              <a:off x="4815615" y="3463219"/>
              <a:ext cx="59212" cy="95924"/>
            </a:xfrm>
            <a:custGeom>
              <a:avLst/>
              <a:gdLst>
                <a:gd name="T0" fmla="*/ 29 w 29"/>
                <a:gd name="T1" fmla="*/ 8 h 47"/>
                <a:gd name="T2" fmla="*/ 14 w 29"/>
                <a:gd name="T3" fmla="*/ 43 h 47"/>
                <a:gd name="T4" fmla="*/ 6 w 29"/>
                <a:gd name="T5" fmla="*/ 47 h 47"/>
                <a:gd name="T6" fmla="*/ 24 w 29"/>
                <a:gd name="T7" fmla="*/ 0 h 47"/>
                <a:gd name="T8" fmla="*/ 29 w 29"/>
                <a:gd name="T9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7">
                  <a:moveTo>
                    <a:pt x="29" y="8"/>
                  </a:moveTo>
                  <a:cubicBezTo>
                    <a:pt x="6" y="22"/>
                    <a:pt x="14" y="43"/>
                    <a:pt x="14" y="43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" y="37"/>
                    <a:pt x="0" y="15"/>
                    <a:pt x="24" y="0"/>
                  </a:cubicBezTo>
                  <a:lnTo>
                    <a:pt x="29" y="8"/>
                  </a:lnTo>
                  <a:close/>
                </a:path>
              </a:pathLst>
            </a:custGeom>
            <a:solidFill>
              <a:srgbClr val="1183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4" name="îṣľíḍè"/>
            <p:cNvSpPr/>
            <p:nvPr userDrawn="1"/>
          </p:nvSpPr>
          <p:spPr bwMode="auto">
            <a:xfrm>
              <a:off x="5021672" y="3524800"/>
              <a:ext cx="299612" cy="137371"/>
            </a:xfrm>
            <a:custGeom>
              <a:avLst/>
              <a:gdLst>
                <a:gd name="T0" fmla="*/ 1 w 146"/>
                <a:gd name="T1" fmla="*/ 3 h 67"/>
                <a:gd name="T2" fmla="*/ 145 w 146"/>
                <a:gd name="T3" fmla="*/ 66 h 67"/>
                <a:gd name="T4" fmla="*/ 145 w 146"/>
                <a:gd name="T5" fmla="*/ 64 h 67"/>
                <a:gd name="T6" fmla="*/ 2 w 146"/>
                <a:gd name="T7" fmla="*/ 1 h 67"/>
                <a:gd name="T8" fmla="*/ 1 w 146"/>
                <a:gd name="T9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7">
                  <a:moveTo>
                    <a:pt x="1" y="3"/>
                  </a:moveTo>
                  <a:cubicBezTo>
                    <a:pt x="48" y="25"/>
                    <a:pt x="96" y="46"/>
                    <a:pt x="145" y="66"/>
                  </a:cubicBezTo>
                  <a:cubicBezTo>
                    <a:pt x="146" y="67"/>
                    <a:pt x="146" y="65"/>
                    <a:pt x="145" y="64"/>
                  </a:cubicBezTo>
                  <a:cubicBezTo>
                    <a:pt x="97" y="44"/>
                    <a:pt x="49" y="23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5" name="ïśļïḑé"/>
            <p:cNvSpPr/>
            <p:nvPr userDrawn="1"/>
          </p:nvSpPr>
          <p:spPr bwMode="auto">
            <a:xfrm>
              <a:off x="5405365" y="3768753"/>
              <a:ext cx="50923" cy="20132"/>
            </a:xfrm>
            <a:custGeom>
              <a:avLst/>
              <a:gdLst>
                <a:gd name="T0" fmla="*/ 1 w 25"/>
                <a:gd name="T1" fmla="*/ 5 h 10"/>
                <a:gd name="T2" fmla="*/ 24 w 25"/>
                <a:gd name="T3" fmla="*/ 2 h 10"/>
                <a:gd name="T4" fmla="*/ 22 w 25"/>
                <a:gd name="T5" fmla="*/ 1 h 10"/>
                <a:gd name="T6" fmla="*/ 2 w 25"/>
                <a:gd name="T7" fmla="*/ 3 h 10"/>
                <a:gd name="T8" fmla="*/ 1 w 25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0">
                  <a:moveTo>
                    <a:pt x="1" y="5"/>
                  </a:moveTo>
                  <a:cubicBezTo>
                    <a:pt x="9" y="9"/>
                    <a:pt x="19" y="10"/>
                    <a:pt x="24" y="2"/>
                  </a:cubicBezTo>
                  <a:cubicBezTo>
                    <a:pt x="25" y="1"/>
                    <a:pt x="23" y="0"/>
                    <a:pt x="22" y="1"/>
                  </a:cubicBezTo>
                  <a:cubicBezTo>
                    <a:pt x="17" y="8"/>
                    <a:pt x="9" y="7"/>
                    <a:pt x="2" y="3"/>
                  </a:cubicBezTo>
                  <a:cubicBezTo>
                    <a:pt x="1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6" name="îṥ1ïdé"/>
            <p:cNvSpPr/>
            <p:nvPr userDrawn="1"/>
          </p:nvSpPr>
          <p:spPr bwMode="auto">
            <a:xfrm>
              <a:off x="5018119" y="3735595"/>
              <a:ext cx="59212" cy="261717"/>
            </a:xfrm>
            <a:custGeom>
              <a:avLst/>
              <a:gdLst>
                <a:gd name="T0" fmla="*/ 28 w 29"/>
                <a:gd name="T1" fmla="*/ 126 h 128"/>
                <a:gd name="T2" fmla="*/ 2 w 29"/>
                <a:gd name="T3" fmla="*/ 2 h 128"/>
                <a:gd name="T4" fmla="*/ 0 w 29"/>
                <a:gd name="T5" fmla="*/ 2 h 128"/>
                <a:gd name="T6" fmla="*/ 26 w 29"/>
                <a:gd name="T7" fmla="*/ 126 h 128"/>
                <a:gd name="T8" fmla="*/ 28 w 29"/>
                <a:gd name="T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28">
                  <a:moveTo>
                    <a:pt x="28" y="126"/>
                  </a:moveTo>
                  <a:cubicBezTo>
                    <a:pt x="20" y="84"/>
                    <a:pt x="11" y="43"/>
                    <a:pt x="2" y="2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9" y="44"/>
                    <a:pt x="17" y="85"/>
                    <a:pt x="26" y="126"/>
                  </a:cubicBezTo>
                  <a:cubicBezTo>
                    <a:pt x="26" y="128"/>
                    <a:pt x="29" y="127"/>
                    <a:pt x="28" y="126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7" name="ïṣḻïḓè"/>
            <p:cNvSpPr/>
            <p:nvPr userDrawn="1"/>
          </p:nvSpPr>
          <p:spPr bwMode="auto">
            <a:xfrm>
              <a:off x="5105753" y="3322297"/>
              <a:ext cx="234479" cy="161056"/>
            </a:xfrm>
            <a:custGeom>
              <a:avLst/>
              <a:gdLst>
                <a:gd name="T0" fmla="*/ 3 w 114"/>
                <a:gd name="T1" fmla="*/ 78 h 79"/>
                <a:gd name="T2" fmla="*/ 113 w 114"/>
                <a:gd name="T3" fmla="*/ 3 h 79"/>
                <a:gd name="T4" fmla="*/ 112 w 114"/>
                <a:gd name="T5" fmla="*/ 1 h 79"/>
                <a:gd name="T6" fmla="*/ 2 w 114"/>
                <a:gd name="T7" fmla="*/ 76 h 79"/>
                <a:gd name="T8" fmla="*/ 3 w 114"/>
                <a:gd name="T9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79">
                  <a:moveTo>
                    <a:pt x="3" y="78"/>
                  </a:moveTo>
                  <a:cubicBezTo>
                    <a:pt x="39" y="52"/>
                    <a:pt x="75" y="27"/>
                    <a:pt x="113" y="3"/>
                  </a:cubicBezTo>
                  <a:cubicBezTo>
                    <a:pt x="114" y="2"/>
                    <a:pt x="113" y="0"/>
                    <a:pt x="112" y="1"/>
                  </a:cubicBezTo>
                  <a:cubicBezTo>
                    <a:pt x="74" y="25"/>
                    <a:pt x="38" y="50"/>
                    <a:pt x="2" y="76"/>
                  </a:cubicBezTo>
                  <a:cubicBezTo>
                    <a:pt x="0" y="77"/>
                    <a:pt x="2" y="79"/>
                    <a:pt x="3" y="78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8" name="iṣľiḍê"/>
            <p:cNvSpPr/>
            <p:nvPr userDrawn="1"/>
          </p:nvSpPr>
          <p:spPr bwMode="auto">
            <a:xfrm>
              <a:off x="5898007" y="1476072"/>
              <a:ext cx="358824" cy="226190"/>
            </a:xfrm>
            <a:custGeom>
              <a:avLst/>
              <a:gdLst>
                <a:gd name="T0" fmla="*/ 170 w 175"/>
                <a:gd name="T1" fmla="*/ 73 h 111"/>
                <a:gd name="T2" fmla="*/ 144 w 175"/>
                <a:gd name="T3" fmla="*/ 58 h 111"/>
                <a:gd name="T4" fmla="*/ 101 w 175"/>
                <a:gd name="T5" fmla="*/ 13 h 111"/>
                <a:gd name="T6" fmla="*/ 73 w 175"/>
                <a:gd name="T7" fmla="*/ 22 h 111"/>
                <a:gd name="T8" fmla="*/ 62 w 175"/>
                <a:gd name="T9" fmla="*/ 27 h 111"/>
                <a:gd name="T10" fmla="*/ 42 w 175"/>
                <a:gd name="T11" fmla="*/ 33 h 111"/>
                <a:gd name="T12" fmla="*/ 31 w 175"/>
                <a:gd name="T13" fmla="*/ 45 h 111"/>
                <a:gd name="T14" fmla="*/ 19 w 175"/>
                <a:gd name="T15" fmla="*/ 65 h 111"/>
                <a:gd name="T16" fmla="*/ 10 w 175"/>
                <a:gd name="T17" fmla="*/ 70 h 111"/>
                <a:gd name="T18" fmla="*/ 12 w 175"/>
                <a:gd name="T19" fmla="*/ 99 h 111"/>
                <a:gd name="T20" fmla="*/ 78 w 175"/>
                <a:gd name="T21" fmla="*/ 109 h 111"/>
                <a:gd name="T22" fmla="*/ 151 w 175"/>
                <a:gd name="T23" fmla="*/ 103 h 111"/>
                <a:gd name="T24" fmla="*/ 170 w 175"/>
                <a:gd name="T25" fmla="*/ 7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11">
                  <a:moveTo>
                    <a:pt x="170" y="73"/>
                  </a:moveTo>
                  <a:cubicBezTo>
                    <a:pt x="166" y="63"/>
                    <a:pt x="155" y="59"/>
                    <a:pt x="144" y="58"/>
                  </a:cubicBezTo>
                  <a:cubicBezTo>
                    <a:pt x="160" y="37"/>
                    <a:pt x="119" y="0"/>
                    <a:pt x="101" y="13"/>
                  </a:cubicBezTo>
                  <a:cubicBezTo>
                    <a:pt x="91" y="9"/>
                    <a:pt x="81" y="14"/>
                    <a:pt x="73" y="22"/>
                  </a:cubicBezTo>
                  <a:cubicBezTo>
                    <a:pt x="66" y="28"/>
                    <a:pt x="70" y="26"/>
                    <a:pt x="62" y="27"/>
                  </a:cubicBezTo>
                  <a:cubicBezTo>
                    <a:pt x="55" y="28"/>
                    <a:pt x="48" y="29"/>
                    <a:pt x="42" y="33"/>
                  </a:cubicBezTo>
                  <a:cubicBezTo>
                    <a:pt x="38" y="36"/>
                    <a:pt x="34" y="40"/>
                    <a:pt x="31" y="45"/>
                  </a:cubicBezTo>
                  <a:cubicBezTo>
                    <a:pt x="28" y="53"/>
                    <a:pt x="27" y="59"/>
                    <a:pt x="19" y="65"/>
                  </a:cubicBezTo>
                  <a:cubicBezTo>
                    <a:pt x="17" y="67"/>
                    <a:pt x="12" y="68"/>
                    <a:pt x="10" y="70"/>
                  </a:cubicBezTo>
                  <a:cubicBezTo>
                    <a:pt x="0" y="79"/>
                    <a:pt x="2" y="92"/>
                    <a:pt x="12" y="99"/>
                  </a:cubicBezTo>
                  <a:cubicBezTo>
                    <a:pt x="28" y="111"/>
                    <a:pt x="59" y="108"/>
                    <a:pt x="78" y="109"/>
                  </a:cubicBezTo>
                  <a:cubicBezTo>
                    <a:pt x="101" y="110"/>
                    <a:pt x="129" y="111"/>
                    <a:pt x="151" y="103"/>
                  </a:cubicBezTo>
                  <a:cubicBezTo>
                    <a:pt x="163" y="98"/>
                    <a:pt x="175" y="87"/>
                    <a:pt x="17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9" name="ïš1îdé"/>
            <p:cNvSpPr/>
            <p:nvPr userDrawn="1"/>
          </p:nvSpPr>
          <p:spPr bwMode="auto">
            <a:xfrm>
              <a:off x="6207093" y="1522258"/>
              <a:ext cx="445273" cy="280664"/>
            </a:xfrm>
            <a:custGeom>
              <a:avLst/>
              <a:gdLst>
                <a:gd name="T0" fmla="*/ 210 w 217"/>
                <a:gd name="T1" fmla="*/ 92 h 137"/>
                <a:gd name="T2" fmla="*/ 179 w 217"/>
                <a:gd name="T3" fmla="*/ 73 h 137"/>
                <a:gd name="T4" fmla="*/ 130 w 217"/>
                <a:gd name="T5" fmla="*/ 15 h 137"/>
                <a:gd name="T6" fmla="*/ 95 w 217"/>
                <a:gd name="T7" fmla="*/ 22 h 137"/>
                <a:gd name="T8" fmla="*/ 81 w 217"/>
                <a:gd name="T9" fmla="*/ 30 h 137"/>
                <a:gd name="T10" fmla="*/ 56 w 217"/>
                <a:gd name="T11" fmla="*/ 36 h 137"/>
                <a:gd name="T12" fmla="*/ 39 w 217"/>
                <a:gd name="T13" fmla="*/ 55 h 137"/>
                <a:gd name="T14" fmla="*/ 20 w 217"/>
                <a:gd name="T15" fmla="*/ 76 h 137"/>
                <a:gd name="T16" fmla="*/ 11 w 217"/>
                <a:gd name="T17" fmla="*/ 81 h 137"/>
                <a:gd name="T18" fmla="*/ 14 w 217"/>
                <a:gd name="T19" fmla="*/ 115 h 137"/>
                <a:gd name="T20" fmla="*/ 89 w 217"/>
                <a:gd name="T21" fmla="*/ 131 h 137"/>
                <a:gd name="T22" fmla="*/ 186 w 217"/>
                <a:gd name="T23" fmla="*/ 128 h 137"/>
                <a:gd name="T24" fmla="*/ 210 w 217"/>
                <a:gd name="T25" fmla="*/ 9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7" h="137">
                  <a:moveTo>
                    <a:pt x="210" y="92"/>
                  </a:moveTo>
                  <a:cubicBezTo>
                    <a:pt x="205" y="79"/>
                    <a:pt x="191" y="75"/>
                    <a:pt x="179" y="73"/>
                  </a:cubicBezTo>
                  <a:cubicBezTo>
                    <a:pt x="201" y="50"/>
                    <a:pt x="152" y="0"/>
                    <a:pt x="130" y="15"/>
                  </a:cubicBezTo>
                  <a:cubicBezTo>
                    <a:pt x="118" y="9"/>
                    <a:pt x="104" y="13"/>
                    <a:pt x="95" y="22"/>
                  </a:cubicBezTo>
                  <a:cubicBezTo>
                    <a:pt x="88" y="30"/>
                    <a:pt x="91" y="31"/>
                    <a:pt x="81" y="30"/>
                  </a:cubicBezTo>
                  <a:cubicBezTo>
                    <a:pt x="72" y="30"/>
                    <a:pt x="64" y="31"/>
                    <a:pt x="56" y="36"/>
                  </a:cubicBezTo>
                  <a:cubicBezTo>
                    <a:pt x="47" y="40"/>
                    <a:pt x="43" y="47"/>
                    <a:pt x="39" y="55"/>
                  </a:cubicBezTo>
                  <a:cubicBezTo>
                    <a:pt x="34" y="65"/>
                    <a:pt x="31" y="71"/>
                    <a:pt x="20" y="76"/>
                  </a:cubicBezTo>
                  <a:cubicBezTo>
                    <a:pt x="17" y="78"/>
                    <a:pt x="14" y="79"/>
                    <a:pt x="11" y="81"/>
                  </a:cubicBezTo>
                  <a:cubicBezTo>
                    <a:pt x="0" y="91"/>
                    <a:pt x="3" y="106"/>
                    <a:pt x="14" y="115"/>
                  </a:cubicBezTo>
                  <a:cubicBezTo>
                    <a:pt x="31" y="130"/>
                    <a:pt x="68" y="129"/>
                    <a:pt x="89" y="131"/>
                  </a:cubicBezTo>
                  <a:cubicBezTo>
                    <a:pt x="120" y="134"/>
                    <a:pt x="156" y="137"/>
                    <a:pt x="186" y="128"/>
                  </a:cubicBezTo>
                  <a:cubicBezTo>
                    <a:pt x="201" y="123"/>
                    <a:pt x="217" y="109"/>
                    <a:pt x="210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0" name="ïšlíḓé"/>
            <p:cNvSpPr/>
            <p:nvPr userDrawn="1"/>
          </p:nvSpPr>
          <p:spPr bwMode="auto">
            <a:xfrm>
              <a:off x="7650679" y="2292013"/>
              <a:ext cx="350534" cy="438168"/>
            </a:xfrm>
            <a:custGeom>
              <a:avLst/>
              <a:gdLst>
                <a:gd name="T0" fmla="*/ 167 w 171"/>
                <a:gd name="T1" fmla="*/ 143 h 214"/>
                <a:gd name="T2" fmla="*/ 151 w 171"/>
                <a:gd name="T3" fmla="*/ 127 h 214"/>
                <a:gd name="T4" fmla="*/ 142 w 171"/>
                <a:gd name="T5" fmla="*/ 96 h 214"/>
                <a:gd name="T6" fmla="*/ 147 w 171"/>
                <a:gd name="T7" fmla="*/ 90 h 214"/>
                <a:gd name="T8" fmla="*/ 145 w 171"/>
                <a:gd name="T9" fmla="*/ 61 h 214"/>
                <a:gd name="T10" fmla="*/ 110 w 171"/>
                <a:gd name="T11" fmla="*/ 43 h 214"/>
                <a:gd name="T12" fmla="*/ 101 w 171"/>
                <a:gd name="T13" fmla="*/ 14 h 214"/>
                <a:gd name="T14" fmla="*/ 62 w 171"/>
                <a:gd name="T15" fmla="*/ 5 h 214"/>
                <a:gd name="T16" fmla="*/ 35 w 171"/>
                <a:gd name="T17" fmla="*/ 39 h 214"/>
                <a:gd name="T18" fmla="*/ 35 w 171"/>
                <a:gd name="T19" fmla="*/ 46 h 214"/>
                <a:gd name="T20" fmla="*/ 1 w 171"/>
                <a:gd name="T21" fmla="*/ 77 h 214"/>
                <a:gd name="T22" fmla="*/ 29 w 171"/>
                <a:gd name="T23" fmla="*/ 105 h 214"/>
                <a:gd name="T24" fmla="*/ 26 w 171"/>
                <a:gd name="T25" fmla="*/ 139 h 214"/>
                <a:gd name="T26" fmla="*/ 53 w 171"/>
                <a:gd name="T27" fmla="*/ 140 h 214"/>
                <a:gd name="T28" fmla="*/ 49 w 171"/>
                <a:gd name="T29" fmla="*/ 157 h 214"/>
                <a:gd name="T30" fmla="*/ 57 w 171"/>
                <a:gd name="T31" fmla="*/ 169 h 214"/>
                <a:gd name="T32" fmla="*/ 83 w 171"/>
                <a:gd name="T33" fmla="*/ 167 h 214"/>
                <a:gd name="T34" fmla="*/ 93 w 171"/>
                <a:gd name="T35" fmla="*/ 200 h 214"/>
                <a:gd name="T36" fmla="*/ 123 w 171"/>
                <a:gd name="T37" fmla="*/ 194 h 214"/>
                <a:gd name="T38" fmla="*/ 130 w 171"/>
                <a:gd name="T39" fmla="*/ 210 h 214"/>
                <a:gd name="T40" fmla="*/ 146 w 171"/>
                <a:gd name="T41" fmla="*/ 209 h 214"/>
                <a:gd name="T42" fmla="*/ 159 w 171"/>
                <a:gd name="T43" fmla="*/ 173 h 214"/>
                <a:gd name="T44" fmla="*/ 167 w 171"/>
                <a:gd name="T45" fmla="*/ 14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214">
                  <a:moveTo>
                    <a:pt x="167" y="143"/>
                  </a:moveTo>
                  <a:cubicBezTo>
                    <a:pt x="165" y="135"/>
                    <a:pt x="159" y="129"/>
                    <a:pt x="151" y="127"/>
                  </a:cubicBezTo>
                  <a:cubicBezTo>
                    <a:pt x="152" y="116"/>
                    <a:pt x="149" y="104"/>
                    <a:pt x="142" y="96"/>
                  </a:cubicBezTo>
                  <a:cubicBezTo>
                    <a:pt x="144" y="94"/>
                    <a:pt x="146" y="93"/>
                    <a:pt x="147" y="90"/>
                  </a:cubicBezTo>
                  <a:cubicBezTo>
                    <a:pt x="152" y="81"/>
                    <a:pt x="150" y="69"/>
                    <a:pt x="145" y="61"/>
                  </a:cubicBezTo>
                  <a:cubicBezTo>
                    <a:pt x="138" y="47"/>
                    <a:pt x="124" y="40"/>
                    <a:pt x="110" y="43"/>
                  </a:cubicBezTo>
                  <a:cubicBezTo>
                    <a:pt x="112" y="33"/>
                    <a:pt x="108" y="22"/>
                    <a:pt x="101" y="14"/>
                  </a:cubicBezTo>
                  <a:cubicBezTo>
                    <a:pt x="91" y="3"/>
                    <a:pt x="76" y="0"/>
                    <a:pt x="62" y="5"/>
                  </a:cubicBezTo>
                  <a:cubicBezTo>
                    <a:pt x="47" y="10"/>
                    <a:pt x="37" y="23"/>
                    <a:pt x="35" y="39"/>
                  </a:cubicBezTo>
                  <a:cubicBezTo>
                    <a:pt x="35" y="41"/>
                    <a:pt x="35" y="44"/>
                    <a:pt x="35" y="46"/>
                  </a:cubicBezTo>
                  <a:cubicBezTo>
                    <a:pt x="18" y="44"/>
                    <a:pt x="2" y="60"/>
                    <a:pt x="1" y="77"/>
                  </a:cubicBezTo>
                  <a:cubicBezTo>
                    <a:pt x="0" y="94"/>
                    <a:pt x="14" y="106"/>
                    <a:pt x="29" y="105"/>
                  </a:cubicBezTo>
                  <a:cubicBezTo>
                    <a:pt x="22" y="115"/>
                    <a:pt x="15" y="129"/>
                    <a:pt x="26" y="139"/>
                  </a:cubicBezTo>
                  <a:cubicBezTo>
                    <a:pt x="34" y="146"/>
                    <a:pt x="46" y="146"/>
                    <a:pt x="53" y="140"/>
                  </a:cubicBezTo>
                  <a:cubicBezTo>
                    <a:pt x="53" y="144"/>
                    <a:pt x="49" y="154"/>
                    <a:pt x="49" y="157"/>
                  </a:cubicBezTo>
                  <a:cubicBezTo>
                    <a:pt x="50" y="162"/>
                    <a:pt x="53" y="166"/>
                    <a:pt x="57" y="169"/>
                  </a:cubicBezTo>
                  <a:cubicBezTo>
                    <a:pt x="65" y="174"/>
                    <a:pt x="75" y="171"/>
                    <a:pt x="83" y="167"/>
                  </a:cubicBezTo>
                  <a:cubicBezTo>
                    <a:pt x="80" y="179"/>
                    <a:pt x="82" y="193"/>
                    <a:pt x="93" y="200"/>
                  </a:cubicBezTo>
                  <a:cubicBezTo>
                    <a:pt x="103" y="206"/>
                    <a:pt x="117" y="203"/>
                    <a:pt x="123" y="194"/>
                  </a:cubicBezTo>
                  <a:cubicBezTo>
                    <a:pt x="127" y="197"/>
                    <a:pt x="126" y="206"/>
                    <a:pt x="130" y="210"/>
                  </a:cubicBezTo>
                  <a:cubicBezTo>
                    <a:pt x="135" y="214"/>
                    <a:pt x="141" y="212"/>
                    <a:pt x="146" y="209"/>
                  </a:cubicBezTo>
                  <a:cubicBezTo>
                    <a:pt x="158" y="202"/>
                    <a:pt x="164" y="186"/>
                    <a:pt x="159" y="173"/>
                  </a:cubicBezTo>
                  <a:cubicBezTo>
                    <a:pt x="165" y="165"/>
                    <a:pt x="171" y="154"/>
                    <a:pt x="167" y="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1" name="iśḻïďè"/>
            <p:cNvSpPr/>
            <p:nvPr userDrawn="1"/>
          </p:nvSpPr>
          <p:spPr bwMode="auto">
            <a:xfrm>
              <a:off x="4126391" y="2701759"/>
              <a:ext cx="391983" cy="390798"/>
            </a:xfrm>
            <a:custGeom>
              <a:avLst/>
              <a:gdLst>
                <a:gd name="T0" fmla="*/ 112 w 191"/>
                <a:gd name="T1" fmla="*/ 8 h 191"/>
                <a:gd name="T2" fmla="*/ 102 w 191"/>
                <a:gd name="T3" fmla="*/ 29 h 191"/>
                <a:gd name="T4" fmla="*/ 74 w 191"/>
                <a:gd name="T5" fmla="*/ 47 h 191"/>
                <a:gd name="T6" fmla="*/ 68 w 191"/>
                <a:gd name="T7" fmla="*/ 43 h 191"/>
                <a:gd name="T8" fmla="*/ 39 w 191"/>
                <a:gd name="T9" fmla="*/ 53 h 191"/>
                <a:gd name="T10" fmla="*/ 32 w 191"/>
                <a:gd name="T11" fmla="*/ 91 h 191"/>
                <a:gd name="T12" fmla="*/ 8 w 191"/>
                <a:gd name="T13" fmla="*/ 109 h 191"/>
                <a:gd name="T14" fmla="*/ 10 w 191"/>
                <a:gd name="T15" fmla="*/ 149 h 191"/>
                <a:gd name="T16" fmla="*/ 50 w 191"/>
                <a:gd name="T17" fmla="*/ 165 h 191"/>
                <a:gd name="T18" fmla="*/ 57 w 191"/>
                <a:gd name="T19" fmla="*/ 163 h 191"/>
                <a:gd name="T20" fmla="*/ 96 w 191"/>
                <a:gd name="T21" fmla="*/ 187 h 191"/>
                <a:gd name="T22" fmla="*/ 115 w 191"/>
                <a:gd name="T23" fmla="*/ 152 h 191"/>
                <a:gd name="T24" fmla="*/ 149 w 191"/>
                <a:gd name="T25" fmla="*/ 145 h 191"/>
                <a:gd name="T26" fmla="*/ 141 w 191"/>
                <a:gd name="T27" fmla="*/ 119 h 191"/>
                <a:gd name="T28" fmla="*/ 159 w 191"/>
                <a:gd name="T29" fmla="*/ 118 h 191"/>
                <a:gd name="T30" fmla="*/ 168 w 191"/>
                <a:gd name="T31" fmla="*/ 107 h 191"/>
                <a:gd name="T32" fmla="*/ 159 w 191"/>
                <a:gd name="T33" fmla="*/ 83 h 191"/>
                <a:gd name="T34" fmla="*/ 188 w 191"/>
                <a:gd name="T35" fmla="*/ 64 h 191"/>
                <a:gd name="T36" fmla="*/ 173 w 191"/>
                <a:gd name="T37" fmla="*/ 37 h 191"/>
                <a:gd name="T38" fmla="*/ 187 w 191"/>
                <a:gd name="T39" fmla="*/ 25 h 191"/>
                <a:gd name="T40" fmla="*/ 182 w 191"/>
                <a:gd name="T41" fmla="*/ 10 h 191"/>
                <a:gd name="T42" fmla="*/ 144 w 191"/>
                <a:gd name="T43" fmla="*/ 8 h 191"/>
                <a:gd name="T44" fmla="*/ 112 w 191"/>
                <a:gd name="T45" fmla="*/ 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1">
                  <a:moveTo>
                    <a:pt x="112" y="8"/>
                  </a:moveTo>
                  <a:cubicBezTo>
                    <a:pt x="105" y="13"/>
                    <a:pt x="101" y="21"/>
                    <a:pt x="102" y="29"/>
                  </a:cubicBezTo>
                  <a:cubicBezTo>
                    <a:pt x="90" y="30"/>
                    <a:pt x="80" y="37"/>
                    <a:pt x="74" y="47"/>
                  </a:cubicBezTo>
                  <a:cubicBezTo>
                    <a:pt x="72" y="45"/>
                    <a:pt x="70" y="44"/>
                    <a:pt x="68" y="43"/>
                  </a:cubicBezTo>
                  <a:cubicBezTo>
                    <a:pt x="58" y="40"/>
                    <a:pt x="46" y="46"/>
                    <a:pt x="39" y="53"/>
                  </a:cubicBezTo>
                  <a:cubicBezTo>
                    <a:pt x="29" y="63"/>
                    <a:pt x="26" y="79"/>
                    <a:pt x="32" y="91"/>
                  </a:cubicBezTo>
                  <a:cubicBezTo>
                    <a:pt x="22" y="93"/>
                    <a:pt x="13" y="100"/>
                    <a:pt x="8" y="109"/>
                  </a:cubicBezTo>
                  <a:cubicBezTo>
                    <a:pt x="0" y="121"/>
                    <a:pt x="1" y="137"/>
                    <a:pt x="10" y="149"/>
                  </a:cubicBezTo>
                  <a:cubicBezTo>
                    <a:pt x="19" y="161"/>
                    <a:pt x="35" y="168"/>
                    <a:pt x="50" y="165"/>
                  </a:cubicBezTo>
                  <a:cubicBezTo>
                    <a:pt x="52" y="164"/>
                    <a:pt x="55" y="163"/>
                    <a:pt x="57" y="163"/>
                  </a:cubicBezTo>
                  <a:cubicBezTo>
                    <a:pt x="60" y="180"/>
                    <a:pt x="80" y="191"/>
                    <a:pt x="96" y="187"/>
                  </a:cubicBezTo>
                  <a:cubicBezTo>
                    <a:pt x="113" y="183"/>
                    <a:pt x="120" y="166"/>
                    <a:pt x="115" y="152"/>
                  </a:cubicBezTo>
                  <a:cubicBezTo>
                    <a:pt x="127" y="156"/>
                    <a:pt x="142" y="159"/>
                    <a:pt x="149" y="145"/>
                  </a:cubicBezTo>
                  <a:cubicBezTo>
                    <a:pt x="153" y="136"/>
                    <a:pt x="150" y="124"/>
                    <a:pt x="141" y="119"/>
                  </a:cubicBezTo>
                  <a:cubicBezTo>
                    <a:pt x="146" y="118"/>
                    <a:pt x="156" y="119"/>
                    <a:pt x="159" y="118"/>
                  </a:cubicBezTo>
                  <a:cubicBezTo>
                    <a:pt x="164" y="116"/>
                    <a:pt x="167" y="112"/>
                    <a:pt x="168" y="107"/>
                  </a:cubicBezTo>
                  <a:cubicBezTo>
                    <a:pt x="171" y="97"/>
                    <a:pt x="166" y="89"/>
                    <a:pt x="159" y="83"/>
                  </a:cubicBezTo>
                  <a:cubicBezTo>
                    <a:pt x="171" y="82"/>
                    <a:pt x="184" y="76"/>
                    <a:pt x="188" y="64"/>
                  </a:cubicBezTo>
                  <a:cubicBezTo>
                    <a:pt x="191" y="53"/>
                    <a:pt x="185" y="40"/>
                    <a:pt x="173" y="37"/>
                  </a:cubicBezTo>
                  <a:cubicBezTo>
                    <a:pt x="176" y="32"/>
                    <a:pt x="184" y="30"/>
                    <a:pt x="187" y="25"/>
                  </a:cubicBezTo>
                  <a:cubicBezTo>
                    <a:pt x="190" y="20"/>
                    <a:pt x="186" y="14"/>
                    <a:pt x="182" y="10"/>
                  </a:cubicBezTo>
                  <a:cubicBezTo>
                    <a:pt x="172" y="0"/>
                    <a:pt x="155" y="0"/>
                    <a:pt x="144" y="8"/>
                  </a:cubicBezTo>
                  <a:cubicBezTo>
                    <a:pt x="134" y="4"/>
                    <a:pt x="122" y="2"/>
                    <a:pt x="11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2" name="í$ľîdê"/>
            <p:cNvSpPr/>
            <p:nvPr userDrawn="1"/>
          </p:nvSpPr>
          <p:spPr bwMode="auto">
            <a:xfrm>
              <a:off x="4317050" y="2425830"/>
              <a:ext cx="328034" cy="286585"/>
            </a:xfrm>
            <a:custGeom>
              <a:avLst/>
              <a:gdLst>
                <a:gd name="T0" fmla="*/ 143 w 160"/>
                <a:gd name="T1" fmla="*/ 28 h 140"/>
                <a:gd name="T2" fmla="*/ 136 w 160"/>
                <a:gd name="T3" fmla="*/ 7 h 140"/>
                <a:gd name="T4" fmla="*/ 102 w 160"/>
                <a:gd name="T5" fmla="*/ 16 h 140"/>
                <a:gd name="T6" fmla="*/ 73 w 160"/>
                <a:gd name="T7" fmla="*/ 33 h 140"/>
                <a:gd name="T8" fmla="*/ 53 w 160"/>
                <a:gd name="T9" fmla="*/ 36 h 140"/>
                <a:gd name="T10" fmla="*/ 38 w 160"/>
                <a:gd name="T11" fmla="*/ 64 h 140"/>
                <a:gd name="T12" fmla="*/ 27 w 160"/>
                <a:gd name="T13" fmla="*/ 123 h 140"/>
                <a:gd name="T14" fmla="*/ 112 w 160"/>
                <a:gd name="T15" fmla="*/ 89 h 140"/>
                <a:gd name="T16" fmla="*/ 111 w 160"/>
                <a:gd name="T17" fmla="*/ 86 h 140"/>
                <a:gd name="T18" fmla="*/ 117 w 160"/>
                <a:gd name="T19" fmla="*/ 83 h 140"/>
                <a:gd name="T20" fmla="*/ 135 w 160"/>
                <a:gd name="T21" fmla="*/ 72 h 140"/>
                <a:gd name="T22" fmla="*/ 143 w 160"/>
                <a:gd name="T23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0" h="140">
                  <a:moveTo>
                    <a:pt x="143" y="28"/>
                  </a:moveTo>
                  <a:cubicBezTo>
                    <a:pt x="146" y="20"/>
                    <a:pt x="143" y="12"/>
                    <a:pt x="136" y="7"/>
                  </a:cubicBezTo>
                  <a:cubicBezTo>
                    <a:pt x="124" y="0"/>
                    <a:pt x="111" y="7"/>
                    <a:pt x="102" y="16"/>
                  </a:cubicBezTo>
                  <a:cubicBezTo>
                    <a:pt x="92" y="27"/>
                    <a:pt x="93" y="31"/>
                    <a:pt x="73" y="33"/>
                  </a:cubicBezTo>
                  <a:cubicBezTo>
                    <a:pt x="66" y="34"/>
                    <a:pt x="60" y="33"/>
                    <a:pt x="53" y="36"/>
                  </a:cubicBezTo>
                  <a:cubicBezTo>
                    <a:pt x="42" y="42"/>
                    <a:pt x="37" y="53"/>
                    <a:pt x="38" y="64"/>
                  </a:cubicBezTo>
                  <a:cubicBezTo>
                    <a:pt x="17" y="76"/>
                    <a:pt x="0" y="107"/>
                    <a:pt x="27" y="123"/>
                  </a:cubicBezTo>
                  <a:cubicBezTo>
                    <a:pt x="55" y="140"/>
                    <a:pt x="98" y="114"/>
                    <a:pt x="112" y="89"/>
                  </a:cubicBezTo>
                  <a:cubicBezTo>
                    <a:pt x="112" y="88"/>
                    <a:pt x="112" y="87"/>
                    <a:pt x="111" y="86"/>
                  </a:cubicBezTo>
                  <a:cubicBezTo>
                    <a:pt x="112" y="85"/>
                    <a:pt x="114" y="84"/>
                    <a:pt x="117" y="83"/>
                  </a:cubicBezTo>
                  <a:cubicBezTo>
                    <a:pt x="123" y="80"/>
                    <a:pt x="129" y="76"/>
                    <a:pt x="135" y="72"/>
                  </a:cubicBezTo>
                  <a:cubicBezTo>
                    <a:pt x="147" y="62"/>
                    <a:pt x="160" y="37"/>
                    <a:pt x="143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533" name="图片 5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4308">
            <a:off x="1377224" y="2515751"/>
            <a:ext cx="1118143" cy="2043719"/>
          </a:xfrm>
          <a:prstGeom prst="rect">
            <a:avLst/>
          </a:prstGeom>
        </p:spPr>
      </p:pic>
      <p:pic>
        <p:nvPicPr>
          <p:cNvPr id="534" name="图片 53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718">
            <a:off x="6928894" y="2219626"/>
            <a:ext cx="1150076" cy="2105277"/>
          </a:xfrm>
          <a:prstGeom prst="rect">
            <a:avLst/>
          </a:prstGeom>
        </p:spPr>
      </p:pic>
      <p:pic>
        <p:nvPicPr>
          <p:cNvPr id="535" name="图片 53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212">
            <a:off x="1256897" y="3398681"/>
            <a:ext cx="1088441" cy="1992453"/>
          </a:xfrm>
          <a:prstGeom prst="rect">
            <a:avLst/>
          </a:prstGeom>
        </p:spPr>
      </p:pic>
      <p:pic>
        <p:nvPicPr>
          <p:cNvPr id="536" name="图片 53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6577">
            <a:off x="1547677" y="4572341"/>
            <a:ext cx="1126746" cy="2062572"/>
          </a:xfrm>
          <a:prstGeom prst="rect">
            <a:avLst/>
          </a:prstGeom>
        </p:spPr>
      </p:pic>
      <p:pic>
        <p:nvPicPr>
          <p:cNvPr id="537" name="图片 53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7554">
            <a:off x="7144711" y="3491896"/>
            <a:ext cx="1109124" cy="2030314"/>
          </a:xfrm>
          <a:prstGeom prst="rect">
            <a:avLst/>
          </a:prstGeom>
        </p:spPr>
      </p:pic>
      <p:pic>
        <p:nvPicPr>
          <p:cNvPr id="538" name="图片 53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7748">
            <a:off x="6796258" y="4297038"/>
            <a:ext cx="1089834" cy="1991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1DA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1859623" y="1448656"/>
            <a:ext cx="7962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tx1">
                    <a:alpha val="0"/>
                  </a:schemeClr>
                </a:solidFill>
              </a:rPr>
              <a:t>包图网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7B8F27-00DB-445A-9725-D77BBDA67D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4095" y="-299258"/>
            <a:ext cx="2495134" cy="21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BD51F-2F62-4D97-B03C-FA008C7C06E8}"/>
              </a:ext>
            </a:extLst>
          </p:cNvPr>
          <p:cNvSpPr txBox="1"/>
          <p:nvPr userDrawn="1"/>
        </p:nvSpPr>
        <p:spPr>
          <a:xfrm>
            <a:off x="11366133" y="0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>
                    <a:lumMod val="60000"/>
                    <a:lumOff val="40000"/>
                  </a:schemeClr>
                </a:solidFill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.wav"/><Relationship Id="rId7" Type="http://schemas.openxmlformats.org/officeDocument/2006/relationships/image" Target="../media/image8.png"/><Relationship Id="rId2" Type="http://schemas.microsoft.com/office/2007/relationships/media" Target="../media/media2.wav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5.xml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48.png"/><Relationship Id="rId7" Type="http://schemas.openxmlformats.org/officeDocument/2006/relationships/image" Target="../media/image50.gif"/><Relationship Id="rId12" Type="http://schemas.openxmlformats.org/officeDocument/2006/relationships/image" Target="../media/image5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11" Type="http://schemas.openxmlformats.org/officeDocument/2006/relationships/image" Target="../media/image52.gif"/><Relationship Id="rId5" Type="http://schemas.openxmlformats.org/officeDocument/2006/relationships/image" Target="../media/image49.gif"/><Relationship Id="rId10" Type="http://schemas.openxmlformats.org/officeDocument/2006/relationships/slide" Target="slide21.xml"/><Relationship Id="rId4" Type="http://schemas.openxmlformats.org/officeDocument/2006/relationships/slide" Target="slide18.xml"/><Relationship Id="rId9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gif"/><Relationship Id="rId3" Type="http://schemas.openxmlformats.org/officeDocument/2006/relationships/image" Target="../media/image54.png"/><Relationship Id="rId7" Type="http://schemas.openxmlformats.org/officeDocument/2006/relationships/image" Target="../media/image55.gif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11" Type="http://schemas.openxmlformats.org/officeDocument/2006/relationships/image" Target="../media/image51.gif"/><Relationship Id="rId5" Type="http://schemas.openxmlformats.org/officeDocument/2006/relationships/image" Target="../media/image49.gif"/><Relationship Id="rId15" Type="http://schemas.openxmlformats.org/officeDocument/2006/relationships/image" Target="../media/image57.gif"/><Relationship Id="rId10" Type="http://schemas.openxmlformats.org/officeDocument/2006/relationships/slide" Target="slide20.xml"/><Relationship Id="rId4" Type="http://schemas.openxmlformats.org/officeDocument/2006/relationships/slide" Target="slide16.xml"/><Relationship Id="rId9" Type="http://schemas.openxmlformats.org/officeDocument/2006/relationships/image" Target="../media/image50.gif"/><Relationship Id="rId14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3.gif"/><Relationship Id="rId5" Type="http://schemas.openxmlformats.org/officeDocument/2006/relationships/image" Target="../media/image58.png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3.gif"/><Relationship Id="rId5" Type="http://schemas.openxmlformats.org/officeDocument/2006/relationships/image" Target="../media/image58.png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34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3.gif"/><Relationship Id="rId5" Type="http://schemas.openxmlformats.org/officeDocument/2006/relationships/image" Target="../media/image58.png"/><Relationship Id="rId10" Type="http://schemas.openxmlformats.org/officeDocument/2006/relationships/image" Target="../media/image62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2.gif"/><Relationship Id="rId5" Type="http://schemas.openxmlformats.org/officeDocument/2006/relationships/image" Target="../media/image58.png"/><Relationship Id="rId10" Type="http://schemas.openxmlformats.org/officeDocument/2006/relationships/image" Target="../media/image63.gif"/><Relationship Id="rId4" Type="http://schemas.openxmlformats.org/officeDocument/2006/relationships/audio" Target="../media/audio3.wav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 rot="19757878">
            <a:off x="510475" y="803719"/>
            <a:ext cx="3162932" cy="3177642"/>
          </a:xfrm>
          <a:prstGeom prst="rect">
            <a:avLst/>
          </a:prstGeom>
        </p:spPr>
      </p:pic>
      <p:sp>
        <p:nvSpPr>
          <p:cNvPr id="15" name="PA_任意多边形 74">
            <a:extLst>
              <a:ext uri="{FF2B5EF4-FFF2-40B4-BE49-F238E27FC236}">
                <a16:creationId xmlns:a16="http://schemas.microsoft.com/office/drawing/2014/main" id="{66194EB9-2C7E-422C-A0E4-14B50342E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4995532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BE62183-9ECC-4F8B-B4DF-8D0E2AE1B7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9" b="14243"/>
          <a:stretch/>
        </p:blipFill>
        <p:spPr>
          <a:xfrm>
            <a:off x="1717693" y="444869"/>
            <a:ext cx="8748781" cy="5093544"/>
          </a:xfrm>
          <a:prstGeom prst="rect">
            <a:avLst/>
          </a:prstGeom>
        </p:spPr>
      </p:pic>
      <p:sp>
        <p:nvSpPr>
          <p:cNvPr id="11" name="文本框 9">
            <a:extLst>
              <a:ext uri="{FF2B5EF4-FFF2-40B4-BE49-F238E27FC236}">
                <a16:creationId xmlns:a16="http://schemas.microsoft.com/office/drawing/2014/main" id="{4C760360-5619-4300-96D2-43D89E0CD3AE}"/>
              </a:ext>
            </a:extLst>
          </p:cNvPr>
          <p:cNvSpPr txBox="1"/>
          <p:nvPr/>
        </p:nvSpPr>
        <p:spPr>
          <a:xfrm>
            <a:off x="3282867" y="1881051"/>
            <a:ext cx="5209757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8800" b="1">
                <a:solidFill>
                  <a:srgbClr val="47ADBB"/>
                </a:solidFill>
                <a:effectLst>
                  <a:glow rad="177800">
                    <a:srgbClr val="F2CAC7">
                      <a:alpha val="3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a Matter" panose="02040603050506020204" pitchFamily="18" charset="0"/>
                <a:ea typeface="小单纯体" panose="02010601030101010101" pitchFamily="2" charset="-122"/>
                <a:cs typeface="Times New Roman" pitchFamily="18" charset="0"/>
              </a:rPr>
              <a:t>Luyện từ và câu</a:t>
            </a:r>
            <a:endParaRPr lang="zh-CN" altLang="en-US" sz="8800" b="1" dirty="0">
              <a:solidFill>
                <a:srgbClr val="47ADBB"/>
              </a:solidFill>
              <a:effectLst>
                <a:glow rad="177800">
                  <a:srgbClr val="F2CAC7">
                    <a:alpha val="3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ba Matter" panose="02040603050506020204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grpSp>
        <p:nvGrpSpPr>
          <p:cNvPr id="16" name="PA_组合 75">
            <a:extLst>
              <a:ext uri="{FF2B5EF4-FFF2-40B4-BE49-F238E27FC236}">
                <a16:creationId xmlns:a16="http://schemas.microsoft.com/office/drawing/2014/main" id="{603708CB-395B-4622-8C61-F3D30F4D87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4293611" y="5623944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7" name="云形 79">
              <a:extLst>
                <a:ext uri="{FF2B5EF4-FFF2-40B4-BE49-F238E27FC236}">
                  <a16:creationId xmlns:a16="http://schemas.microsoft.com/office/drawing/2014/main" id="{0722B015-08A4-4D0D-9848-EA43FEBCF5B6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80">
              <a:extLst>
                <a:ext uri="{FF2B5EF4-FFF2-40B4-BE49-F238E27FC236}">
                  <a16:creationId xmlns:a16="http://schemas.microsoft.com/office/drawing/2014/main" id="{22A6223C-AA6A-4DDF-950C-2BD5864909DB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1560940" y="3136853"/>
            <a:ext cx="3276601" cy="32918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7519298" y="2461280"/>
            <a:ext cx="3276601" cy="329184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DD73978E-A50F-4009-8603-06597C739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237" y="1"/>
            <a:ext cx="4467356" cy="22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_任意多边形 74">
            <a:extLst>
              <a:ext uri="{FF2B5EF4-FFF2-40B4-BE49-F238E27FC236}">
                <a16:creationId xmlns:a16="http://schemas.microsoft.com/office/drawing/2014/main" id="{66194EB9-2C7E-422C-A0E4-14B50342E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4509007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PA_组合 75">
            <a:extLst>
              <a:ext uri="{FF2B5EF4-FFF2-40B4-BE49-F238E27FC236}">
                <a16:creationId xmlns:a16="http://schemas.microsoft.com/office/drawing/2014/main" id="{603708CB-395B-4622-8C61-F3D30F4D87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293611" y="5309695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9" name="云形 79">
              <a:extLst>
                <a:ext uri="{FF2B5EF4-FFF2-40B4-BE49-F238E27FC236}">
                  <a16:creationId xmlns:a16="http://schemas.microsoft.com/office/drawing/2014/main" id="{0722B015-08A4-4D0D-9848-EA43FEBCF5B6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80">
              <a:extLst>
                <a:ext uri="{FF2B5EF4-FFF2-40B4-BE49-F238E27FC236}">
                  <a16:creationId xmlns:a16="http://schemas.microsoft.com/office/drawing/2014/main" id="{22A6223C-AA6A-4DDF-950C-2BD5864909DB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877129" y="0"/>
            <a:ext cx="10160000" cy="2740164"/>
          </a:xfrm>
          <a:prstGeom prst="horizontalScroll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từ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ghép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xe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điện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xe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đạp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tàu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hỏa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đường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ray,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bay,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ruộng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làng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xóm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núi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non,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gò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đống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bãi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bờ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dạng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màu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sắc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ô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thích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hợp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bảng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phân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loại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045747"/>
              </p:ext>
            </p:extLst>
          </p:nvPr>
        </p:nvGraphicFramePr>
        <p:xfrm>
          <a:off x="1164259" y="2875722"/>
          <a:ext cx="9941063" cy="3263348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{8A107856-5554-42FB-B03E-39F5DBC370BA}</a:tableStyleId>
              </a:tblPr>
              <a:tblGrid>
                <a:gridCol w="3664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76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16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endParaRPr kumimoji="0" lang="en-US" sz="32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50296" y="3167270"/>
            <a:ext cx="6414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0295" y="4804154"/>
            <a:ext cx="5764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ray,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bay.</a:t>
            </a:r>
          </a:p>
        </p:txBody>
      </p:sp>
    </p:spTree>
    <p:extLst>
      <p:ext uri="{BB962C8B-B14F-4D97-AF65-F5344CB8AC3E}">
        <p14:creationId xmlns:p14="http://schemas.microsoft.com/office/powerpoint/2010/main" val="322213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417362" y="2174389"/>
            <a:ext cx="734170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977845" y="4038001"/>
            <a:ext cx="3276601" cy="329184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FE67C08D-CF03-46F7-9C90-8BB882173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309" y="3733200"/>
            <a:ext cx="3063133" cy="29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205908" y="4218027"/>
            <a:ext cx="11772349" cy="2219838"/>
          </a:xfrm>
          <a:custGeom>
            <a:avLst/>
            <a:gdLst>
              <a:gd name="connsiteX0" fmla="*/ 0 w 11772349"/>
              <a:gd name="connsiteY0" fmla="*/ 0 h 2219838"/>
              <a:gd name="connsiteX1" fmla="*/ 470894 w 11772349"/>
              <a:gd name="connsiteY1" fmla="*/ 0 h 2219838"/>
              <a:gd name="connsiteX2" fmla="*/ 1177235 w 11772349"/>
              <a:gd name="connsiteY2" fmla="*/ 0 h 2219838"/>
              <a:gd name="connsiteX3" fmla="*/ 2001299 w 11772349"/>
              <a:gd name="connsiteY3" fmla="*/ 0 h 2219838"/>
              <a:gd name="connsiteX4" fmla="*/ 2354470 w 11772349"/>
              <a:gd name="connsiteY4" fmla="*/ 0 h 2219838"/>
              <a:gd name="connsiteX5" fmla="*/ 2825364 w 11772349"/>
              <a:gd name="connsiteY5" fmla="*/ 0 h 2219838"/>
              <a:gd name="connsiteX6" fmla="*/ 3060811 w 11772349"/>
              <a:gd name="connsiteY6" fmla="*/ 0 h 2219838"/>
              <a:gd name="connsiteX7" fmla="*/ 3884875 w 11772349"/>
              <a:gd name="connsiteY7" fmla="*/ 0 h 2219838"/>
              <a:gd name="connsiteX8" fmla="*/ 4355769 w 11772349"/>
              <a:gd name="connsiteY8" fmla="*/ 0 h 2219838"/>
              <a:gd name="connsiteX9" fmla="*/ 4708940 w 11772349"/>
              <a:gd name="connsiteY9" fmla="*/ 0 h 2219838"/>
              <a:gd name="connsiteX10" fmla="*/ 5533004 w 11772349"/>
              <a:gd name="connsiteY10" fmla="*/ 0 h 2219838"/>
              <a:gd name="connsiteX11" fmla="*/ 6003898 w 11772349"/>
              <a:gd name="connsiteY11" fmla="*/ 0 h 2219838"/>
              <a:gd name="connsiteX12" fmla="*/ 6592515 w 11772349"/>
              <a:gd name="connsiteY12" fmla="*/ 0 h 2219838"/>
              <a:gd name="connsiteX13" fmla="*/ 6827962 w 11772349"/>
              <a:gd name="connsiteY13" fmla="*/ 0 h 2219838"/>
              <a:gd name="connsiteX14" fmla="*/ 7063409 w 11772349"/>
              <a:gd name="connsiteY14" fmla="*/ 0 h 2219838"/>
              <a:gd name="connsiteX15" fmla="*/ 7534303 w 11772349"/>
              <a:gd name="connsiteY15" fmla="*/ 0 h 2219838"/>
              <a:gd name="connsiteX16" fmla="*/ 8005197 w 11772349"/>
              <a:gd name="connsiteY16" fmla="*/ 0 h 2219838"/>
              <a:gd name="connsiteX17" fmla="*/ 8240644 w 11772349"/>
              <a:gd name="connsiteY17" fmla="*/ 0 h 2219838"/>
              <a:gd name="connsiteX18" fmla="*/ 8946985 w 11772349"/>
              <a:gd name="connsiteY18" fmla="*/ 0 h 2219838"/>
              <a:gd name="connsiteX19" fmla="*/ 9653326 w 11772349"/>
              <a:gd name="connsiteY19" fmla="*/ 0 h 2219838"/>
              <a:gd name="connsiteX20" fmla="*/ 10477391 w 11772349"/>
              <a:gd name="connsiteY20" fmla="*/ 0 h 2219838"/>
              <a:gd name="connsiteX21" fmla="*/ 10830561 w 11772349"/>
              <a:gd name="connsiteY21" fmla="*/ 0 h 2219838"/>
              <a:gd name="connsiteX22" fmla="*/ 11772349 w 11772349"/>
              <a:gd name="connsiteY22" fmla="*/ 0 h 2219838"/>
              <a:gd name="connsiteX23" fmla="*/ 11772349 w 11772349"/>
              <a:gd name="connsiteY23" fmla="*/ 554960 h 2219838"/>
              <a:gd name="connsiteX24" fmla="*/ 11772349 w 11772349"/>
              <a:gd name="connsiteY24" fmla="*/ 1087721 h 2219838"/>
              <a:gd name="connsiteX25" fmla="*/ 11772349 w 11772349"/>
              <a:gd name="connsiteY25" fmla="*/ 1687077 h 2219838"/>
              <a:gd name="connsiteX26" fmla="*/ 11772349 w 11772349"/>
              <a:gd name="connsiteY26" fmla="*/ 2219838 h 2219838"/>
              <a:gd name="connsiteX27" fmla="*/ 11419179 w 11772349"/>
              <a:gd name="connsiteY27" fmla="*/ 2219838 h 2219838"/>
              <a:gd name="connsiteX28" fmla="*/ 11183732 w 11772349"/>
              <a:gd name="connsiteY28" fmla="*/ 2219838 h 2219838"/>
              <a:gd name="connsiteX29" fmla="*/ 10948285 w 11772349"/>
              <a:gd name="connsiteY29" fmla="*/ 2219838 h 2219838"/>
              <a:gd name="connsiteX30" fmla="*/ 10359667 w 11772349"/>
              <a:gd name="connsiteY30" fmla="*/ 2219838 h 2219838"/>
              <a:gd name="connsiteX31" fmla="*/ 10006497 w 11772349"/>
              <a:gd name="connsiteY31" fmla="*/ 2219838 h 2219838"/>
              <a:gd name="connsiteX32" fmla="*/ 9653326 w 11772349"/>
              <a:gd name="connsiteY32" fmla="*/ 2219838 h 2219838"/>
              <a:gd name="connsiteX33" fmla="*/ 9300156 w 11772349"/>
              <a:gd name="connsiteY33" fmla="*/ 2219838 h 2219838"/>
              <a:gd name="connsiteX34" fmla="*/ 8829262 w 11772349"/>
              <a:gd name="connsiteY34" fmla="*/ 2219838 h 2219838"/>
              <a:gd name="connsiteX35" fmla="*/ 8358368 w 11772349"/>
              <a:gd name="connsiteY35" fmla="*/ 2219838 h 2219838"/>
              <a:gd name="connsiteX36" fmla="*/ 8122921 w 11772349"/>
              <a:gd name="connsiteY36" fmla="*/ 2219838 h 2219838"/>
              <a:gd name="connsiteX37" fmla="*/ 7887474 w 11772349"/>
              <a:gd name="connsiteY37" fmla="*/ 2219838 h 2219838"/>
              <a:gd name="connsiteX38" fmla="*/ 7416580 w 11772349"/>
              <a:gd name="connsiteY38" fmla="*/ 2219838 h 2219838"/>
              <a:gd name="connsiteX39" fmla="*/ 7181133 w 11772349"/>
              <a:gd name="connsiteY39" fmla="*/ 2219838 h 2219838"/>
              <a:gd name="connsiteX40" fmla="*/ 6474792 w 11772349"/>
              <a:gd name="connsiteY40" fmla="*/ 2219838 h 2219838"/>
              <a:gd name="connsiteX41" fmla="*/ 5768451 w 11772349"/>
              <a:gd name="connsiteY41" fmla="*/ 2219838 h 2219838"/>
              <a:gd name="connsiteX42" fmla="*/ 5062110 w 11772349"/>
              <a:gd name="connsiteY42" fmla="*/ 2219838 h 2219838"/>
              <a:gd name="connsiteX43" fmla="*/ 4355769 w 11772349"/>
              <a:gd name="connsiteY43" fmla="*/ 2219838 h 2219838"/>
              <a:gd name="connsiteX44" fmla="*/ 3767152 w 11772349"/>
              <a:gd name="connsiteY44" fmla="*/ 2219838 h 2219838"/>
              <a:gd name="connsiteX45" fmla="*/ 2943087 w 11772349"/>
              <a:gd name="connsiteY45" fmla="*/ 2219838 h 2219838"/>
              <a:gd name="connsiteX46" fmla="*/ 2589917 w 11772349"/>
              <a:gd name="connsiteY46" fmla="*/ 2219838 h 2219838"/>
              <a:gd name="connsiteX47" fmla="*/ 2236746 w 11772349"/>
              <a:gd name="connsiteY47" fmla="*/ 2219838 h 2219838"/>
              <a:gd name="connsiteX48" fmla="*/ 1765852 w 11772349"/>
              <a:gd name="connsiteY48" fmla="*/ 2219838 h 2219838"/>
              <a:gd name="connsiteX49" fmla="*/ 1412682 w 11772349"/>
              <a:gd name="connsiteY49" fmla="*/ 2219838 h 2219838"/>
              <a:gd name="connsiteX50" fmla="*/ 941788 w 11772349"/>
              <a:gd name="connsiteY50" fmla="*/ 2219838 h 2219838"/>
              <a:gd name="connsiteX51" fmla="*/ 0 w 11772349"/>
              <a:gd name="connsiteY51" fmla="*/ 2219838 h 2219838"/>
              <a:gd name="connsiteX52" fmla="*/ 0 w 11772349"/>
              <a:gd name="connsiteY52" fmla="*/ 1731474 h 2219838"/>
              <a:gd name="connsiteX53" fmla="*/ 0 w 11772349"/>
              <a:gd name="connsiteY53" fmla="*/ 1220911 h 2219838"/>
              <a:gd name="connsiteX54" fmla="*/ 0 w 11772349"/>
              <a:gd name="connsiteY54" fmla="*/ 665951 h 2219838"/>
              <a:gd name="connsiteX55" fmla="*/ 0 w 11772349"/>
              <a:gd name="connsiteY55" fmla="*/ 0 h 2219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72349" h="2219838" fill="none" extrusionOk="0">
                <a:moveTo>
                  <a:pt x="0" y="0"/>
                </a:moveTo>
                <a:cubicBezTo>
                  <a:pt x="149980" y="-27134"/>
                  <a:pt x="317453" y="46426"/>
                  <a:pt x="470894" y="0"/>
                </a:cubicBezTo>
                <a:cubicBezTo>
                  <a:pt x="624335" y="-46426"/>
                  <a:pt x="885640" y="45796"/>
                  <a:pt x="1177235" y="0"/>
                </a:cubicBezTo>
                <a:cubicBezTo>
                  <a:pt x="1468830" y="-45796"/>
                  <a:pt x="1650107" y="10065"/>
                  <a:pt x="2001299" y="0"/>
                </a:cubicBezTo>
                <a:cubicBezTo>
                  <a:pt x="2352491" y="-10065"/>
                  <a:pt x="2270655" y="23572"/>
                  <a:pt x="2354470" y="0"/>
                </a:cubicBezTo>
                <a:cubicBezTo>
                  <a:pt x="2438285" y="-23572"/>
                  <a:pt x="2674411" y="40929"/>
                  <a:pt x="2825364" y="0"/>
                </a:cubicBezTo>
                <a:cubicBezTo>
                  <a:pt x="2976317" y="-40929"/>
                  <a:pt x="2992817" y="7966"/>
                  <a:pt x="3060811" y="0"/>
                </a:cubicBezTo>
                <a:cubicBezTo>
                  <a:pt x="3128805" y="-7966"/>
                  <a:pt x="3673093" y="33492"/>
                  <a:pt x="3884875" y="0"/>
                </a:cubicBezTo>
                <a:cubicBezTo>
                  <a:pt x="4096657" y="-33492"/>
                  <a:pt x="4260076" y="27638"/>
                  <a:pt x="4355769" y="0"/>
                </a:cubicBezTo>
                <a:cubicBezTo>
                  <a:pt x="4451462" y="-27638"/>
                  <a:pt x="4537906" y="11729"/>
                  <a:pt x="4708940" y="0"/>
                </a:cubicBezTo>
                <a:cubicBezTo>
                  <a:pt x="4879974" y="-11729"/>
                  <a:pt x="5226089" y="16409"/>
                  <a:pt x="5533004" y="0"/>
                </a:cubicBezTo>
                <a:cubicBezTo>
                  <a:pt x="5839919" y="-16409"/>
                  <a:pt x="5907785" y="50016"/>
                  <a:pt x="6003898" y="0"/>
                </a:cubicBezTo>
                <a:cubicBezTo>
                  <a:pt x="6100011" y="-50016"/>
                  <a:pt x="6448664" y="58296"/>
                  <a:pt x="6592515" y="0"/>
                </a:cubicBezTo>
                <a:cubicBezTo>
                  <a:pt x="6736366" y="-58296"/>
                  <a:pt x="6751044" y="24851"/>
                  <a:pt x="6827962" y="0"/>
                </a:cubicBezTo>
                <a:cubicBezTo>
                  <a:pt x="6904880" y="-24851"/>
                  <a:pt x="6986924" y="7624"/>
                  <a:pt x="7063409" y="0"/>
                </a:cubicBezTo>
                <a:cubicBezTo>
                  <a:pt x="7139894" y="-7624"/>
                  <a:pt x="7419629" y="13990"/>
                  <a:pt x="7534303" y="0"/>
                </a:cubicBezTo>
                <a:cubicBezTo>
                  <a:pt x="7648977" y="-13990"/>
                  <a:pt x="7852701" y="45475"/>
                  <a:pt x="8005197" y="0"/>
                </a:cubicBezTo>
                <a:cubicBezTo>
                  <a:pt x="8157693" y="-45475"/>
                  <a:pt x="8181664" y="3711"/>
                  <a:pt x="8240644" y="0"/>
                </a:cubicBezTo>
                <a:cubicBezTo>
                  <a:pt x="8299624" y="-3711"/>
                  <a:pt x="8721744" y="36150"/>
                  <a:pt x="8946985" y="0"/>
                </a:cubicBezTo>
                <a:cubicBezTo>
                  <a:pt x="9172226" y="-36150"/>
                  <a:pt x="9371530" y="72689"/>
                  <a:pt x="9653326" y="0"/>
                </a:cubicBezTo>
                <a:cubicBezTo>
                  <a:pt x="9935122" y="-72689"/>
                  <a:pt x="10128200" y="59083"/>
                  <a:pt x="10477391" y="0"/>
                </a:cubicBezTo>
                <a:cubicBezTo>
                  <a:pt x="10826583" y="-59083"/>
                  <a:pt x="10746173" y="38955"/>
                  <a:pt x="10830561" y="0"/>
                </a:cubicBezTo>
                <a:cubicBezTo>
                  <a:pt x="10914949" y="-38955"/>
                  <a:pt x="11454375" y="398"/>
                  <a:pt x="11772349" y="0"/>
                </a:cubicBezTo>
                <a:cubicBezTo>
                  <a:pt x="11810554" y="128261"/>
                  <a:pt x="11741038" y="370510"/>
                  <a:pt x="11772349" y="554960"/>
                </a:cubicBezTo>
                <a:cubicBezTo>
                  <a:pt x="11803660" y="739410"/>
                  <a:pt x="11765006" y="978910"/>
                  <a:pt x="11772349" y="1087721"/>
                </a:cubicBezTo>
                <a:cubicBezTo>
                  <a:pt x="11779692" y="1196532"/>
                  <a:pt x="11758317" y="1484443"/>
                  <a:pt x="11772349" y="1687077"/>
                </a:cubicBezTo>
                <a:cubicBezTo>
                  <a:pt x="11786381" y="1889711"/>
                  <a:pt x="11763742" y="2036772"/>
                  <a:pt x="11772349" y="2219838"/>
                </a:cubicBezTo>
                <a:cubicBezTo>
                  <a:pt x="11674421" y="2222919"/>
                  <a:pt x="11581855" y="2210679"/>
                  <a:pt x="11419179" y="2219838"/>
                </a:cubicBezTo>
                <a:cubicBezTo>
                  <a:pt x="11256503" y="2228997"/>
                  <a:pt x="11287470" y="2210165"/>
                  <a:pt x="11183732" y="2219838"/>
                </a:cubicBezTo>
                <a:cubicBezTo>
                  <a:pt x="11079994" y="2229511"/>
                  <a:pt x="11025237" y="2211616"/>
                  <a:pt x="10948285" y="2219838"/>
                </a:cubicBezTo>
                <a:cubicBezTo>
                  <a:pt x="10871333" y="2228060"/>
                  <a:pt x="10608365" y="2176878"/>
                  <a:pt x="10359667" y="2219838"/>
                </a:cubicBezTo>
                <a:cubicBezTo>
                  <a:pt x="10110969" y="2262798"/>
                  <a:pt x="10088773" y="2200062"/>
                  <a:pt x="10006497" y="2219838"/>
                </a:cubicBezTo>
                <a:cubicBezTo>
                  <a:pt x="9924221" y="2239614"/>
                  <a:pt x="9784048" y="2212640"/>
                  <a:pt x="9653326" y="2219838"/>
                </a:cubicBezTo>
                <a:cubicBezTo>
                  <a:pt x="9522604" y="2227036"/>
                  <a:pt x="9373751" y="2189709"/>
                  <a:pt x="9300156" y="2219838"/>
                </a:cubicBezTo>
                <a:cubicBezTo>
                  <a:pt x="9226561" y="2249967"/>
                  <a:pt x="9025482" y="2166868"/>
                  <a:pt x="8829262" y="2219838"/>
                </a:cubicBezTo>
                <a:cubicBezTo>
                  <a:pt x="8633042" y="2272808"/>
                  <a:pt x="8574376" y="2180909"/>
                  <a:pt x="8358368" y="2219838"/>
                </a:cubicBezTo>
                <a:cubicBezTo>
                  <a:pt x="8142360" y="2258767"/>
                  <a:pt x="8201965" y="2213690"/>
                  <a:pt x="8122921" y="2219838"/>
                </a:cubicBezTo>
                <a:cubicBezTo>
                  <a:pt x="8043877" y="2225986"/>
                  <a:pt x="7984209" y="2194946"/>
                  <a:pt x="7887474" y="2219838"/>
                </a:cubicBezTo>
                <a:cubicBezTo>
                  <a:pt x="7790739" y="2244730"/>
                  <a:pt x="7638744" y="2178152"/>
                  <a:pt x="7416580" y="2219838"/>
                </a:cubicBezTo>
                <a:cubicBezTo>
                  <a:pt x="7194416" y="2261524"/>
                  <a:pt x="7282408" y="2194093"/>
                  <a:pt x="7181133" y="2219838"/>
                </a:cubicBezTo>
                <a:cubicBezTo>
                  <a:pt x="7079858" y="2245583"/>
                  <a:pt x="6681534" y="2177279"/>
                  <a:pt x="6474792" y="2219838"/>
                </a:cubicBezTo>
                <a:cubicBezTo>
                  <a:pt x="6268050" y="2262397"/>
                  <a:pt x="6069144" y="2185847"/>
                  <a:pt x="5768451" y="2219838"/>
                </a:cubicBezTo>
                <a:cubicBezTo>
                  <a:pt x="5467758" y="2253829"/>
                  <a:pt x="5216504" y="2210879"/>
                  <a:pt x="5062110" y="2219838"/>
                </a:cubicBezTo>
                <a:cubicBezTo>
                  <a:pt x="4907716" y="2228797"/>
                  <a:pt x="4514774" y="2183499"/>
                  <a:pt x="4355769" y="2219838"/>
                </a:cubicBezTo>
                <a:cubicBezTo>
                  <a:pt x="4196764" y="2256177"/>
                  <a:pt x="3993388" y="2183503"/>
                  <a:pt x="3767152" y="2219838"/>
                </a:cubicBezTo>
                <a:cubicBezTo>
                  <a:pt x="3540916" y="2256173"/>
                  <a:pt x="3278118" y="2199589"/>
                  <a:pt x="2943087" y="2219838"/>
                </a:cubicBezTo>
                <a:cubicBezTo>
                  <a:pt x="2608057" y="2240087"/>
                  <a:pt x="2688544" y="2218680"/>
                  <a:pt x="2589917" y="2219838"/>
                </a:cubicBezTo>
                <a:cubicBezTo>
                  <a:pt x="2491290" y="2220996"/>
                  <a:pt x="2322726" y="2192736"/>
                  <a:pt x="2236746" y="2219838"/>
                </a:cubicBezTo>
                <a:cubicBezTo>
                  <a:pt x="2150766" y="2246940"/>
                  <a:pt x="1957157" y="2176620"/>
                  <a:pt x="1765852" y="2219838"/>
                </a:cubicBezTo>
                <a:cubicBezTo>
                  <a:pt x="1574547" y="2263056"/>
                  <a:pt x="1527472" y="2204751"/>
                  <a:pt x="1412682" y="2219838"/>
                </a:cubicBezTo>
                <a:cubicBezTo>
                  <a:pt x="1297892" y="2234925"/>
                  <a:pt x="1052216" y="2205199"/>
                  <a:pt x="941788" y="2219838"/>
                </a:cubicBezTo>
                <a:cubicBezTo>
                  <a:pt x="831360" y="2234477"/>
                  <a:pt x="280931" y="2161284"/>
                  <a:pt x="0" y="2219838"/>
                </a:cubicBezTo>
                <a:cubicBezTo>
                  <a:pt x="-56513" y="2024528"/>
                  <a:pt x="38360" y="1925827"/>
                  <a:pt x="0" y="1731474"/>
                </a:cubicBezTo>
                <a:cubicBezTo>
                  <a:pt x="-38360" y="1537121"/>
                  <a:pt x="15283" y="1395745"/>
                  <a:pt x="0" y="1220911"/>
                </a:cubicBezTo>
                <a:cubicBezTo>
                  <a:pt x="-15283" y="1046077"/>
                  <a:pt x="39587" y="802496"/>
                  <a:pt x="0" y="665951"/>
                </a:cubicBezTo>
                <a:cubicBezTo>
                  <a:pt x="-39587" y="529406"/>
                  <a:pt x="17738" y="165223"/>
                  <a:pt x="0" y="0"/>
                </a:cubicBezTo>
                <a:close/>
              </a:path>
              <a:path w="11772349" h="2219838" stroke="0" extrusionOk="0">
                <a:moveTo>
                  <a:pt x="0" y="0"/>
                </a:moveTo>
                <a:cubicBezTo>
                  <a:pt x="153449" y="-28489"/>
                  <a:pt x="186785" y="38653"/>
                  <a:pt x="353170" y="0"/>
                </a:cubicBezTo>
                <a:cubicBezTo>
                  <a:pt x="519555" y="-38653"/>
                  <a:pt x="603098" y="16566"/>
                  <a:pt x="706341" y="0"/>
                </a:cubicBezTo>
                <a:cubicBezTo>
                  <a:pt x="809584" y="-16566"/>
                  <a:pt x="876667" y="2608"/>
                  <a:pt x="941788" y="0"/>
                </a:cubicBezTo>
                <a:cubicBezTo>
                  <a:pt x="1006909" y="-2608"/>
                  <a:pt x="1518428" y="85407"/>
                  <a:pt x="1765852" y="0"/>
                </a:cubicBezTo>
                <a:cubicBezTo>
                  <a:pt x="2013276" y="-85407"/>
                  <a:pt x="1944262" y="15321"/>
                  <a:pt x="2001299" y="0"/>
                </a:cubicBezTo>
                <a:cubicBezTo>
                  <a:pt x="2058336" y="-15321"/>
                  <a:pt x="2263181" y="35027"/>
                  <a:pt x="2354470" y="0"/>
                </a:cubicBezTo>
                <a:cubicBezTo>
                  <a:pt x="2445759" y="-35027"/>
                  <a:pt x="2651804" y="42318"/>
                  <a:pt x="2825364" y="0"/>
                </a:cubicBezTo>
                <a:cubicBezTo>
                  <a:pt x="2998924" y="-42318"/>
                  <a:pt x="3027663" y="2163"/>
                  <a:pt x="3178534" y="0"/>
                </a:cubicBezTo>
                <a:cubicBezTo>
                  <a:pt x="3329405" y="-2163"/>
                  <a:pt x="3775742" y="5045"/>
                  <a:pt x="4002599" y="0"/>
                </a:cubicBezTo>
                <a:cubicBezTo>
                  <a:pt x="4229457" y="-5045"/>
                  <a:pt x="4248002" y="27451"/>
                  <a:pt x="4473493" y="0"/>
                </a:cubicBezTo>
                <a:cubicBezTo>
                  <a:pt x="4698984" y="-27451"/>
                  <a:pt x="4729527" y="31644"/>
                  <a:pt x="4944387" y="0"/>
                </a:cubicBezTo>
                <a:cubicBezTo>
                  <a:pt x="5159247" y="-31644"/>
                  <a:pt x="5279018" y="65033"/>
                  <a:pt x="5533004" y="0"/>
                </a:cubicBezTo>
                <a:cubicBezTo>
                  <a:pt x="5786990" y="-65033"/>
                  <a:pt x="5716460" y="25049"/>
                  <a:pt x="5886175" y="0"/>
                </a:cubicBezTo>
                <a:cubicBezTo>
                  <a:pt x="6055890" y="-25049"/>
                  <a:pt x="6116986" y="33081"/>
                  <a:pt x="6239345" y="0"/>
                </a:cubicBezTo>
                <a:cubicBezTo>
                  <a:pt x="6361704" y="-33081"/>
                  <a:pt x="6428691" y="38725"/>
                  <a:pt x="6592515" y="0"/>
                </a:cubicBezTo>
                <a:cubicBezTo>
                  <a:pt x="6756339" y="-38725"/>
                  <a:pt x="7063240" y="20409"/>
                  <a:pt x="7181133" y="0"/>
                </a:cubicBezTo>
                <a:cubicBezTo>
                  <a:pt x="7299026" y="-20409"/>
                  <a:pt x="7506787" y="46034"/>
                  <a:pt x="7769750" y="0"/>
                </a:cubicBezTo>
                <a:cubicBezTo>
                  <a:pt x="8032713" y="-46034"/>
                  <a:pt x="8354823" y="95968"/>
                  <a:pt x="8593815" y="0"/>
                </a:cubicBezTo>
                <a:cubicBezTo>
                  <a:pt x="8832808" y="-95968"/>
                  <a:pt x="8777611" y="12722"/>
                  <a:pt x="8946985" y="0"/>
                </a:cubicBezTo>
                <a:cubicBezTo>
                  <a:pt x="9116359" y="-12722"/>
                  <a:pt x="9305331" y="20349"/>
                  <a:pt x="9417879" y="0"/>
                </a:cubicBezTo>
                <a:cubicBezTo>
                  <a:pt x="9530427" y="-20349"/>
                  <a:pt x="9786371" y="52219"/>
                  <a:pt x="10124220" y="0"/>
                </a:cubicBezTo>
                <a:cubicBezTo>
                  <a:pt x="10462069" y="-52219"/>
                  <a:pt x="10310381" y="1742"/>
                  <a:pt x="10359667" y="0"/>
                </a:cubicBezTo>
                <a:cubicBezTo>
                  <a:pt x="10408953" y="-1742"/>
                  <a:pt x="10856777" y="92262"/>
                  <a:pt x="11183732" y="0"/>
                </a:cubicBezTo>
                <a:cubicBezTo>
                  <a:pt x="11510688" y="-92262"/>
                  <a:pt x="11623394" y="44486"/>
                  <a:pt x="11772349" y="0"/>
                </a:cubicBezTo>
                <a:cubicBezTo>
                  <a:pt x="11773111" y="167684"/>
                  <a:pt x="11734575" y="334372"/>
                  <a:pt x="11772349" y="554960"/>
                </a:cubicBezTo>
                <a:cubicBezTo>
                  <a:pt x="11810123" y="775548"/>
                  <a:pt x="11731579" y="963519"/>
                  <a:pt x="11772349" y="1132117"/>
                </a:cubicBezTo>
                <a:cubicBezTo>
                  <a:pt x="11813119" y="1300715"/>
                  <a:pt x="11739986" y="1486237"/>
                  <a:pt x="11772349" y="1709275"/>
                </a:cubicBezTo>
                <a:cubicBezTo>
                  <a:pt x="11804712" y="1932313"/>
                  <a:pt x="11759140" y="2003950"/>
                  <a:pt x="11772349" y="2219838"/>
                </a:cubicBezTo>
                <a:cubicBezTo>
                  <a:pt x="11469421" y="2263868"/>
                  <a:pt x="11295349" y="2133547"/>
                  <a:pt x="10948285" y="2219838"/>
                </a:cubicBezTo>
                <a:cubicBezTo>
                  <a:pt x="10601221" y="2306129"/>
                  <a:pt x="10770847" y="2218287"/>
                  <a:pt x="10712838" y="2219838"/>
                </a:cubicBezTo>
                <a:cubicBezTo>
                  <a:pt x="10654829" y="2221389"/>
                  <a:pt x="10529897" y="2215265"/>
                  <a:pt x="10477391" y="2219838"/>
                </a:cubicBezTo>
                <a:cubicBezTo>
                  <a:pt x="10424885" y="2224411"/>
                  <a:pt x="10239921" y="2206063"/>
                  <a:pt x="10124220" y="2219838"/>
                </a:cubicBezTo>
                <a:cubicBezTo>
                  <a:pt x="10008519" y="2233613"/>
                  <a:pt x="9584708" y="2171354"/>
                  <a:pt x="9417879" y="2219838"/>
                </a:cubicBezTo>
                <a:cubicBezTo>
                  <a:pt x="9251050" y="2268322"/>
                  <a:pt x="8917068" y="2157262"/>
                  <a:pt x="8711538" y="2219838"/>
                </a:cubicBezTo>
                <a:cubicBezTo>
                  <a:pt x="8506008" y="2282414"/>
                  <a:pt x="8217767" y="2163694"/>
                  <a:pt x="8005197" y="2219838"/>
                </a:cubicBezTo>
                <a:cubicBezTo>
                  <a:pt x="7792627" y="2275982"/>
                  <a:pt x="7841926" y="2212777"/>
                  <a:pt x="7769750" y="2219838"/>
                </a:cubicBezTo>
                <a:cubicBezTo>
                  <a:pt x="7697574" y="2226899"/>
                  <a:pt x="7415903" y="2181136"/>
                  <a:pt x="7181133" y="2219838"/>
                </a:cubicBezTo>
                <a:cubicBezTo>
                  <a:pt x="6946363" y="2258540"/>
                  <a:pt x="6748191" y="2145390"/>
                  <a:pt x="6357068" y="2219838"/>
                </a:cubicBezTo>
                <a:cubicBezTo>
                  <a:pt x="5965945" y="2294286"/>
                  <a:pt x="5793395" y="2160176"/>
                  <a:pt x="5650728" y="2219838"/>
                </a:cubicBezTo>
                <a:cubicBezTo>
                  <a:pt x="5508061" y="2279500"/>
                  <a:pt x="5106527" y="2197350"/>
                  <a:pt x="4944387" y="2219838"/>
                </a:cubicBezTo>
                <a:cubicBezTo>
                  <a:pt x="4782247" y="2242326"/>
                  <a:pt x="4429524" y="2210991"/>
                  <a:pt x="4120322" y="2219838"/>
                </a:cubicBezTo>
                <a:cubicBezTo>
                  <a:pt x="3811121" y="2228685"/>
                  <a:pt x="3790893" y="2197124"/>
                  <a:pt x="3649428" y="2219838"/>
                </a:cubicBezTo>
                <a:cubicBezTo>
                  <a:pt x="3507963" y="2242552"/>
                  <a:pt x="3291700" y="2156015"/>
                  <a:pt x="2943087" y="2219838"/>
                </a:cubicBezTo>
                <a:cubicBezTo>
                  <a:pt x="2594474" y="2283661"/>
                  <a:pt x="2818834" y="2210116"/>
                  <a:pt x="2707640" y="2219838"/>
                </a:cubicBezTo>
                <a:cubicBezTo>
                  <a:pt x="2596446" y="2229560"/>
                  <a:pt x="2397581" y="2181517"/>
                  <a:pt x="2236746" y="2219838"/>
                </a:cubicBezTo>
                <a:cubicBezTo>
                  <a:pt x="2075911" y="2258159"/>
                  <a:pt x="1843431" y="2158712"/>
                  <a:pt x="1530405" y="2219838"/>
                </a:cubicBezTo>
                <a:cubicBezTo>
                  <a:pt x="1217379" y="2280964"/>
                  <a:pt x="1342229" y="2218532"/>
                  <a:pt x="1294958" y="2219838"/>
                </a:cubicBezTo>
                <a:cubicBezTo>
                  <a:pt x="1247687" y="2221144"/>
                  <a:pt x="1121627" y="2196509"/>
                  <a:pt x="1059511" y="2219838"/>
                </a:cubicBezTo>
                <a:cubicBezTo>
                  <a:pt x="997395" y="2243167"/>
                  <a:pt x="407278" y="2177415"/>
                  <a:pt x="0" y="2219838"/>
                </a:cubicBezTo>
                <a:cubicBezTo>
                  <a:pt x="-20390" y="2050354"/>
                  <a:pt x="24857" y="1806495"/>
                  <a:pt x="0" y="1687077"/>
                </a:cubicBezTo>
                <a:cubicBezTo>
                  <a:pt x="-24857" y="1567659"/>
                  <a:pt x="31747" y="1229000"/>
                  <a:pt x="0" y="1109919"/>
                </a:cubicBezTo>
                <a:cubicBezTo>
                  <a:pt x="-31747" y="990838"/>
                  <a:pt x="45937" y="807709"/>
                  <a:pt x="0" y="554960"/>
                </a:cubicBezTo>
                <a:cubicBezTo>
                  <a:pt x="-45937" y="302211"/>
                  <a:pt x="27301" y="261655"/>
                  <a:pt x="0" y="0"/>
                </a:cubicBezTo>
                <a:close/>
              </a:path>
            </a:pathLst>
          </a:custGeom>
          <a:solidFill>
            <a:srgbClr val="CEEAED">
              <a:alpha val="69000"/>
            </a:srgbClr>
          </a:solidFill>
          <a:ln w="28575">
            <a:solidFill>
              <a:srgbClr val="47ADBB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c.Từ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B60B319A-E62A-46A0-A1F1-523BE5617E89}"/>
              </a:ext>
            </a:extLst>
          </p:cNvPr>
          <p:cNvSpPr/>
          <p:nvPr/>
        </p:nvSpPr>
        <p:spPr>
          <a:xfrm>
            <a:off x="1007165" y="145774"/>
            <a:ext cx="9780105" cy="3833176"/>
          </a:xfrm>
          <a:custGeom>
            <a:avLst/>
            <a:gdLst>
              <a:gd name="connsiteX0" fmla="*/ 111149 w 11049626"/>
              <a:gd name="connsiteY0" fmla="*/ 1823577 h 5589544"/>
              <a:gd name="connsiteX1" fmla="*/ 1447580 w 11049626"/>
              <a:gd name="connsiteY1" fmla="*/ 6500 h 5589544"/>
              <a:gd name="connsiteX2" fmla="*/ 5058287 w 11049626"/>
              <a:gd name="connsiteY2" fmla="*/ 1178808 h 5589544"/>
              <a:gd name="connsiteX3" fmla="*/ 8622103 w 11049626"/>
              <a:gd name="connsiteY3" fmla="*/ 123731 h 5589544"/>
              <a:gd name="connsiteX4" fmla="*/ 10966718 w 11049626"/>
              <a:gd name="connsiteY4" fmla="*/ 534039 h 5589544"/>
              <a:gd name="connsiteX5" fmla="*/ 10556411 w 11049626"/>
              <a:gd name="connsiteY5" fmla="*/ 3382746 h 5589544"/>
              <a:gd name="connsiteX6" fmla="*/ 10896380 w 11049626"/>
              <a:gd name="connsiteY6" fmla="*/ 5152931 h 5589544"/>
              <a:gd name="connsiteX7" fmla="*/ 9501334 w 11049626"/>
              <a:gd name="connsiteY7" fmla="*/ 5586685 h 5589544"/>
              <a:gd name="connsiteX8" fmla="*/ 7074657 w 11049626"/>
              <a:gd name="connsiteY8" fmla="*/ 5340500 h 5589544"/>
              <a:gd name="connsiteX9" fmla="*/ 3698411 w 11049626"/>
              <a:gd name="connsiteY9" fmla="*/ 5328777 h 5589544"/>
              <a:gd name="connsiteX10" fmla="*/ 1787549 w 11049626"/>
              <a:gd name="connsiteY10" fmla="*/ 5199823 h 5589544"/>
              <a:gd name="connsiteX11" fmla="*/ 193211 w 11049626"/>
              <a:gd name="connsiteY11" fmla="*/ 4250254 h 5589544"/>
              <a:gd name="connsiteX12" fmla="*/ 87703 w 11049626"/>
              <a:gd name="connsiteY12" fmla="*/ 3019331 h 5589544"/>
              <a:gd name="connsiteX13" fmla="*/ 111149 w 11049626"/>
              <a:gd name="connsiteY13" fmla="*/ 1823577 h 5589544"/>
              <a:gd name="connsiteX0" fmla="*/ 111149 w 11049626"/>
              <a:gd name="connsiteY0" fmla="*/ 1896189 h 5662156"/>
              <a:gd name="connsiteX1" fmla="*/ 1447580 w 11049626"/>
              <a:gd name="connsiteY1" fmla="*/ 79112 h 5662156"/>
              <a:gd name="connsiteX2" fmla="*/ 5597548 w 11049626"/>
              <a:gd name="connsiteY2" fmla="*/ 313574 h 5662156"/>
              <a:gd name="connsiteX3" fmla="*/ 8622103 w 11049626"/>
              <a:gd name="connsiteY3" fmla="*/ 196343 h 5662156"/>
              <a:gd name="connsiteX4" fmla="*/ 10966718 w 11049626"/>
              <a:gd name="connsiteY4" fmla="*/ 606651 h 5662156"/>
              <a:gd name="connsiteX5" fmla="*/ 10556411 w 11049626"/>
              <a:gd name="connsiteY5" fmla="*/ 3455358 h 5662156"/>
              <a:gd name="connsiteX6" fmla="*/ 10896380 w 11049626"/>
              <a:gd name="connsiteY6" fmla="*/ 5225543 h 5662156"/>
              <a:gd name="connsiteX7" fmla="*/ 9501334 w 11049626"/>
              <a:gd name="connsiteY7" fmla="*/ 5659297 h 5662156"/>
              <a:gd name="connsiteX8" fmla="*/ 7074657 w 11049626"/>
              <a:gd name="connsiteY8" fmla="*/ 5413112 h 5662156"/>
              <a:gd name="connsiteX9" fmla="*/ 3698411 w 11049626"/>
              <a:gd name="connsiteY9" fmla="*/ 5401389 h 5662156"/>
              <a:gd name="connsiteX10" fmla="*/ 1787549 w 11049626"/>
              <a:gd name="connsiteY10" fmla="*/ 5272435 h 5662156"/>
              <a:gd name="connsiteX11" fmla="*/ 193211 w 11049626"/>
              <a:gd name="connsiteY11" fmla="*/ 4322866 h 5662156"/>
              <a:gd name="connsiteX12" fmla="*/ 87703 w 11049626"/>
              <a:gd name="connsiteY12" fmla="*/ 3091943 h 5662156"/>
              <a:gd name="connsiteX13" fmla="*/ 111149 w 11049626"/>
              <a:gd name="connsiteY13" fmla="*/ 1896189 h 5662156"/>
              <a:gd name="connsiteX0" fmla="*/ 111149 w 11049626"/>
              <a:gd name="connsiteY0" fmla="*/ 1913061 h 5679028"/>
              <a:gd name="connsiteX1" fmla="*/ 1447580 w 11049626"/>
              <a:gd name="connsiteY1" fmla="*/ 95984 h 5679028"/>
              <a:gd name="connsiteX2" fmla="*/ 5363087 w 11049626"/>
              <a:gd name="connsiteY2" fmla="*/ 248384 h 5679028"/>
              <a:gd name="connsiteX3" fmla="*/ 8622103 w 11049626"/>
              <a:gd name="connsiteY3" fmla="*/ 213215 h 5679028"/>
              <a:gd name="connsiteX4" fmla="*/ 10966718 w 11049626"/>
              <a:gd name="connsiteY4" fmla="*/ 623523 h 5679028"/>
              <a:gd name="connsiteX5" fmla="*/ 10556411 w 11049626"/>
              <a:gd name="connsiteY5" fmla="*/ 3472230 h 5679028"/>
              <a:gd name="connsiteX6" fmla="*/ 10896380 w 11049626"/>
              <a:gd name="connsiteY6" fmla="*/ 5242415 h 5679028"/>
              <a:gd name="connsiteX7" fmla="*/ 9501334 w 11049626"/>
              <a:gd name="connsiteY7" fmla="*/ 5676169 h 5679028"/>
              <a:gd name="connsiteX8" fmla="*/ 7074657 w 11049626"/>
              <a:gd name="connsiteY8" fmla="*/ 5429984 h 5679028"/>
              <a:gd name="connsiteX9" fmla="*/ 3698411 w 11049626"/>
              <a:gd name="connsiteY9" fmla="*/ 5418261 h 5679028"/>
              <a:gd name="connsiteX10" fmla="*/ 1787549 w 11049626"/>
              <a:gd name="connsiteY10" fmla="*/ 5289307 h 5679028"/>
              <a:gd name="connsiteX11" fmla="*/ 193211 w 11049626"/>
              <a:gd name="connsiteY11" fmla="*/ 4339738 h 5679028"/>
              <a:gd name="connsiteX12" fmla="*/ 87703 w 11049626"/>
              <a:gd name="connsiteY12" fmla="*/ 3108815 h 5679028"/>
              <a:gd name="connsiteX13" fmla="*/ 111149 w 11049626"/>
              <a:gd name="connsiteY13" fmla="*/ 1913061 h 5679028"/>
              <a:gd name="connsiteX0" fmla="*/ 321559 w 11025575"/>
              <a:gd name="connsiteY0" fmla="*/ 1511796 h 5652902"/>
              <a:gd name="connsiteX1" fmla="*/ 1423529 w 11025575"/>
              <a:gd name="connsiteY1" fmla="*/ 69858 h 5652902"/>
              <a:gd name="connsiteX2" fmla="*/ 5339036 w 11025575"/>
              <a:gd name="connsiteY2" fmla="*/ 222258 h 5652902"/>
              <a:gd name="connsiteX3" fmla="*/ 8598052 w 11025575"/>
              <a:gd name="connsiteY3" fmla="*/ 187089 h 5652902"/>
              <a:gd name="connsiteX4" fmla="*/ 10942667 w 11025575"/>
              <a:gd name="connsiteY4" fmla="*/ 597397 h 5652902"/>
              <a:gd name="connsiteX5" fmla="*/ 10532360 w 11025575"/>
              <a:gd name="connsiteY5" fmla="*/ 3446104 h 5652902"/>
              <a:gd name="connsiteX6" fmla="*/ 10872329 w 11025575"/>
              <a:gd name="connsiteY6" fmla="*/ 5216289 h 5652902"/>
              <a:gd name="connsiteX7" fmla="*/ 9477283 w 11025575"/>
              <a:gd name="connsiteY7" fmla="*/ 5650043 h 5652902"/>
              <a:gd name="connsiteX8" fmla="*/ 7050606 w 11025575"/>
              <a:gd name="connsiteY8" fmla="*/ 5403858 h 5652902"/>
              <a:gd name="connsiteX9" fmla="*/ 3674360 w 11025575"/>
              <a:gd name="connsiteY9" fmla="*/ 5392135 h 5652902"/>
              <a:gd name="connsiteX10" fmla="*/ 1763498 w 11025575"/>
              <a:gd name="connsiteY10" fmla="*/ 5263181 h 5652902"/>
              <a:gd name="connsiteX11" fmla="*/ 169160 w 11025575"/>
              <a:gd name="connsiteY11" fmla="*/ 4313612 h 5652902"/>
              <a:gd name="connsiteX12" fmla="*/ 63652 w 11025575"/>
              <a:gd name="connsiteY12" fmla="*/ 3082689 h 5652902"/>
              <a:gd name="connsiteX13" fmla="*/ 321559 w 11025575"/>
              <a:gd name="connsiteY13" fmla="*/ 1511796 h 5652902"/>
              <a:gd name="connsiteX0" fmla="*/ 321559 w 11025575"/>
              <a:gd name="connsiteY0" fmla="*/ 1511796 h 5652902"/>
              <a:gd name="connsiteX1" fmla="*/ 1423529 w 11025575"/>
              <a:gd name="connsiteY1" fmla="*/ 69858 h 5652902"/>
              <a:gd name="connsiteX2" fmla="*/ 5339036 w 11025575"/>
              <a:gd name="connsiteY2" fmla="*/ 222258 h 5652902"/>
              <a:gd name="connsiteX3" fmla="*/ 8598052 w 11025575"/>
              <a:gd name="connsiteY3" fmla="*/ 187089 h 5652902"/>
              <a:gd name="connsiteX4" fmla="*/ 10942667 w 11025575"/>
              <a:gd name="connsiteY4" fmla="*/ 597397 h 5652902"/>
              <a:gd name="connsiteX5" fmla="*/ 10532360 w 11025575"/>
              <a:gd name="connsiteY5" fmla="*/ 3446104 h 5652902"/>
              <a:gd name="connsiteX6" fmla="*/ 10872329 w 11025575"/>
              <a:gd name="connsiteY6" fmla="*/ 5216289 h 5652902"/>
              <a:gd name="connsiteX7" fmla="*/ 9477283 w 11025575"/>
              <a:gd name="connsiteY7" fmla="*/ 5650043 h 5652902"/>
              <a:gd name="connsiteX8" fmla="*/ 7050606 w 11025575"/>
              <a:gd name="connsiteY8" fmla="*/ 5403858 h 5652902"/>
              <a:gd name="connsiteX9" fmla="*/ 3674360 w 11025575"/>
              <a:gd name="connsiteY9" fmla="*/ 5392135 h 5652902"/>
              <a:gd name="connsiteX10" fmla="*/ 1763498 w 11025575"/>
              <a:gd name="connsiteY10" fmla="*/ 5263181 h 5652902"/>
              <a:gd name="connsiteX11" fmla="*/ 169160 w 11025575"/>
              <a:gd name="connsiteY11" fmla="*/ 4313612 h 5652902"/>
              <a:gd name="connsiteX12" fmla="*/ 63652 w 11025575"/>
              <a:gd name="connsiteY12" fmla="*/ 3082689 h 5652902"/>
              <a:gd name="connsiteX13" fmla="*/ 321559 w 11025575"/>
              <a:gd name="connsiteY13" fmla="*/ 1511796 h 5652902"/>
              <a:gd name="connsiteX0" fmla="*/ 321559 w 11025575"/>
              <a:gd name="connsiteY0" fmla="*/ 1511796 h 5652902"/>
              <a:gd name="connsiteX1" fmla="*/ 1423529 w 11025575"/>
              <a:gd name="connsiteY1" fmla="*/ 69858 h 5652902"/>
              <a:gd name="connsiteX2" fmla="*/ 5339036 w 11025575"/>
              <a:gd name="connsiteY2" fmla="*/ 222258 h 5652902"/>
              <a:gd name="connsiteX3" fmla="*/ 8598052 w 11025575"/>
              <a:gd name="connsiteY3" fmla="*/ 187089 h 5652902"/>
              <a:gd name="connsiteX4" fmla="*/ 10942667 w 11025575"/>
              <a:gd name="connsiteY4" fmla="*/ 597397 h 5652902"/>
              <a:gd name="connsiteX5" fmla="*/ 10532360 w 11025575"/>
              <a:gd name="connsiteY5" fmla="*/ 3446104 h 5652902"/>
              <a:gd name="connsiteX6" fmla="*/ 10872329 w 11025575"/>
              <a:gd name="connsiteY6" fmla="*/ 5216289 h 5652902"/>
              <a:gd name="connsiteX7" fmla="*/ 9477283 w 11025575"/>
              <a:gd name="connsiteY7" fmla="*/ 5650043 h 5652902"/>
              <a:gd name="connsiteX8" fmla="*/ 7050606 w 11025575"/>
              <a:gd name="connsiteY8" fmla="*/ 5403858 h 5652902"/>
              <a:gd name="connsiteX9" fmla="*/ 3674360 w 11025575"/>
              <a:gd name="connsiteY9" fmla="*/ 5392135 h 5652902"/>
              <a:gd name="connsiteX10" fmla="*/ 1763498 w 11025575"/>
              <a:gd name="connsiteY10" fmla="*/ 5263181 h 5652902"/>
              <a:gd name="connsiteX11" fmla="*/ 169160 w 11025575"/>
              <a:gd name="connsiteY11" fmla="*/ 4313612 h 5652902"/>
              <a:gd name="connsiteX12" fmla="*/ 63652 w 11025575"/>
              <a:gd name="connsiteY12" fmla="*/ 3082689 h 5652902"/>
              <a:gd name="connsiteX13" fmla="*/ 321559 w 11025575"/>
              <a:gd name="connsiteY13" fmla="*/ 1511796 h 5652902"/>
              <a:gd name="connsiteX0" fmla="*/ 314517 w 11018533"/>
              <a:gd name="connsiteY0" fmla="*/ 1511796 h 5652902"/>
              <a:gd name="connsiteX1" fmla="*/ 1416487 w 11018533"/>
              <a:gd name="connsiteY1" fmla="*/ 69858 h 5652902"/>
              <a:gd name="connsiteX2" fmla="*/ 5331994 w 11018533"/>
              <a:gd name="connsiteY2" fmla="*/ 222258 h 5652902"/>
              <a:gd name="connsiteX3" fmla="*/ 8591010 w 11018533"/>
              <a:gd name="connsiteY3" fmla="*/ 187089 h 5652902"/>
              <a:gd name="connsiteX4" fmla="*/ 10935625 w 11018533"/>
              <a:gd name="connsiteY4" fmla="*/ 597397 h 5652902"/>
              <a:gd name="connsiteX5" fmla="*/ 10525318 w 11018533"/>
              <a:gd name="connsiteY5" fmla="*/ 3446104 h 5652902"/>
              <a:gd name="connsiteX6" fmla="*/ 10865287 w 11018533"/>
              <a:gd name="connsiteY6" fmla="*/ 5216289 h 5652902"/>
              <a:gd name="connsiteX7" fmla="*/ 9470241 w 11018533"/>
              <a:gd name="connsiteY7" fmla="*/ 5650043 h 5652902"/>
              <a:gd name="connsiteX8" fmla="*/ 7043564 w 11018533"/>
              <a:gd name="connsiteY8" fmla="*/ 5403858 h 5652902"/>
              <a:gd name="connsiteX9" fmla="*/ 3667318 w 11018533"/>
              <a:gd name="connsiteY9" fmla="*/ 5392135 h 5652902"/>
              <a:gd name="connsiteX10" fmla="*/ 1756456 w 11018533"/>
              <a:gd name="connsiteY10" fmla="*/ 5263181 h 5652902"/>
              <a:gd name="connsiteX11" fmla="*/ 173841 w 11018533"/>
              <a:gd name="connsiteY11" fmla="*/ 4735643 h 5652902"/>
              <a:gd name="connsiteX12" fmla="*/ 56610 w 11018533"/>
              <a:gd name="connsiteY12" fmla="*/ 3082689 h 5652902"/>
              <a:gd name="connsiteX13" fmla="*/ 314517 w 11018533"/>
              <a:gd name="connsiteY13" fmla="*/ 1511796 h 5652902"/>
              <a:gd name="connsiteX0" fmla="*/ 451341 w 11026404"/>
              <a:gd name="connsiteY0" fmla="*/ 1812687 h 5672439"/>
              <a:gd name="connsiteX1" fmla="*/ 1424358 w 11026404"/>
              <a:gd name="connsiteY1" fmla="*/ 89395 h 5672439"/>
              <a:gd name="connsiteX2" fmla="*/ 5339865 w 11026404"/>
              <a:gd name="connsiteY2" fmla="*/ 241795 h 5672439"/>
              <a:gd name="connsiteX3" fmla="*/ 8598881 w 11026404"/>
              <a:gd name="connsiteY3" fmla="*/ 206626 h 5672439"/>
              <a:gd name="connsiteX4" fmla="*/ 10943496 w 11026404"/>
              <a:gd name="connsiteY4" fmla="*/ 616934 h 5672439"/>
              <a:gd name="connsiteX5" fmla="*/ 10533189 w 11026404"/>
              <a:gd name="connsiteY5" fmla="*/ 3465641 h 5672439"/>
              <a:gd name="connsiteX6" fmla="*/ 10873158 w 11026404"/>
              <a:gd name="connsiteY6" fmla="*/ 5235826 h 5672439"/>
              <a:gd name="connsiteX7" fmla="*/ 9478112 w 11026404"/>
              <a:gd name="connsiteY7" fmla="*/ 5669580 h 5672439"/>
              <a:gd name="connsiteX8" fmla="*/ 7051435 w 11026404"/>
              <a:gd name="connsiteY8" fmla="*/ 5423395 h 5672439"/>
              <a:gd name="connsiteX9" fmla="*/ 3675189 w 11026404"/>
              <a:gd name="connsiteY9" fmla="*/ 5411672 h 5672439"/>
              <a:gd name="connsiteX10" fmla="*/ 1764327 w 11026404"/>
              <a:gd name="connsiteY10" fmla="*/ 5282718 h 5672439"/>
              <a:gd name="connsiteX11" fmla="*/ 181712 w 11026404"/>
              <a:gd name="connsiteY11" fmla="*/ 4755180 h 5672439"/>
              <a:gd name="connsiteX12" fmla="*/ 64481 w 11026404"/>
              <a:gd name="connsiteY12" fmla="*/ 3102226 h 5672439"/>
              <a:gd name="connsiteX13" fmla="*/ 451341 w 11026404"/>
              <a:gd name="connsiteY13" fmla="*/ 1812687 h 5672439"/>
              <a:gd name="connsiteX0" fmla="*/ 451341 w 11026404"/>
              <a:gd name="connsiteY0" fmla="*/ 1864263 h 5724015"/>
              <a:gd name="connsiteX1" fmla="*/ 1060943 w 11026404"/>
              <a:gd name="connsiteY1" fmla="*/ 82356 h 5724015"/>
              <a:gd name="connsiteX2" fmla="*/ 5339865 w 11026404"/>
              <a:gd name="connsiteY2" fmla="*/ 293371 h 5724015"/>
              <a:gd name="connsiteX3" fmla="*/ 8598881 w 11026404"/>
              <a:gd name="connsiteY3" fmla="*/ 258202 h 5724015"/>
              <a:gd name="connsiteX4" fmla="*/ 10943496 w 11026404"/>
              <a:gd name="connsiteY4" fmla="*/ 668510 h 5724015"/>
              <a:gd name="connsiteX5" fmla="*/ 10533189 w 11026404"/>
              <a:gd name="connsiteY5" fmla="*/ 3517217 h 5724015"/>
              <a:gd name="connsiteX6" fmla="*/ 10873158 w 11026404"/>
              <a:gd name="connsiteY6" fmla="*/ 5287402 h 5724015"/>
              <a:gd name="connsiteX7" fmla="*/ 9478112 w 11026404"/>
              <a:gd name="connsiteY7" fmla="*/ 5721156 h 5724015"/>
              <a:gd name="connsiteX8" fmla="*/ 7051435 w 11026404"/>
              <a:gd name="connsiteY8" fmla="*/ 5474971 h 5724015"/>
              <a:gd name="connsiteX9" fmla="*/ 3675189 w 11026404"/>
              <a:gd name="connsiteY9" fmla="*/ 5463248 h 5724015"/>
              <a:gd name="connsiteX10" fmla="*/ 1764327 w 11026404"/>
              <a:gd name="connsiteY10" fmla="*/ 5334294 h 5724015"/>
              <a:gd name="connsiteX11" fmla="*/ 181712 w 11026404"/>
              <a:gd name="connsiteY11" fmla="*/ 4806756 h 5724015"/>
              <a:gd name="connsiteX12" fmla="*/ 64481 w 11026404"/>
              <a:gd name="connsiteY12" fmla="*/ 3153802 h 5724015"/>
              <a:gd name="connsiteX13" fmla="*/ 451341 w 11026404"/>
              <a:gd name="connsiteY13" fmla="*/ 1864263 h 572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026404" h="5724015">
                <a:moveTo>
                  <a:pt x="451341" y="1864263"/>
                </a:moveTo>
                <a:cubicBezTo>
                  <a:pt x="617418" y="1352355"/>
                  <a:pt x="246189" y="344171"/>
                  <a:pt x="1060943" y="82356"/>
                </a:cubicBezTo>
                <a:cubicBezTo>
                  <a:pt x="1875697" y="-179459"/>
                  <a:pt x="4083542" y="264063"/>
                  <a:pt x="5339865" y="293371"/>
                </a:cubicBezTo>
                <a:cubicBezTo>
                  <a:pt x="6596188" y="322679"/>
                  <a:pt x="7664943" y="195679"/>
                  <a:pt x="8598881" y="258202"/>
                </a:cubicBezTo>
                <a:cubicBezTo>
                  <a:pt x="9532819" y="320725"/>
                  <a:pt x="10621111" y="125341"/>
                  <a:pt x="10943496" y="668510"/>
                </a:cubicBezTo>
                <a:cubicBezTo>
                  <a:pt x="11265881" y="1211679"/>
                  <a:pt x="10544912" y="2747402"/>
                  <a:pt x="10533189" y="3517217"/>
                </a:cubicBezTo>
                <a:cubicBezTo>
                  <a:pt x="10521466" y="4287032"/>
                  <a:pt x="11049004" y="4920079"/>
                  <a:pt x="10873158" y="5287402"/>
                </a:cubicBezTo>
                <a:cubicBezTo>
                  <a:pt x="10697312" y="5654725"/>
                  <a:pt x="10115066" y="5689895"/>
                  <a:pt x="9478112" y="5721156"/>
                </a:cubicBezTo>
                <a:cubicBezTo>
                  <a:pt x="8841158" y="5752417"/>
                  <a:pt x="8018589" y="5517956"/>
                  <a:pt x="7051435" y="5474971"/>
                </a:cubicBezTo>
                <a:cubicBezTo>
                  <a:pt x="6084281" y="5431986"/>
                  <a:pt x="4556374" y="5486694"/>
                  <a:pt x="3675189" y="5463248"/>
                </a:cubicBezTo>
                <a:cubicBezTo>
                  <a:pt x="2794004" y="5439802"/>
                  <a:pt x="2346573" y="5443709"/>
                  <a:pt x="1764327" y="5334294"/>
                </a:cubicBezTo>
                <a:cubicBezTo>
                  <a:pt x="1182081" y="5224879"/>
                  <a:pt x="465020" y="5170171"/>
                  <a:pt x="181712" y="4806756"/>
                </a:cubicBezTo>
                <a:cubicBezTo>
                  <a:pt x="-101596" y="4443341"/>
                  <a:pt x="19543" y="3644218"/>
                  <a:pt x="64481" y="3153802"/>
                </a:cubicBezTo>
                <a:cubicBezTo>
                  <a:pt x="109419" y="2663387"/>
                  <a:pt x="285264" y="2376171"/>
                  <a:pt x="451341" y="1864263"/>
                </a:cubicBezTo>
                <a:close/>
              </a:path>
            </a:pathLst>
          </a:custGeom>
          <a:solidFill>
            <a:schemeClr val="bg1"/>
          </a:solidFill>
          <a:ln w="149225">
            <a:solidFill>
              <a:srgbClr val="D9E6F7"/>
            </a:solidFill>
          </a:ln>
          <a:effectLst>
            <a:outerShdw blurRad="889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596886" y="458565"/>
            <a:ext cx="8468139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rúm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  .         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		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                                Theo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2084" y="45856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alt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latin typeface="Times New Roman" pitchFamily="18" charset="0"/>
                <a:cs typeface="Times New Roman" pitchFamily="18" charset="0"/>
              </a:rPr>
              <a:t>nhát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3104012" y="1075673"/>
            <a:ext cx="128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4425457" y="1512638"/>
            <a:ext cx="1159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387599" y="1956346"/>
            <a:ext cx="122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xao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8631290" y="1956346"/>
            <a:ext cx="112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He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hé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5108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5755 0.580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89547E-6 L 0.50768 0.6942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34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37558E-6 L 0.22721 0.530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26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036E-7 L 0.09453 0.464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23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036E-7 L 0.15651 0.558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279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8"/>
          <p:cNvSpPr>
            <a:spLocks noChangeArrowheads="1"/>
          </p:cNvSpPr>
          <p:nvPr/>
        </p:nvSpPr>
        <p:spPr bwMode="auto">
          <a:xfrm>
            <a:off x="4625822" y="357809"/>
            <a:ext cx="5167535" cy="874643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Từ ghép có nghĩa tổng hợp</a:t>
            </a:r>
          </a:p>
        </p:txBody>
      </p:sp>
      <p:sp>
        <p:nvSpPr>
          <p:cNvPr id="24579" name="AutoShape 10"/>
          <p:cNvSpPr>
            <a:spLocks noChangeArrowheads="1"/>
          </p:cNvSpPr>
          <p:nvPr/>
        </p:nvSpPr>
        <p:spPr bwMode="auto">
          <a:xfrm>
            <a:off x="4738007" y="1590260"/>
            <a:ext cx="4790306" cy="967409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3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Line 11"/>
          <p:cNvSpPr>
            <a:spLocks noChangeShapeType="1"/>
          </p:cNvSpPr>
          <p:nvPr/>
        </p:nvSpPr>
        <p:spPr bwMode="auto">
          <a:xfrm flipV="1">
            <a:off x="3616173" y="814387"/>
            <a:ext cx="1047751" cy="1217612"/>
          </a:xfrm>
          <a:prstGeom prst="line">
            <a:avLst/>
          </a:prstGeom>
          <a:ln w="38100">
            <a:solidFill>
              <a:schemeClr val="accent4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82" name="Line 12"/>
          <p:cNvSpPr>
            <a:spLocks noChangeShapeType="1"/>
          </p:cNvSpPr>
          <p:nvPr/>
        </p:nvSpPr>
        <p:spPr bwMode="auto">
          <a:xfrm>
            <a:off x="3612487" y="1813650"/>
            <a:ext cx="1125520" cy="260314"/>
          </a:xfrm>
          <a:prstGeom prst="line">
            <a:avLst/>
          </a:prstGeom>
          <a:ln w="38100">
            <a:solidFill>
              <a:schemeClr val="accent4"/>
            </a:solidFill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-192085" y="2514324"/>
            <a:ext cx="4012580" cy="3643313"/>
            <a:chOff x="-192085" y="2514324"/>
            <a:chExt cx="4012580" cy="3643313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BBE79FD5-0029-4A00-9065-D6548500D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6" t="11771" r="8083" b="11734"/>
            <a:stretch/>
          </p:blipFill>
          <p:spPr>
            <a:xfrm>
              <a:off x="-192085" y="2514324"/>
              <a:ext cx="4012580" cy="3643313"/>
            </a:xfrm>
            <a:prstGeom prst="rect">
              <a:avLst/>
            </a:prstGeom>
          </p:spPr>
        </p:pic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559209" y="4114006"/>
              <a:ext cx="2247900" cy="1081088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5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5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láy</a:t>
              </a:r>
              <a:endPara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425671" y="4887915"/>
            <a:ext cx="857251" cy="0"/>
          </a:xfrm>
          <a:prstGeom prst="line">
            <a:avLst/>
          </a:prstGeom>
          <a:ln w="38100">
            <a:solidFill>
              <a:srgbClr val="0066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3425672" y="3857625"/>
            <a:ext cx="857251" cy="1030288"/>
          </a:xfrm>
          <a:prstGeom prst="line">
            <a:avLst/>
          </a:prstGeom>
          <a:ln w="38100">
            <a:solidFill>
              <a:srgbClr val="0066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3425673" y="4894541"/>
            <a:ext cx="857250" cy="1081089"/>
          </a:xfrm>
          <a:prstGeom prst="line">
            <a:avLst/>
          </a:prstGeom>
          <a:ln w="38100">
            <a:solidFill>
              <a:srgbClr val="0066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282923" y="4392544"/>
            <a:ext cx="7272973" cy="941456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zh-CN"/>
            </a:defPPr>
            <a:lvl1pPr algn="ctr">
              <a:defRPr sz="3000" b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láy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vần</a:t>
            </a:r>
            <a:endParaRPr lang="en-US" dirty="0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282923" y="5640932"/>
            <a:ext cx="7636551" cy="1015663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zh-CN"/>
            </a:defPPr>
            <a:lvl1pPr algn="ctr">
              <a:defRPr sz="30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láy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tiếng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giống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nhau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ở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đầu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vần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7" name="Rounded Rectangle 4"/>
          <p:cNvSpPr/>
          <p:nvPr/>
        </p:nvSpPr>
        <p:spPr>
          <a:xfrm>
            <a:off x="4282923" y="3258344"/>
            <a:ext cx="7036906" cy="968651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2085" y="-53007"/>
            <a:ext cx="4012580" cy="3431220"/>
            <a:chOff x="2714625" y="679453"/>
            <a:chExt cx="4406782" cy="3641578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BBE79FD5-0029-4A00-9065-D6548500D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6" t="11771" r="8083" b="11734"/>
            <a:stretch/>
          </p:blipFill>
          <p:spPr>
            <a:xfrm>
              <a:off x="2714625" y="679453"/>
              <a:ext cx="4406782" cy="3641578"/>
            </a:xfrm>
            <a:prstGeom prst="rect">
              <a:avLst/>
            </a:prstGeom>
          </p:spPr>
        </p:pic>
        <p:sp>
          <p:nvSpPr>
            <p:cNvPr id="24580" name="AutoShape 7"/>
            <p:cNvSpPr>
              <a:spLocks noChangeArrowheads="1"/>
            </p:cNvSpPr>
            <p:nvPr/>
          </p:nvSpPr>
          <p:spPr bwMode="auto">
            <a:xfrm>
              <a:off x="3580361" y="2246988"/>
              <a:ext cx="2446867" cy="1081087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800" b="1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8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ghép</a:t>
              </a:r>
              <a:endPara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42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79113" y="2500471"/>
            <a:ext cx="7112887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zh-CN" sz="138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VN Chim Bien Nang" panose="0209080305050A0204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Trò</a:t>
            </a:r>
            <a:r>
              <a:rPr lang="en-US" altLang="zh-CN" sz="138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VN Chim Bien Nang" panose="0209080305050A0204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138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VN Chim Bien Nang" panose="0209080305050A0204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chơi</a:t>
            </a:r>
            <a:endParaRPr lang="zh-CN" altLang="en-US" sz="13800" b="1" dirty="0">
              <a:ln w="28575"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UVN Chim Bien Nang" panose="0209080305050A020404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5036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b="31790"/>
          <a:stretch/>
        </p:blipFill>
        <p:spPr>
          <a:xfrm>
            <a:off x="0" y="-7553"/>
            <a:ext cx="12260119" cy="6865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1F841-EAB3-4CA9-A9CB-4AE1D9790235}"/>
              </a:ext>
            </a:extLst>
          </p:cNvPr>
          <p:cNvSpPr txBox="1"/>
          <p:nvPr/>
        </p:nvSpPr>
        <p:spPr>
          <a:xfrm>
            <a:off x="615551" y="93279"/>
            <a:ext cx="11275528" cy="2202001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5CB5C3"/>
                </a:solidFill>
                <a:latin typeface="UTM Azuki" panose="02040603050506020204" pitchFamily="18" charset="0"/>
              </a:rPr>
              <a:t>BAY </a:t>
            </a:r>
            <a:r>
              <a:rPr lang="en-US" sz="8800">
                <a:solidFill>
                  <a:srgbClr val="5CB5C3"/>
                </a:solidFill>
                <a:latin typeface="UTM Azuki" panose="02040603050506020204" pitchFamily="18" charset="0"/>
              </a:rPr>
              <a:t>LÊN NÀO!</a:t>
            </a:r>
            <a:endParaRPr lang="en-US" sz="8800" dirty="0">
              <a:solidFill>
                <a:srgbClr val="5CB5C3"/>
              </a:solidFill>
              <a:latin typeface="UTM Azuki" panose="02040603050506020204" pitchFamily="18" charset="0"/>
            </a:endParaRPr>
          </a:p>
        </p:txBody>
      </p:sp>
      <p:pic>
        <p:nvPicPr>
          <p:cNvPr id="31" name="CẤM BUÔN BÁN, CẤM REUP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" y="2947427"/>
            <a:ext cx="2125354" cy="3778408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34" y="2050455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3266" y="378464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4.58333E-6 0.00047 C 0.00105 -0.0037 0.00196 -0.0074 0.00313 -0.01088 C 0.00378 -0.01296 0.00482 -0.01458 0.00547 -0.01666 C 0.00573 -0.01782 0.00573 -0.01944 0.00612 -0.0206 C 0.00665 -0.02245 0.00717 -0.02407 0.00769 -0.02615 C 0.00834 -0.02893 0.0086 -0.03194 0.00925 -0.03472 C 0.00977 -0.03634 0.01029 -0.03819 0.01081 -0.04004 C 0.01107 -0.0412 0.01133 -0.04259 0.01159 -0.04421 C 0.01368 -0.06157 0.01342 -0.05949 0.01472 -0.07314 C 0.01407 -0.09213 0.0142 -0.11111 0.01316 -0.12963 C 0.0129 -0.13263 0.01133 -0.13426 0.01081 -0.13657 C 0.01016 -0.13888 0.01042 -0.14143 0.01003 -0.14351 C 0.00925 -0.14652 0.00782 -0.14907 0.00704 -0.15185 C 0.00652 -0.15324 0.00652 -0.15486 0.00612 -0.15601 C 0.00547 -0.15833 0.00469 -0.16064 0.00391 -0.16296 C 0.00248 -0.16713 0.0017 -0.16851 -4.58333E-6 -0.17245 C -0.00156 -0.18101 -0.00182 -0.18402 -0.00364 -0.19074 C -0.00416 -0.19236 -0.00481 -0.19328 -0.0052 -0.19467 C -0.00585 -0.19884 -0.00612 -0.20301 -0.00677 -0.20717 C -0.00716 -0.20833 -0.00807 -0.20972 -0.00833 -0.21134 C -0.00937 -0.2162 -0.00872 -0.22013 -0.00976 -0.22523 C -0.01315 -0.23842 -0.00976 -0.21713 -0.01289 -0.23611 C -0.01328 -0.23842 -0.01354 -0.24074 -0.01367 -0.24305 C -0.01406 -0.2449 -0.01445 -0.24676 -0.01445 -0.24861 C -0.01484 -0.25185 -0.01497 -0.25601 -0.01523 -0.25995 C -0.01549 -0.26296 -0.01588 -0.2662 -0.01588 -0.26921 C -0.01549 -0.28611 -0.01523 -0.30324 -0.01445 -0.32037 C -0.01419 -0.32801 -0.01328 -0.32801 -0.01132 -0.33541 C -0.01015 -0.34051 -0.0108 -0.34143 -0.00976 -0.34791 C -0.00937 -0.35254 -0.00794 -0.35856 -0.00677 -0.36319 C -0.00677 -0.36412 -0.0052 -0.38148 -0.00455 -0.38634 C -0.00429 -0.38796 -0.00403 -0.38935 -0.00364 -0.39051 C -0.00065 -0.42777 -0.0013 -0.41342 -0.00299 -0.47638 C -0.00325 -0.48101 -0.00416 -0.48541 -0.00455 -0.49004 C -0.00559 -0.50277 -0.00559 -0.5206 -0.00755 -0.53148 L -0.00911 -0.53981 L -0.01132 -0.53426 " pathEditMode="relative" rAng="0" ptsTypes="AAAAAAAAAAAAAAAAAAAAAAAAAAAAAAAAAAAAAA">
                                      <p:cBhvr>
                                        <p:cTn id="1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4.58333E-6 0.00046 C 0.01693 -0.02477 0.00782 -0.00764 0.0043 -0.05949 C 0.003 -0.08102 0.00391 -0.0669 -0.00234 -0.08241 C -0.00351 -0.08518 -0.00364 -0.08796 -0.00468 -0.09074 C -0.00598 -0.09444 -0.00872 -0.09583 -0.01106 -0.09907 C -0.01679 -0.10602 -0.00989 -0.0993 -0.01562 -0.10741 C -0.01705 -0.10926 -0.01888 -0.11065 -0.02005 -0.11227 C -0.02187 -0.11458 -0.02291 -0.11713 -0.02434 -0.11944 L -0.02669 -0.12315 C -0.0276 -0.12407 -0.02825 -0.12523 -0.0289 -0.12639 L -0.03333 -0.13611 C -0.03398 -0.13773 -0.03463 -0.13935 -0.03541 -0.1412 L -0.03737 -0.14468 C -0.03632 -0.15509 -0.03515 -0.1662 -0.03333 -0.17662 C -0.03281 -0.17824 -0.03242 -0.17986 -0.03098 -0.18171 C -0.03033 -0.18287 -0.02825 -0.18403 -0.02669 -0.18518 C -0.02617 -0.1868 -0.02578 -0.18843 -0.02434 -0.18981 C -0.02343 -0.1912 -0.02135 -0.19236 -0.02005 -0.19375 C -0.01914 -0.19444 -0.01862 -0.19583 -0.01796 -0.19699 C -0.01237 -0.2169 -0.01979 -0.19653 -0.01106 -0.20995 C -0.00963 -0.2125 -0.00898 -0.21805 -0.00664 -0.2206 C -0.00572 -0.22199 -0.00416 -0.22315 -0.00234 -0.2243 C 0.00404 -0.2412 -0.00572 -0.21412 0.00222 -0.2419 C 0.00313 -0.24583 0.00495 -0.25 0.00638 -0.25417 C 0.01029 -0.27616 0.01029 -0.26968 0.00638 -0.30185 C 0.00612 -0.30509 0.00274 -0.30856 -4.58333E-6 -0.31157 C -0.00143 -0.31273 -0.00351 -0.31366 -0.00468 -0.31505 C -0.00651 -0.31736 -0.00898 -0.32222 -0.00898 -0.32222 " pathEditMode="relative" rAng="0" ptsTypes="AAAAAAAAAAAAAAAAAAAAAAAAAAAAA">
                                      <p:cBhvr>
                                        <p:cTn id="2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3.33333E-6 0.00047 C 0.00013 -0.0081 0.00052 -0.0162 0.00091 -0.02407 C 0.00117 -0.03055 0.00182 -0.03703 0.00182 -0.04351 C 0.00182 -0.05393 0.00273 -0.06458 0.00091 -0.07476 C -0.00104 -0.08449 -0.00456 -0.08171 -0.0086 -0.08449 C -0.00964 -0.08518 -0.01068 -0.08587 -0.01133 -0.0868 C -0.0125 -0.08819 -0.01784 -0.09837 -0.01797 -0.09884 C -0.01836 -0.1 -0.01849 -0.10138 -0.01888 -0.10254 C -0.01979 -0.10393 -0.02084 -0.10486 -0.02175 -0.10625 L -0.02357 -0.11342 C -0.02396 -0.11458 -0.0237 -0.11643 -0.02461 -0.11689 L -0.02722 -0.11944 C -0.02683 -0.12337 -0.02722 -0.12824 -0.02552 -0.13148 L -0.02175 -0.13865 C -0.0211 -0.14027 -0.01979 -0.14097 -0.01888 -0.14236 C -0.01472 -0.15023 -0.01979 -0.1449 -0.0142 -0.14976 C -0.00743 -0.16273 -0.01797 -0.14282 -0.00951 -0.15694 C -0.00821 -0.15925 -0.00651 -0.16157 -0.00573 -0.16412 C -0.00547 -0.16527 -0.00534 -0.16666 -0.00482 -0.16782 C -0.00065 -0.17592 -0.00326 -0.16712 3.33333E-6 -0.175 C 0.00026 -0.17638 0.00026 -0.17754 0.00091 -0.17847 C 0.00156 -0.18032 0.00286 -0.18171 0.00377 -0.18333 C 0.01132 -0.20115 0.00104 -0.18078 0.00755 -0.19305 C 0.00768 -0.19537 0.00794 -0.19791 0.00846 -0.20023 C 0.00859 -0.20162 0.00898 -0.20277 0.00937 -0.20393 C 0.00976 -0.20555 0.01002 -0.20717 0.01028 -0.20879 C 0.01067 -0.21111 0.0108 -0.21365 0.01132 -0.21597 C 0.01172 -0.21828 0.01263 -0.2206 0.01315 -0.22314 C 0.01354 -0.22546 0.0138 -0.228 0.01406 -0.23032 C 0.01432 -0.2324 0.01471 -0.23449 0.01523 -0.23634 C 0.01471 -0.24421 0.01458 -0.25231 0.01406 -0.26041 C 0.01393 -0.2625 0.01341 -0.26435 0.01315 -0.26643 C 0.01211 -0.27222 0.01224 -0.27129 0.01028 -0.27731 C 0.00976 -0.28125 0.00859 -0.2912 0.00755 -0.29421 L 0.0056 -0.29907 C 0.00494 -0.30393 0.00429 -0.30879 0.00377 -0.31365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046 L 2.08333E-7 0.00116 C 0.00326 -0.00463 0.00508 -0.01018 0.00664 -0.01551 C 0.00846 -0.01898 0.00846 -0.02292 0.00846 -0.02593 C 0.00846 -0.02963 0.00846 -0.03287 0.01016 -0.03542 C 0.01016 -0.03819 0.01185 -0.04028 0.01367 -0.04236 C 0.01367 -0.04421 0.01367 -0.0463 0.01523 -0.04815 C 0.01523 -0.05069 0.01706 -0.05278 0.01875 -0.05509 C 0.01875 -0.0588 0.02031 -0.06273 0.02214 -0.0662 C 0.02383 -0.07083 0.02565 -0.07407 0.02565 -0.07893 C 0.02734 -0.08264 0.02734 -0.08634 0.02734 -0.08958 C 0.02891 -0.09352 0.03073 -0.10069 0.03073 -0.10046 C 0.03073 -0.11759 0.03073 -0.13449 0.02891 -0.15116 C 0.02891 -0.1537 0.02891 -0.15602 0.02734 -0.15856 C 0.02734 -0.16042 0.02565 -0.16204 0.02565 -0.16389 C 0.02214 -0.17893 0.02565 -0.16389 0.02031 -0.17685 C 0.01875 -0.17824 0.01875 -0.18032 0.01875 -0.18171 C 0.01706 -0.18495 0.01523 -0.18819 0.01523 -0.19097 C 0.01016 -0.20185 0.01185 -0.19583 0.00846 -0.20972 C 0.00156 -0.2375 0.01367 -0.19606 0.00326 -0.2294 L 0.00156 -0.23449 C 0.00156 -0.24005 0.00156 -0.2456 2.08333E-7 -0.25069 C 2.08333E-7 -0.25393 2.08333E-7 -0.25694 2.08333E-7 -0.25972 C 2.08333E-7 -0.28056 2.08333E-7 -0.30116 2.08333E-7 -0.32176 C 2.08333E-7 -0.32338 0.00326 -0.33194 0.00326 -0.33449 C 0.00508 -0.33657 0.00664 -0.33843 0.00664 -0.3412 C 0.00846 -0.34722 0.00846 -0.35185 0.01185 -0.35718 C 0.01367 -0.3588 0.01523 -0.35972 0.01706 -0.36088 C 0.01875 -0.36597 0.02031 -0.37523 0.02383 -0.38032 C 0.02383 -0.38241 0.02565 -0.38426 0.02565 -0.38588 C 0.02734 -0.38773 0.02734 -0.38958 0.02734 -0.39143 C 0.02891 -0.39444 0.03073 -0.39722 0.03242 -0.40023 C 0.03424 -0.40208 0.03424 -0.40417 0.03424 -0.40579 C 0.03581 -0.40833 0.03581 -0.41088 0.0375 -0.41296 C 0.03932 -0.42778 0.0375 -0.41944 0.0444 -0.43866 L 0.0444 -0.43843 C 0.0444 -0.4412 0.0444 -0.44375 0.04609 -0.44583 C 0.04609 -0.44815 0.04961 -0.44954 0.05143 -0.45116 C 0.04961 -0.47708 0.04961 -0.50301 0.04961 -0.52917 C 0.04792 -0.53125 0.04609 -0.54051 0.04609 -0.54352 C 0.0444 -0.54537 0.04284 -0.54907 0.04284 -0.54884 " pathEditMode="relative" rAng="0" ptsTypes="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749768" y="1798699"/>
            <a:ext cx="6766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Chúc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các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em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học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tốt</a:t>
            </a:r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!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UTM Arruba KT" panose="02040603050506020204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ACC10-E85F-4B2F-897E-6525BBCD3D18}"/>
              </a:ext>
            </a:extLst>
          </p:cNvPr>
          <p:cNvSpPr txBox="1"/>
          <p:nvPr/>
        </p:nvSpPr>
        <p:spPr>
          <a:xfrm>
            <a:off x="11262049" y="641013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1100495"/>
            <a:ext cx="10500851" cy="21082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73394" y="127747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HỎI: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ẹp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37617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ẹp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37617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đẹp đều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ẹp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35268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4205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196453" y="10396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4366" y="605213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72629" y="1333399"/>
            <a:ext cx="10500851" cy="164030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18520" y="1774829"/>
            <a:ext cx="1033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43109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4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endParaRPr lang="en-US" sz="4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7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xinh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endParaRPr lang="en-US" sz="4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8062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9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inh </a:t>
            </a:r>
            <a:r>
              <a:rPr lang="en-US" sz="49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xẻo</a:t>
            </a:r>
            <a:endParaRPr lang="en-US" sz="4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7380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79982" y="35765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722229" y="38099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427" y="908134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43">
            <a:extLst>
              <a:ext uri="{FF2B5EF4-FFF2-40B4-BE49-F238E27FC236}">
                <a16:creationId xmlns:a16="http://schemas.microsoft.com/office/drawing/2014/main" id="{751CF320-16AA-43A5-A6C3-203096C26D3F}"/>
              </a:ext>
            </a:extLst>
          </p:cNvPr>
          <p:cNvSpPr/>
          <p:nvPr/>
        </p:nvSpPr>
        <p:spPr>
          <a:xfrm>
            <a:off x="2720576" y="5829411"/>
            <a:ext cx="6471361" cy="2989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C0E42160-FE1D-4E9F-9749-6AF6F862055B}"/>
              </a:ext>
            </a:extLst>
          </p:cNvPr>
          <p:cNvSpPr/>
          <p:nvPr/>
        </p:nvSpPr>
        <p:spPr>
          <a:xfrm>
            <a:off x="9783700" y="4095047"/>
            <a:ext cx="4672300" cy="575898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CADE8024-A46C-452A-A21B-22CD4F386446}"/>
              </a:ext>
            </a:extLst>
          </p:cNvPr>
          <p:cNvSpPr/>
          <p:nvPr/>
        </p:nvSpPr>
        <p:spPr>
          <a:xfrm>
            <a:off x="-2606895" y="4669361"/>
            <a:ext cx="5047253" cy="575898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0292E926-4B1C-41B7-A133-8C041180D1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12274"/>
          <a:stretch/>
        </p:blipFill>
        <p:spPr>
          <a:xfrm rot="20357486">
            <a:off x="1507658" y="3755792"/>
            <a:ext cx="2210603" cy="1232824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CF5B5050-5274-4223-9E2B-78B4017E6F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196">
            <a:off x="3858235" y="2865336"/>
            <a:ext cx="2286000" cy="2286000"/>
          </a:xfrm>
          <a:prstGeom prst="rect">
            <a:avLst/>
          </a:prstGeom>
        </p:spPr>
      </p:pic>
      <p:pic>
        <p:nvPicPr>
          <p:cNvPr id="32" name="Picture 31" descr="A picture containing cake, wedding, lit, serving&#10;&#10;Description automatically generated">
            <a:extLst>
              <a:ext uri="{FF2B5EF4-FFF2-40B4-BE49-F238E27FC236}">
                <a16:creationId xmlns:a16="http://schemas.microsoft.com/office/drawing/2014/main" id="{82875E11-6602-4F2F-B886-CA953FC339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5"/>
          <a:stretch/>
        </p:blipFill>
        <p:spPr>
          <a:xfrm>
            <a:off x="6229467" y="2834573"/>
            <a:ext cx="2674943" cy="2350600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A9576A-D23A-4C97-9284-1E7380199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0780" l="7979" r="89894">
                        <a14:foregroundMark x1="11170" y1="41844" x2="7801" y2="61170"/>
                        <a14:foregroundMark x1="7801" y1="61170" x2="7979" y2="68972"/>
                        <a14:foregroundMark x1="7979" y1="68972" x2="12057" y2="62766"/>
                        <a14:foregroundMark x1="12057" y1="62766" x2="12589" y2="49468"/>
                        <a14:foregroundMark x1="30674" y1="89007" x2="49645" y2="90780"/>
                        <a14:foregroundMark x1="49645" y1="90780" x2="55319" y2="89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43" y="2776873"/>
            <a:ext cx="2408300" cy="2408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C2E07F-C6DC-4FCF-BA4C-6DED9C7E3BA1}"/>
              </a:ext>
            </a:extLst>
          </p:cNvPr>
          <p:cNvGrpSpPr/>
          <p:nvPr/>
        </p:nvGrpSpPr>
        <p:grpSpPr>
          <a:xfrm>
            <a:off x="3266997" y="-316589"/>
            <a:ext cx="5924940" cy="2043910"/>
            <a:chOff x="3644019" y="770758"/>
            <a:chExt cx="6134145" cy="28414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678BBB2-123F-43B5-8E2B-C4FB7B4E5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4019" y="770758"/>
              <a:ext cx="6134145" cy="284146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081538-984A-41E7-9016-EB45DDB1EE32}"/>
                </a:ext>
              </a:extLst>
            </p:cNvPr>
            <p:cNvSpPr txBox="1"/>
            <p:nvPr/>
          </p:nvSpPr>
          <p:spPr>
            <a:xfrm>
              <a:off x="4843814" y="1655743"/>
              <a:ext cx="3744399" cy="1411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VN Dzung Dakao" panose="00000400000000000000" pitchFamily="2" charset="0"/>
                  <a:cs typeface="Times New Roman" pitchFamily="18" charset="0"/>
                </a:rPr>
                <a:t>Khởi động</a:t>
              </a:r>
              <a:endPara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  <a:cs typeface="Times New Roman" pitchFamily="18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D0900963-8DDD-4354-85FB-6CB1AB18776C}"/>
              </a:ext>
            </a:extLst>
          </p:cNvPr>
          <p:cNvSpPr/>
          <p:nvPr/>
        </p:nvSpPr>
        <p:spPr>
          <a:xfrm>
            <a:off x="1632312" y="2789384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5AB943C8-3D7F-4B5B-B954-EAF8BEA081F7}"/>
              </a:ext>
            </a:extLst>
          </p:cNvPr>
          <p:cNvSpPr/>
          <p:nvPr/>
        </p:nvSpPr>
        <p:spPr>
          <a:xfrm>
            <a:off x="9075509" y="2801627"/>
            <a:ext cx="1773360" cy="2286000"/>
          </a:xfrm>
          <a:prstGeom prst="roundRect">
            <a:avLst/>
          </a:prstGeom>
          <a:solidFill>
            <a:srgbClr val="F2CAC7"/>
          </a:solidFill>
          <a:ln>
            <a:solidFill>
              <a:srgbClr val="FFF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tìm 1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 chủ đề “Nhân hậu – Đoàn kết”</a:t>
            </a: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41D063BB-639B-4420-9AAF-037D5BAF38F1}"/>
              </a:ext>
            </a:extLst>
          </p:cNvPr>
          <p:cNvSpPr/>
          <p:nvPr/>
        </p:nvSpPr>
        <p:spPr>
          <a:xfrm>
            <a:off x="4077677" y="2838023"/>
            <a:ext cx="1773360" cy="2286000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503F3D53-3578-440A-84FA-04AA4AFA0DE6}"/>
              </a:ext>
            </a:extLst>
          </p:cNvPr>
          <p:cNvSpPr/>
          <p:nvPr/>
        </p:nvSpPr>
        <p:spPr>
          <a:xfrm>
            <a:off x="6673120" y="2790398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tìm 1 </a:t>
            </a:r>
            <a:r>
              <a:rPr lang="en-GB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</a:t>
            </a:r>
            <a:r>
              <a:rPr lang="en-GB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lên tâm trạng của em ngày hôm nay.</a:t>
            </a: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2D8CF8B4-C1CA-443B-933B-D35F2D9F58D3}"/>
              </a:ext>
            </a:extLst>
          </p:cNvPr>
          <p:cNvSpPr/>
          <p:nvPr/>
        </p:nvSpPr>
        <p:spPr>
          <a:xfrm>
            <a:off x="9082693" y="2826381"/>
            <a:ext cx="1773360" cy="2286000"/>
          </a:xfrm>
          <a:prstGeom prst="roundRect">
            <a:avLst/>
          </a:prstGeom>
          <a:solidFill>
            <a:srgbClr val="F2CAC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720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UVN Chim Bien Nang" panose="0209080305050A020404" pitchFamily="18" charset="0"/>
              </a:rPr>
              <a:t>4</a:t>
            </a: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72286CD5-8892-45AC-97C4-385D60D59C36}"/>
              </a:ext>
            </a:extLst>
          </p:cNvPr>
          <p:cNvSpPr/>
          <p:nvPr/>
        </p:nvSpPr>
        <p:spPr>
          <a:xfrm>
            <a:off x="1642641" y="2774797"/>
            <a:ext cx="1773360" cy="22860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VN Chim Bien Nang" panose="0209080305050A020404" pitchFamily="18" charset="0"/>
              </a:rPr>
              <a:t>1</a:t>
            </a:r>
          </a:p>
        </p:txBody>
      </p:sp>
      <p:sp>
        <p:nvSpPr>
          <p:cNvPr id="14" name="2">
            <a:extLst>
              <a:ext uri="{FF2B5EF4-FFF2-40B4-BE49-F238E27FC236}">
                <a16:creationId xmlns:a16="http://schemas.microsoft.com/office/drawing/2014/main" id="{DF19E3FC-A56A-4BEC-96BF-88A20AD596D1}"/>
              </a:ext>
            </a:extLst>
          </p:cNvPr>
          <p:cNvSpPr/>
          <p:nvPr/>
        </p:nvSpPr>
        <p:spPr>
          <a:xfrm>
            <a:off x="4086826" y="2842186"/>
            <a:ext cx="1773360" cy="2286000"/>
          </a:xfrm>
          <a:prstGeom prst="roundRect">
            <a:avLst/>
          </a:prstGeom>
          <a:solidFill>
            <a:srgbClr val="FF7C8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720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UVN Chim Bien Nang" panose="0209080305050A020404" pitchFamily="18" charset="0"/>
              </a:rPr>
              <a:t>2</a:t>
            </a:r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id="{214692FB-9463-4BE8-90D6-222BC8B4B90B}"/>
              </a:ext>
            </a:extLst>
          </p:cNvPr>
          <p:cNvSpPr/>
          <p:nvPr/>
        </p:nvSpPr>
        <p:spPr>
          <a:xfrm>
            <a:off x="6687948" y="2799923"/>
            <a:ext cx="1773360" cy="2286000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720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UVN Chim Bien Nang" panose="0209080305050A0204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04A8BD-0DD9-4C95-A15E-0A95497290CE}"/>
              </a:ext>
            </a:extLst>
          </p:cNvPr>
          <p:cNvSpPr txBox="1"/>
          <p:nvPr/>
        </p:nvSpPr>
        <p:spPr>
          <a:xfrm>
            <a:off x="2720576" y="1183447"/>
            <a:ext cx="731322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Ô</a:t>
            </a:r>
            <a:r>
              <a:rPr lang="en-US" sz="11500">
                <a:ln w="28575">
                  <a:solidFill>
                    <a:schemeClr val="bg1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 </a:t>
            </a:r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số</a:t>
            </a:r>
            <a:r>
              <a:rPr lang="en-US" sz="11500">
                <a:ln w="28575">
                  <a:solidFill>
                    <a:schemeClr val="bg1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 </a:t>
            </a:r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bí</a:t>
            </a:r>
            <a:r>
              <a:rPr lang="en-US" sz="11500">
                <a:ln w="28575">
                  <a:solidFill>
                    <a:schemeClr val="bg1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VN Dzung Dakao" panose="00000400000000000000" pitchFamily="2" charset="0"/>
              </a:rPr>
              <a:t> </a:t>
            </a:r>
            <a:r>
              <a:rPr lang="en-US" sz="11500">
                <a:ln w="28575">
                  <a:solidFill>
                    <a:schemeClr val="bg1"/>
                  </a:solidFill>
                </a:ln>
                <a:solidFill>
                  <a:srgbClr val="FF7C80"/>
                </a:solidFill>
                <a:effectLst>
                  <a:glow rad="101600">
                    <a:srgbClr val="FF7C80">
                      <a:alpha val="40000"/>
                    </a:srgbClr>
                  </a:glow>
                </a:effectLst>
                <a:latin typeface="UVN Dzung Dakao" panose="00000400000000000000" pitchFamily="2" charset="0"/>
              </a:rPr>
              <a:t>mật</a:t>
            </a: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D3DC9F67-8ABB-4EDB-B11F-1E43DE7573D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194" y="4740084"/>
            <a:ext cx="2358164" cy="2358164"/>
          </a:xfrm>
          <a:prstGeom prst="rect">
            <a:avLst/>
          </a:prstGeom>
        </p:spPr>
      </p:pic>
      <p:pic>
        <p:nvPicPr>
          <p:cNvPr id="37" name="图片 16">
            <a:extLst>
              <a:ext uri="{FF2B5EF4-FFF2-40B4-BE49-F238E27FC236}">
                <a16:creationId xmlns:a16="http://schemas.microsoft.com/office/drawing/2014/main" id="{12740113-FFBD-478C-B510-B1B87C6F38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3240" y="4524716"/>
            <a:ext cx="2609390" cy="2609390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31469C8-F3B5-4701-BBCD-A9E24FBB0C1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" b="18379"/>
          <a:stretch/>
        </p:blipFill>
        <p:spPr>
          <a:xfrm>
            <a:off x="3855646" y="4524716"/>
            <a:ext cx="4140484" cy="24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1.85185E-6 L 3.125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0" grpId="0" animBg="1"/>
      <p:bldP spid="18" grpId="0" animBg="1"/>
      <p:bldP spid="10" grpId="0" animBg="1"/>
      <p:bldP spid="13" grpId="0" animBg="1"/>
      <p:bldP spid="14" grpId="0" animBg="1"/>
      <p:bldP spid="15" grpId="0" animBg="1"/>
      <p:bldP spid="35" grpId="0"/>
      <p:bldP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515396"/>
            <a:ext cx="10500851" cy="24230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72013" y="777007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4015" y="52461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ạt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xạt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oắt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49378" y="524898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lao 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39134" y="49484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0609" y="493728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364270" y="904566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3936" y="1364134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900993"/>
            <a:ext cx="10500851" cy="21085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chim chóc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39280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A. chim vành khuyên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392803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chim bồ câu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chim sẻ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369308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5868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1458" y="1164131"/>
            <a:ext cx="783487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6DE915-C8D9-4F0D-8C53-02A0D8D38B7E}"/>
              </a:ext>
            </a:extLst>
          </p:cNvPr>
          <p:cNvSpPr txBox="1"/>
          <p:nvPr/>
        </p:nvSpPr>
        <p:spPr>
          <a:xfrm>
            <a:off x="1236863" y="1219597"/>
            <a:ext cx="96179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  <a:r>
              <a:rPr lang="en-US" altLang="en-US" sz="4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các từ ghép sau, từ ghép nào là từ ghép tổng hợp:</a:t>
            </a:r>
            <a:endParaRPr lang="en-US" altLang="en-US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16986" y="380999"/>
            <a:ext cx="7177510" cy="6096001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71730" y="3150585"/>
            <a:ext cx="6823354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angle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zh-CN" sz="88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Về</a:t>
            </a:r>
            <a:r>
              <a:rPr lang="en-US" altLang="zh-CN" sz="8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88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từ</a:t>
            </a:r>
            <a:r>
              <a:rPr lang="en-US" altLang="zh-CN" sz="8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8800" b="1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ghép</a:t>
            </a:r>
            <a:r>
              <a:rPr lang="en-US" altLang="zh-CN" sz="8800" b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</a:p>
          <a:p>
            <a:pPr algn="r"/>
            <a:r>
              <a:rPr lang="en-US" altLang="zh-CN" sz="8800" b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và </a:t>
            </a:r>
            <a:r>
              <a:rPr lang="en-US" altLang="zh-CN" sz="88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từ</a:t>
            </a:r>
            <a:r>
              <a:rPr lang="en-US" altLang="zh-CN" sz="8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8800" b="1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UTM Arruba KT" panose="02040603050506020204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láy</a:t>
            </a:r>
            <a:endParaRPr lang="zh-CN" altLang="en-US" sz="8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UTM Arruba KT" panose="02040603050506020204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32635" y="1152870"/>
            <a:ext cx="567192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9600" b="1" dirty="0" err="1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Dzung Dakao" panose="00000400000000000000" pitchFamily="2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Luyện</a:t>
            </a:r>
            <a:r>
              <a:rPr lang="en-US" altLang="zh-CN" sz="9600" b="1" dirty="0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Dzung Dakao" panose="00000400000000000000" pitchFamily="2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ln w="1143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VN Dzung Dakao" panose="00000400000000000000" pitchFamily="2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tập</a:t>
            </a:r>
            <a:endParaRPr lang="zh-CN" altLang="en-US" sz="9600" b="1" dirty="0">
              <a:ln w="11430"/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VN Dzung Dakao" panose="00000400000000000000" pitchFamily="2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65D365-9085-44F8-9902-B42C48FEE3EA}"/>
              </a:ext>
            </a:extLst>
          </p:cNvPr>
          <p:cNvSpPr txBox="1"/>
          <p:nvPr/>
        </p:nvSpPr>
        <p:spPr>
          <a:xfrm>
            <a:off x="11215868" y="6379407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465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9738" y="2409267"/>
            <a:ext cx="66476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7EA250-8F73-4BDF-99F4-19C04BF75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415235" y="2657562"/>
            <a:ext cx="4986289" cy="41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9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191475" y="153070"/>
            <a:ext cx="8029401" cy="646331"/>
          </a:xfrm>
          <a:custGeom>
            <a:avLst/>
            <a:gdLst>
              <a:gd name="connsiteX0" fmla="*/ 0 w 8029401"/>
              <a:gd name="connsiteY0" fmla="*/ 0 h 646331"/>
              <a:gd name="connsiteX1" fmla="*/ 332647 w 8029401"/>
              <a:gd name="connsiteY1" fmla="*/ 0 h 646331"/>
              <a:gd name="connsiteX2" fmla="*/ 1066763 w 8029401"/>
              <a:gd name="connsiteY2" fmla="*/ 0 h 646331"/>
              <a:gd name="connsiteX3" fmla="*/ 1720586 w 8029401"/>
              <a:gd name="connsiteY3" fmla="*/ 0 h 646331"/>
              <a:gd name="connsiteX4" fmla="*/ 2213821 w 8029401"/>
              <a:gd name="connsiteY4" fmla="*/ 0 h 646331"/>
              <a:gd name="connsiteX5" fmla="*/ 2626761 w 8029401"/>
              <a:gd name="connsiteY5" fmla="*/ 0 h 646331"/>
              <a:gd name="connsiteX6" fmla="*/ 3360878 w 8029401"/>
              <a:gd name="connsiteY6" fmla="*/ 0 h 646331"/>
              <a:gd name="connsiteX7" fmla="*/ 3934406 w 8029401"/>
              <a:gd name="connsiteY7" fmla="*/ 0 h 646331"/>
              <a:gd name="connsiteX8" fmla="*/ 4507935 w 8029401"/>
              <a:gd name="connsiteY8" fmla="*/ 0 h 646331"/>
              <a:gd name="connsiteX9" fmla="*/ 4920876 w 8029401"/>
              <a:gd name="connsiteY9" fmla="*/ 0 h 646331"/>
              <a:gd name="connsiteX10" fmla="*/ 5333816 w 8029401"/>
              <a:gd name="connsiteY10" fmla="*/ 0 h 646331"/>
              <a:gd name="connsiteX11" fmla="*/ 5987639 w 8029401"/>
              <a:gd name="connsiteY11" fmla="*/ 0 h 646331"/>
              <a:gd name="connsiteX12" fmla="*/ 6320286 w 8029401"/>
              <a:gd name="connsiteY12" fmla="*/ 0 h 646331"/>
              <a:gd name="connsiteX13" fmla="*/ 6652932 w 8029401"/>
              <a:gd name="connsiteY13" fmla="*/ 0 h 646331"/>
              <a:gd name="connsiteX14" fmla="*/ 7146167 w 8029401"/>
              <a:gd name="connsiteY14" fmla="*/ 0 h 646331"/>
              <a:gd name="connsiteX15" fmla="*/ 8029401 w 8029401"/>
              <a:gd name="connsiteY15" fmla="*/ 0 h 646331"/>
              <a:gd name="connsiteX16" fmla="*/ 8029401 w 8029401"/>
              <a:gd name="connsiteY16" fmla="*/ 336092 h 646331"/>
              <a:gd name="connsiteX17" fmla="*/ 8029401 w 8029401"/>
              <a:gd name="connsiteY17" fmla="*/ 646331 h 646331"/>
              <a:gd name="connsiteX18" fmla="*/ 7455872 w 8029401"/>
              <a:gd name="connsiteY18" fmla="*/ 646331 h 646331"/>
              <a:gd name="connsiteX19" fmla="*/ 6962638 w 8029401"/>
              <a:gd name="connsiteY19" fmla="*/ 646331 h 646331"/>
              <a:gd name="connsiteX20" fmla="*/ 6308815 w 8029401"/>
              <a:gd name="connsiteY20" fmla="*/ 646331 h 646331"/>
              <a:gd name="connsiteX21" fmla="*/ 5895874 w 8029401"/>
              <a:gd name="connsiteY21" fmla="*/ 646331 h 646331"/>
              <a:gd name="connsiteX22" fmla="*/ 5563228 w 8029401"/>
              <a:gd name="connsiteY22" fmla="*/ 646331 h 646331"/>
              <a:gd name="connsiteX23" fmla="*/ 5069993 w 8029401"/>
              <a:gd name="connsiteY23" fmla="*/ 646331 h 646331"/>
              <a:gd name="connsiteX24" fmla="*/ 4335877 w 8029401"/>
              <a:gd name="connsiteY24" fmla="*/ 646331 h 646331"/>
              <a:gd name="connsiteX25" fmla="*/ 3762348 w 8029401"/>
              <a:gd name="connsiteY25" fmla="*/ 646331 h 646331"/>
              <a:gd name="connsiteX26" fmla="*/ 3349407 w 8029401"/>
              <a:gd name="connsiteY26" fmla="*/ 646331 h 646331"/>
              <a:gd name="connsiteX27" fmla="*/ 3016761 w 8029401"/>
              <a:gd name="connsiteY27" fmla="*/ 646331 h 646331"/>
              <a:gd name="connsiteX28" fmla="*/ 2282644 w 8029401"/>
              <a:gd name="connsiteY28" fmla="*/ 646331 h 646331"/>
              <a:gd name="connsiteX29" fmla="*/ 1628821 w 8029401"/>
              <a:gd name="connsiteY29" fmla="*/ 646331 h 646331"/>
              <a:gd name="connsiteX30" fmla="*/ 974999 w 8029401"/>
              <a:gd name="connsiteY30" fmla="*/ 646331 h 646331"/>
              <a:gd name="connsiteX31" fmla="*/ 0 w 8029401"/>
              <a:gd name="connsiteY31" fmla="*/ 646331 h 646331"/>
              <a:gd name="connsiteX32" fmla="*/ 0 w 8029401"/>
              <a:gd name="connsiteY32" fmla="*/ 329629 h 646331"/>
              <a:gd name="connsiteX33" fmla="*/ 0 w 8029401"/>
              <a:gd name="connsiteY3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29401" h="646331" fill="none" extrusionOk="0">
                <a:moveTo>
                  <a:pt x="0" y="0"/>
                </a:moveTo>
                <a:cubicBezTo>
                  <a:pt x="70876" y="-36650"/>
                  <a:pt x="223518" y="3508"/>
                  <a:pt x="332647" y="0"/>
                </a:cubicBezTo>
                <a:cubicBezTo>
                  <a:pt x="441776" y="-3508"/>
                  <a:pt x="754617" y="14977"/>
                  <a:pt x="1066763" y="0"/>
                </a:cubicBezTo>
                <a:cubicBezTo>
                  <a:pt x="1378909" y="-14977"/>
                  <a:pt x="1450981" y="8273"/>
                  <a:pt x="1720586" y="0"/>
                </a:cubicBezTo>
                <a:cubicBezTo>
                  <a:pt x="1990191" y="-8273"/>
                  <a:pt x="2064026" y="49041"/>
                  <a:pt x="2213821" y="0"/>
                </a:cubicBezTo>
                <a:cubicBezTo>
                  <a:pt x="2363616" y="-49041"/>
                  <a:pt x="2442083" y="23452"/>
                  <a:pt x="2626761" y="0"/>
                </a:cubicBezTo>
                <a:cubicBezTo>
                  <a:pt x="2811439" y="-23452"/>
                  <a:pt x="3204463" y="15131"/>
                  <a:pt x="3360878" y="0"/>
                </a:cubicBezTo>
                <a:cubicBezTo>
                  <a:pt x="3517293" y="-15131"/>
                  <a:pt x="3766355" y="36386"/>
                  <a:pt x="3934406" y="0"/>
                </a:cubicBezTo>
                <a:cubicBezTo>
                  <a:pt x="4102457" y="-36386"/>
                  <a:pt x="4240715" y="14940"/>
                  <a:pt x="4507935" y="0"/>
                </a:cubicBezTo>
                <a:cubicBezTo>
                  <a:pt x="4775155" y="-14940"/>
                  <a:pt x="4723778" y="13427"/>
                  <a:pt x="4920876" y="0"/>
                </a:cubicBezTo>
                <a:cubicBezTo>
                  <a:pt x="5117974" y="-13427"/>
                  <a:pt x="5138591" y="21046"/>
                  <a:pt x="5333816" y="0"/>
                </a:cubicBezTo>
                <a:cubicBezTo>
                  <a:pt x="5529041" y="-21046"/>
                  <a:pt x="5723493" y="14537"/>
                  <a:pt x="5987639" y="0"/>
                </a:cubicBezTo>
                <a:cubicBezTo>
                  <a:pt x="6251785" y="-14537"/>
                  <a:pt x="6159223" y="13130"/>
                  <a:pt x="6320286" y="0"/>
                </a:cubicBezTo>
                <a:cubicBezTo>
                  <a:pt x="6481349" y="-13130"/>
                  <a:pt x="6495016" y="9279"/>
                  <a:pt x="6652932" y="0"/>
                </a:cubicBezTo>
                <a:cubicBezTo>
                  <a:pt x="6810848" y="-9279"/>
                  <a:pt x="6938779" y="22194"/>
                  <a:pt x="7146167" y="0"/>
                </a:cubicBezTo>
                <a:cubicBezTo>
                  <a:pt x="7353556" y="-22194"/>
                  <a:pt x="7756923" y="16017"/>
                  <a:pt x="8029401" y="0"/>
                </a:cubicBezTo>
                <a:cubicBezTo>
                  <a:pt x="8049200" y="109904"/>
                  <a:pt x="7991516" y="238385"/>
                  <a:pt x="8029401" y="336092"/>
                </a:cubicBezTo>
                <a:cubicBezTo>
                  <a:pt x="8067286" y="433799"/>
                  <a:pt x="8009517" y="500119"/>
                  <a:pt x="8029401" y="646331"/>
                </a:cubicBezTo>
                <a:cubicBezTo>
                  <a:pt x="7794935" y="652459"/>
                  <a:pt x="7605386" y="636439"/>
                  <a:pt x="7455872" y="646331"/>
                </a:cubicBezTo>
                <a:cubicBezTo>
                  <a:pt x="7306358" y="656223"/>
                  <a:pt x="7149960" y="616230"/>
                  <a:pt x="6962638" y="646331"/>
                </a:cubicBezTo>
                <a:cubicBezTo>
                  <a:pt x="6775316" y="676432"/>
                  <a:pt x="6509815" y="593019"/>
                  <a:pt x="6308815" y="646331"/>
                </a:cubicBezTo>
                <a:cubicBezTo>
                  <a:pt x="6107815" y="699643"/>
                  <a:pt x="6088266" y="611853"/>
                  <a:pt x="5895874" y="646331"/>
                </a:cubicBezTo>
                <a:cubicBezTo>
                  <a:pt x="5703482" y="680809"/>
                  <a:pt x="5706244" y="616494"/>
                  <a:pt x="5563228" y="646331"/>
                </a:cubicBezTo>
                <a:cubicBezTo>
                  <a:pt x="5420212" y="676168"/>
                  <a:pt x="5189877" y="631482"/>
                  <a:pt x="5069993" y="646331"/>
                </a:cubicBezTo>
                <a:cubicBezTo>
                  <a:pt x="4950109" y="661180"/>
                  <a:pt x="4568417" y="565316"/>
                  <a:pt x="4335877" y="646331"/>
                </a:cubicBezTo>
                <a:cubicBezTo>
                  <a:pt x="4103337" y="727346"/>
                  <a:pt x="3973876" y="599152"/>
                  <a:pt x="3762348" y="646331"/>
                </a:cubicBezTo>
                <a:cubicBezTo>
                  <a:pt x="3550820" y="693510"/>
                  <a:pt x="3459223" y="637965"/>
                  <a:pt x="3349407" y="646331"/>
                </a:cubicBezTo>
                <a:cubicBezTo>
                  <a:pt x="3239591" y="654697"/>
                  <a:pt x="3083560" y="631114"/>
                  <a:pt x="3016761" y="646331"/>
                </a:cubicBezTo>
                <a:cubicBezTo>
                  <a:pt x="2949962" y="661548"/>
                  <a:pt x="2537115" y="578739"/>
                  <a:pt x="2282644" y="646331"/>
                </a:cubicBezTo>
                <a:cubicBezTo>
                  <a:pt x="2028173" y="713923"/>
                  <a:pt x="1889681" y="638196"/>
                  <a:pt x="1628821" y="646331"/>
                </a:cubicBezTo>
                <a:cubicBezTo>
                  <a:pt x="1367961" y="654466"/>
                  <a:pt x="1244552" y="598764"/>
                  <a:pt x="974999" y="646331"/>
                </a:cubicBezTo>
                <a:cubicBezTo>
                  <a:pt x="705446" y="693898"/>
                  <a:pt x="308693" y="578538"/>
                  <a:pt x="0" y="646331"/>
                </a:cubicBezTo>
                <a:cubicBezTo>
                  <a:pt x="-15915" y="559902"/>
                  <a:pt x="8223" y="471010"/>
                  <a:pt x="0" y="329629"/>
                </a:cubicBezTo>
                <a:cubicBezTo>
                  <a:pt x="-8223" y="188248"/>
                  <a:pt x="19491" y="153897"/>
                  <a:pt x="0" y="0"/>
                </a:cubicBezTo>
                <a:close/>
              </a:path>
              <a:path w="8029401" h="646331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36377" y="82041"/>
                  <a:pt x="8019782" y="188296"/>
                  <a:pt x="8029401" y="323166"/>
                </a:cubicBezTo>
                <a:cubicBezTo>
                  <a:pt x="8039020" y="458036"/>
                  <a:pt x="8026741" y="526132"/>
                  <a:pt x="8029401" y="646331"/>
                </a:cubicBezTo>
                <a:cubicBezTo>
                  <a:pt x="7903292" y="651066"/>
                  <a:pt x="7695828" y="577601"/>
                  <a:pt x="7455872" y="646331"/>
                </a:cubicBezTo>
                <a:cubicBezTo>
                  <a:pt x="7215916" y="715061"/>
                  <a:pt x="7223381" y="629615"/>
                  <a:pt x="7123226" y="646331"/>
                </a:cubicBezTo>
                <a:cubicBezTo>
                  <a:pt x="7023071" y="663047"/>
                  <a:pt x="6630076" y="620725"/>
                  <a:pt x="6469403" y="646331"/>
                </a:cubicBezTo>
                <a:cubicBezTo>
                  <a:pt x="6308730" y="671937"/>
                  <a:pt x="6150782" y="631445"/>
                  <a:pt x="5976168" y="646331"/>
                </a:cubicBezTo>
                <a:cubicBezTo>
                  <a:pt x="5801554" y="661217"/>
                  <a:pt x="5518667" y="617220"/>
                  <a:pt x="5242052" y="646331"/>
                </a:cubicBezTo>
                <a:cubicBezTo>
                  <a:pt x="4965437" y="675442"/>
                  <a:pt x="4719069" y="586872"/>
                  <a:pt x="4507935" y="646331"/>
                </a:cubicBezTo>
                <a:cubicBezTo>
                  <a:pt x="4296801" y="705790"/>
                  <a:pt x="4289038" y="617790"/>
                  <a:pt x="4175289" y="646331"/>
                </a:cubicBezTo>
                <a:cubicBezTo>
                  <a:pt x="4061540" y="674872"/>
                  <a:pt x="3725231" y="577478"/>
                  <a:pt x="3521466" y="646331"/>
                </a:cubicBezTo>
                <a:cubicBezTo>
                  <a:pt x="3317701" y="715184"/>
                  <a:pt x="3185547" y="629705"/>
                  <a:pt x="3028231" y="646331"/>
                </a:cubicBezTo>
                <a:cubicBezTo>
                  <a:pt x="2870916" y="662957"/>
                  <a:pt x="2458697" y="584015"/>
                  <a:pt x="2294115" y="646331"/>
                </a:cubicBezTo>
                <a:cubicBezTo>
                  <a:pt x="2129533" y="708647"/>
                  <a:pt x="1759560" y="584145"/>
                  <a:pt x="1559998" y="646331"/>
                </a:cubicBezTo>
                <a:cubicBezTo>
                  <a:pt x="1360436" y="708517"/>
                  <a:pt x="1386821" y="646082"/>
                  <a:pt x="1227351" y="646331"/>
                </a:cubicBezTo>
                <a:cubicBezTo>
                  <a:pt x="1067881" y="646580"/>
                  <a:pt x="1042025" y="631752"/>
                  <a:pt x="894705" y="646331"/>
                </a:cubicBezTo>
                <a:cubicBezTo>
                  <a:pt x="747385" y="660910"/>
                  <a:pt x="308853" y="626173"/>
                  <a:pt x="0" y="646331"/>
                </a:cubicBezTo>
                <a:cubicBezTo>
                  <a:pt x="-4337" y="508397"/>
                  <a:pt x="22308" y="418041"/>
                  <a:pt x="0" y="316702"/>
                </a:cubicBezTo>
                <a:cubicBezTo>
                  <a:pt x="-22308" y="215363"/>
                  <a:pt x="24647" y="97197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69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2137" y="5609845"/>
            <a:ext cx="4554264" cy="98750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" y="1067259"/>
            <a:ext cx="5452441" cy="436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55" y="1107016"/>
            <a:ext cx="5452441" cy="4361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6059606" y="5609845"/>
            <a:ext cx="5979165" cy="119181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bằng bột </a:t>
            </a:r>
          </a:p>
          <a:p>
            <a:pPr algn="just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gạo nếp, thường có nhân, rán chín giòn).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A_任意多边形 74">
            <a:extLst>
              <a:ext uri="{FF2B5EF4-FFF2-40B4-BE49-F238E27FC236}">
                <a16:creationId xmlns:a16="http://schemas.microsoft.com/office/drawing/2014/main" id="{66194EB9-2C7E-422C-A0E4-14B50342E9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4823256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8" name="PA_组合 75">
            <a:extLst>
              <a:ext uri="{FF2B5EF4-FFF2-40B4-BE49-F238E27FC236}">
                <a16:creationId xmlns:a16="http://schemas.microsoft.com/office/drawing/2014/main" id="{603708CB-395B-4622-8C61-F3D30F4D87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293611" y="5623944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9" name="云形 79">
              <a:extLst>
                <a:ext uri="{FF2B5EF4-FFF2-40B4-BE49-F238E27FC236}">
                  <a16:creationId xmlns:a16="http://schemas.microsoft.com/office/drawing/2014/main" id="{0722B015-08A4-4D0D-9848-EA43FEBCF5B6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 80">
              <a:extLst>
                <a:ext uri="{FF2B5EF4-FFF2-40B4-BE49-F238E27FC236}">
                  <a16:creationId xmlns:a16="http://schemas.microsoft.com/office/drawing/2014/main" id="{22A6223C-AA6A-4DDF-950C-2BD5864909DB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226" y="-561932"/>
            <a:ext cx="6979244" cy="4272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7238" y="1371635"/>
            <a:ext cx="4540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769" y="2246229"/>
            <a:ext cx="6943787" cy="4949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238" y="4358022"/>
            <a:ext cx="44215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" name="Flowchart: Terminator 36"/>
          <p:cNvSpPr/>
          <p:nvPr/>
        </p:nvSpPr>
        <p:spPr>
          <a:xfrm>
            <a:off x="7275442" y="1033349"/>
            <a:ext cx="2928732" cy="1081980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Flowchart: Terminator 37"/>
          <p:cNvSpPr/>
          <p:nvPr/>
        </p:nvSpPr>
        <p:spPr>
          <a:xfrm>
            <a:off x="7275442" y="4373126"/>
            <a:ext cx="2928732" cy="1081980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4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ánh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rán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>
            <a:off x="5618922" y="1574339"/>
            <a:ext cx="1630017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>
            <a:off x="5618922" y="4914116"/>
            <a:ext cx="1617363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8581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_任意多边形 74">
            <a:extLst>
              <a:ext uri="{FF2B5EF4-FFF2-40B4-BE49-F238E27FC236}">
                <a16:creationId xmlns:a16="http://schemas.microsoft.com/office/drawing/2014/main" id="{5B727157-A4D3-44AC-B4B8-78BC3046D3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165178" y="5425834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7" name="PA_组合 75">
            <a:extLst>
              <a:ext uri="{FF2B5EF4-FFF2-40B4-BE49-F238E27FC236}">
                <a16:creationId xmlns:a16="http://schemas.microsoft.com/office/drawing/2014/main" id="{F4092506-0DDB-48DD-A1B7-DA3E4D971F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4293611" y="6054246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28" name="云形 79">
              <a:extLst>
                <a:ext uri="{FF2B5EF4-FFF2-40B4-BE49-F238E27FC236}">
                  <a16:creationId xmlns:a16="http://schemas.microsoft.com/office/drawing/2014/main" id="{6FEAB834-75CC-4494-9BAA-3CFA952DEC5D}"/>
                </a:ext>
              </a:extLst>
            </p:cNvPr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80">
              <a:extLst>
                <a:ext uri="{FF2B5EF4-FFF2-40B4-BE49-F238E27FC236}">
                  <a16:creationId xmlns:a16="http://schemas.microsoft.com/office/drawing/2014/main" id="{F62545BF-374A-4B50-BAB8-926F8A3D5F74}"/>
                </a:ext>
              </a:extLst>
            </p:cNvPr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C26C98-24BB-4F4F-8F87-5E19225EF470}"/>
              </a:ext>
            </a:extLst>
          </p:cNvPr>
          <p:cNvGrpSpPr/>
          <p:nvPr/>
        </p:nvGrpSpPr>
        <p:grpSpPr>
          <a:xfrm>
            <a:off x="4099902" y="2434381"/>
            <a:ext cx="3992195" cy="2030856"/>
            <a:chOff x="4239491" y="2666650"/>
            <a:chExt cx="3267547" cy="1704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92E5BA-E313-414E-99D0-843D20568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29778-4DD0-4536-BDBE-D0B6CF790543}"/>
                </a:ext>
              </a:extLst>
            </p:cNvPr>
            <p:cNvSpPr txBox="1"/>
            <p:nvPr/>
          </p:nvSpPr>
          <p:spPr>
            <a:xfrm>
              <a:off x="4740487" y="3460908"/>
              <a:ext cx="2402593" cy="775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>
                  <a:ln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47ADB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trái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A008B9-4062-4C70-97A6-236E1AF072A5}"/>
              </a:ext>
            </a:extLst>
          </p:cNvPr>
          <p:cNvGrpSpPr/>
          <p:nvPr/>
        </p:nvGrpSpPr>
        <p:grpSpPr>
          <a:xfrm>
            <a:off x="1352856" y="1357803"/>
            <a:ext cx="2886635" cy="1308847"/>
            <a:chOff x="4239491" y="2666650"/>
            <a:chExt cx="3267547" cy="17048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50E304-2C2B-47C9-BD12-445EEBB57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194F54-BFA5-4E7F-82BB-0EA7C92ACDC0}"/>
                </a:ext>
              </a:extLst>
            </p:cNvPr>
            <p:cNvSpPr txBox="1"/>
            <p:nvPr/>
          </p:nvSpPr>
          <p:spPr>
            <a:xfrm>
              <a:off x="4949162" y="3519055"/>
              <a:ext cx="2027194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rán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1B56C-76E0-4A9B-A1BC-358CCEF951F4}"/>
              </a:ext>
            </a:extLst>
          </p:cNvPr>
          <p:cNvGrpSpPr/>
          <p:nvPr/>
        </p:nvGrpSpPr>
        <p:grpSpPr>
          <a:xfrm>
            <a:off x="546033" y="3717034"/>
            <a:ext cx="2886635" cy="1308847"/>
            <a:chOff x="4239491" y="2666650"/>
            <a:chExt cx="3267547" cy="17048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759E59-8D55-4ED3-A428-8F07D225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C9437A-BCCC-460A-950D-60F638F40DE1}"/>
                </a:ext>
              </a:extLst>
            </p:cNvPr>
            <p:cNvSpPr txBox="1"/>
            <p:nvPr/>
          </p:nvSpPr>
          <p:spPr>
            <a:xfrm>
              <a:off x="4949162" y="3519055"/>
              <a:ext cx="2181430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kem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EA5C11-FC95-4963-A089-B666C6E44E7C}"/>
              </a:ext>
            </a:extLst>
          </p:cNvPr>
          <p:cNvGrpSpPr/>
          <p:nvPr/>
        </p:nvGrpSpPr>
        <p:grpSpPr>
          <a:xfrm>
            <a:off x="3587931" y="5025881"/>
            <a:ext cx="2886635" cy="1308847"/>
            <a:chOff x="4239491" y="2666650"/>
            <a:chExt cx="3267547" cy="17048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B56B25-18AE-416B-8E6E-E6E1C093B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7C5DCC-9676-4BB0-8859-5A7EFD1BA606}"/>
                </a:ext>
              </a:extLst>
            </p:cNvPr>
            <p:cNvSpPr txBox="1"/>
            <p:nvPr/>
          </p:nvSpPr>
          <p:spPr>
            <a:xfrm>
              <a:off x="4949162" y="3519055"/>
              <a:ext cx="2078000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tiêu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A4D634-83C8-4AAD-9F32-34D72E2EA09F}"/>
              </a:ext>
            </a:extLst>
          </p:cNvPr>
          <p:cNvGrpSpPr/>
          <p:nvPr/>
        </p:nvGrpSpPr>
        <p:grpSpPr>
          <a:xfrm>
            <a:off x="5345051" y="488663"/>
            <a:ext cx="2886635" cy="1308847"/>
            <a:chOff x="4239491" y="2666650"/>
            <a:chExt cx="3267547" cy="17048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E61040-1CDD-4FA7-A9F8-30D54EBA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6C81AE-9C1A-4F46-965F-94AF8F7D1B97}"/>
                </a:ext>
              </a:extLst>
            </p:cNvPr>
            <p:cNvSpPr txBox="1"/>
            <p:nvPr/>
          </p:nvSpPr>
          <p:spPr>
            <a:xfrm>
              <a:off x="4634452" y="3439511"/>
              <a:ext cx="2564295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chưng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D3A350-8068-4C6F-A05D-BE281F5C338A}"/>
              </a:ext>
            </a:extLst>
          </p:cNvPr>
          <p:cNvGrpSpPr/>
          <p:nvPr/>
        </p:nvGrpSpPr>
        <p:grpSpPr>
          <a:xfrm>
            <a:off x="8604068" y="2628653"/>
            <a:ext cx="2886635" cy="1308847"/>
            <a:chOff x="4239491" y="2666650"/>
            <a:chExt cx="3267547" cy="17048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17E7CD7-8A74-4939-98FE-906CC9E0B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630202-0AB4-4687-89E2-9DA43D8C4889}"/>
                </a:ext>
              </a:extLst>
            </p:cNvPr>
            <p:cNvSpPr txBox="1"/>
            <p:nvPr/>
          </p:nvSpPr>
          <p:spPr>
            <a:xfrm>
              <a:off x="4634452" y="3439511"/>
              <a:ext cx="2027194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 gạo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070C8E-D352-4CBA-86D4-71995A6CAE66}"/>
              </a:ext>
            </a:extLst>
          </p:cNvPr>
          <p:cNvGrpSpPr/>
          <p:nvPr/>
        </p:nvGrpSpPr>
        <p:grpSpPr>
          <a:xfrm>
            <a:off x="7488562" y="4595609"/>
            <a:ext cx="2886635" cy="1308847"/>
            <a:chOff x="4239491" y="2666650"/>
            <a:chExt cx="3267547" cy="17048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443946-C26C-4EB6-BED6-CA53925F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7C8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491" y="2666650"/>
              <a:ext cx="3267547" cy="17048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F9460B-8CC2-400D-B4B7-1E7EFE6F431D}"/>
                </a:ext>
              </a:extLst>
            </p:cNvPr>
            <p:cNvSpPr txBox="1"/>
            <p:nvPr/>
          </p:nvSpPr>
          <p:spPr>
            <a:xfrm>
              <a:off x="5502196" y="3519053"/>
              <a:ext cx="673554" cy="761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250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11354 -0.0055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261C07-C42A-4461-AC00-D0E75B19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160105" y="2174389"/>
            <a:ext cx="795208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651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" name="图片 21" descr="5776168d7c1ae050132dfbc15723ad31">
            <a:extLst>
              <a:ext uri="{FF2B5EF4-FFF2-40B4-BE49-F238E27FC236}">
                <a16:creationId xmlns:a16="http://schemas.microsoft.com/office/drawing/2014/main" id="{308A58AC-44BB-4F99-8D1C-26025654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6951" y="2735401"/>
            <a:ext cx="3794125" cy="3794125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779062" y="4038001"/>
            <a:ext cx="327660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D6E271-2B0B-4429-A84A-E356C321D4E4}"/>
              </a:ext>
            </a:extLst>
          </p:cNvPr>
          <p:cNvSpPr/>
          <p:nvPr/>
        </p:nvSpPr>
        <p:spPr>
          <a:xfrm>
            <a:off x="699191" y="3716233"/>
            <a:ext cx="10723418" cy="2978170"/>
          </a:xfrm>
          <a:prstGeom prst="roundRect">
            <a:avLst/>
          </a:prstGeom>
          <a:solidFill>
            <a:schemeClr val="bg1"/>
          </a:solidFill>
          <a:ln w="149225">
            <a:solidFill>
              <a:srgbClr val="D9E6F7"/>
            </a:solidFill>
          </a:ln>
          <a:effectLst>
            <a:outerShdw blurRad="889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	Theo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A50268-D68E-48D4-9FD9-6249DBFFD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3" t="27262" r="71737" b="66296"/>
          <a:stretch>
            <a:fillRect/>
          </a:stretch>
        </p:blipFill>
        <p:spPr>
          <a:xfrm>
            <a:off x="1156989" y="335796"/>
            <a:ext cx="422789" cy="456167"/>
          </a:xfrm>
          <a:custGeom>
            <a:avLst/>
            <a:gdLst>
              <a:gd name="connsiteX0" fmla="*/ 70466 w 422789"/>
              <a:gd name="connsiteY0" fmla="*/ 0 h 456167"/>
              <a:gd name="connsiteX1" fmla="*/ 352323 w 422789"/>
              <a:gd name="connsiteY1" fmla="*/ 0 h 456167"/>
              <a:gd name="connsiteX2" fmla="*/ 422789 w 422789"/>
              <a:gd name="connsiteY2" fmla="*/ 70466 h 456167"/>
              <a:gd name="connsiteX3" fmla="*/ 422789 w 422789"/>
              <a:gd name="connsiteY3" fmla="*/ 385701 h 456167"/>
              <a:gd name="connsiteX4" fmla="*/ 352323 w 422789"/>
              <a:gd name="connsiteY4" fmla="*/ 456167 h 456167"/>
              <a:gd name="connsiteX5" fmla="*/ 70466 w 422789"/>
              <a:gd name="connsiteY5" fmla="*/ 456167 h 456167"/>
              <a:gd name="connsiteX6" fmla="*/ 0 w 422789"/>
              <a:gd name="connsiteY6" fmla="*/ 385701 h 456167"/>
              <a:gd name="connsiteX7" fmla="*/ 0 w 422789"/>
              <a:gd name="connsiteY7" fmla="*/ 70466 h 456167"/>
              <a:gd name="connsiteX8" fmla="*/ 70466 w 422789"/>
              <a:gd name="connsiteY8" fmla="*/ 0 h 45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789" h="456167">
                <a:moveTo>
                  <a:pt x="70466" y="0"/>
                </a:moveTo>
                <a:lnTo>
                  <a:pt x="352323" y="0"/>
                </a:lnTo>
                <a:cubicBezTo>
                  <a:pt x="391240" y="0"/>
                  <a:pt x="422789" y="31549"/>
                  <a:pt x="422789" y="70466"/>
                </a:cubicBezTo>
                <a:lnTo>
                  <a:pt x="422789" y="385701"/>
                </a:lnTo>
                <a:cubicBezTo>
                  <a:pt x="422789" y="424618"/>
                  <a:pt x="391240" y="456167"/>
                  <a:pt x="352323" y="456167"/>
                </a:cubicBezTo>
                <a:lnTo>
                  <a:pt x="70466" y="456167"/>
                </a:lnTo>
                <a:cubicBezTo>
                  <a:pt x="31549" y="456167"/>
                  <a:pt x="0" y="424618"/>
                  <a:pt x="0" y="385701"/>
                </a:cubicBezTo>
                <a:lnTo>
                  <a:pt x="0" y="70466"/>
                </a:lnTo>
                <a:cubicBezTo>
                  <a:pt x="0" y="31549"/>
                  <a:pt x="31549" y="0"/>
                  <a:pt x="70466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5F5E2-8362-4520-B262-CD92CB2F7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4" t="38886" r="10995" b="48306"/>
          <a:stretch>
            <a:fillRect/>
          </a:stretch>
        </p:blipFill>
        <p:spPr>
          <a:xfrm>
            <a:off x="11129870" y="375248"/>
            <a:ext cx="538995" cy="581547"/>
          </a:xfrm>
          <a:custGeom>
            <a:avLst/>
            <a:gdLst>
              <a:gd name="connsiteX0" fmla="*/ 140112 w 840658"/>
              <a:gd name="connsiteY0" fmla="*/ 0 h 907026"/>
              <a:gd name="connsiteX1" fmla="*/ 700546 w 840658"/>
              <a:gd name="connsiteY1" fmla="*/ 0 h 907026"/>
              <a:gd name="connsiteX2" fmla="*/ 840658 w 840658"/>
              <a:gd name="connsiteY2" fmla="*/ 140112 h 907026"/>
              <a:gd name="connsiteX3" fmla="*/ 840658 w 840658"/>
              <a:gd name="connsiteY3" fmla="*/ 766914 h 907026"/>
              <a:gd name="connsiteX4" fmla="*/ 700546 w 840658"/>
              <a:gd name="connsiteY4" fmla="*/ 907026 h 907026"/>
              <a:gd name="connsiteX5" fmla="*/ 140112 w 840658"/>
              <a:gd name="connsiteY5" fmla="*/ 907026 h 907026"/>
              <a:gd name="connsiteX6" fmla="*/ 0 w 840658"/>
              <a:gd name="connsiteY6" fmla="*/ 766914 h 907026"/>
              <a:gd name="connsiteX7" fmla="*/ 0 w 840658"/>
              <a:gd name="connsiteY7" fmla="*/ 140112 h 907026"/>
              <a:gd name="connsiteX8" fmla="*/ 140112 w 840658"/>
              <a:gd name="connsiteY8" fmla="*/ 0 h 90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658" h="907026">
                <a:moveTo>
                  <a:pt x="140112" y="0"/>
                </a:moveTo>
                <a:lnTo>
                  <a:pt x="700546" y="0"/>
                </a:lnTo>
                <a:cubicBezTo>
                  <a:pt x="777928" y="0"/>
                  <a:pt x="840658" y="62730"/>
                  <a:pt x="840658" y="140112"/>
                </a:cubicBezTo>
                <a:lnTo>
                  <a:pt x="840658" y="766914"/>
                </a:lnTo>
                <a:cubicBezTo>
                  <a:pt x="840658" y="844296"/>
                  <a:pt x="777928" y="907026"/>
                  <a:pt x="700546" y="907026"/>
                </a:cubicBezTo>
                <a:lnTo>
                  <a:pt x="140112" y="907026"/>
                </a:lnTo>
                <a:cubicBezTo>
                  <a:pt x="62730" y="907026"/>
                  <a:pt x="0" y="844296"/>
                  <a:pt x="0" y="766914"/>
                </a:cubicBezTo>
                <a:lnTo>
                  <a:pt x="0" y="140112"/>
                </a:lnTo>
                <a:cubicBezTo>
                  <a:pt x="0" y="62730"/>
                  <a:pt x="62730" y="0"/>
                  <a:pt x="140112" y="0"/>
                </a:cubicBezTo>
                <a:close/>
              </a:path>
            </a:pathLst>
          </a:cu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圆角 1">
            <a:extLst>
              <a:ext uri="{FF2B5EF4-FFF2-40B4-BE49-F238E27FC236}">
                <a16:creationId xmlns:a16="http://schemas.microsoft.com/office/drawing/2014/main" id="{90D6E271-2B0B-4429-A84A-E356C321D4E4}"/>
              </a:ext>
            </a:extLst>
          </p:cNvPr>
          <p:cNvSpPr/>
          <p:nvPr/>
        </p:nvSpPr>
        <p:spPr>
          <a:xfrm>
            <a:off x="734291" y="450830"/>
            <a:ext cx="10723418" cy="2978170"/>
          </a:xfrm>
          <a:prstGeom prst="roundRect">
            <a:avLst/>
          </a:prstGeom>
          <a:solidFill>
            <a:schemeClr val="bg1"/>
          </a:solidFill>
          <a:ln w="149225">
            <a:solidFill>
              <a:srgbClr val="D9E6F7"/>
            </a:solidFill>
          </a:ln>
          <a:effectLst>
            <a:outerShdw blurRad="889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ngớt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ray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gầm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rít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		Theo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3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86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49bef45-1a50-439a-8a2a-2f56931756b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856</Words>
  <Application>Microsoft Office PowerPoint</Application>
  <PresentationFormat>Widescreen</PresentationFormat>
  <Paragraphs>111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 Light</vt:lpstr>
      <vt:lpstr>Arial</vt:lpstr>
      <vt:lpstr>UTM Azuki</vt:lpstr>
      <vt:lpstr>Times New Roman</vt:lpstr>
      <vt:lpstr>方正喵呜体</vt:lpstr>
      <vt:lpstr>.VnCooper</vt:lpstr>
      <vt:lpstr>UVN Dzung Dakao</vt:lpstr>
      <vt:lpstr>UTM Alba Matter</vt:lpstr>
      <vt:lpstr>UTM Arruba KT</vt:lpstr>
      <vt:lpstr>等线</vt:lpstr>
      <vt:lpstr>UVN Chim Bien Nang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Nguyen Huu Hieu</cp:lastModifiedBy>
  <cp:revision>90</cp:revision>
  <dcterms:created xsi:type="dcterms:W3CDTF">2018-08-04T01:42:00Z</dcterms:created>
  <dcterms:modified xsi:type="dcterms:W3CDTF">2021-09-19T07:05:39Z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15ACCE691913484DB00E0A18BBEE5D13</vt:lpwstr>
  </property>
  <property fmtid="{D5CDD505-2E9C-101B-9397-08002B2CF9AE}" pid="3" name="KSOProductBuildVer">
    <vt:lpwstr>1033-11.2.0.10296</vt:lpwstr>
  </property>
</Properties>
</file>