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82" r:id="rId2"/>
    <p:sldId id="278" r:id="rId3"/>
    <p:sldId id="280" r:id="rId4"/>
    <p:sldId id="281" r:id="rId5"/>
    <p:sldId id="279" r:id="rId6"/>
    <p:sldId id="259" r:id="rId7"/>
    <p:sldId id="260" r:id="rId8"/>
    <p:sldId id="275" r:id="rId9"/>
    <p:sldId id="284" r:id="rId10"/>
    <p:sldId id="262" r:id="rId11"/>
    <p:sldId id="276" r:id="rId12"/>
    <p:sldId id="261" r:id="rId13"/>
    <p:sldId id="263" r:id="rId14"/>
    <p:sldId id="283" r:id="rId15"/>
    <p:sldId id="266" r:id="rId16"/>
    <p:sldId id="285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微软雅黑" panose="020B0503020204020204" pitchFamily="34" charset="-122"/>
      <p:regular r:id="rId20"/>
      <p:bold r:id="rId21"/>
    </p:embeddedFont>
    <p:embeddedFont>
      <p:font typeface=".VnTime" panose="020B7200000000000000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UTM A&amp;S Graceland" panose="02040603050506020204" pitchFamily="18" charset="0"/>
      <p:regular r:id="rId29"/>
    </p:embeddedFont>
    <p:embeddedFont>
      <p:font typeface="UTM Azuki" panose="02040603050506020204" pitchFamily="18" charset="0"/>
      <p:regular r:id="rId30"/>
    </p:embeddedFont>
    <p:embeddedFont>
      <p:font typeface="UTM Charlemagne" panose="02040603050506020204" pitchFamily="18" charset="0"/>
      <p:regular r:id="rId31"/>
    </p:embeddedFont>
    <p:embeddedFont>
      <p:font typeface="UTM Than Chien Tranh" panose="02040403050506020204" pitchFamily="18" charset="0"/>
      <p:regular r:id="rId32"/>
    </p:embeddedFont>
    <p:embeddedFont>
      <p:font typeface="VNI-Times" pitchFamily="2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DFE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8E62C-34FB-48F6-BA8E-3CF6C9EFA89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00CFC-A3F0-4B23-BB37-B8497C2A4F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3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335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48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20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40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237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532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271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6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667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348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68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D78A31-B58C-4F22-8C52-A961D950D026}" type="datetimeFigureOut">
              <a:rPr lang="en-US" smtClean="0"/>
              <a:pPr/>
              <a:t>07-Oct-21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2939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96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8C7432B-F34D-46D4-B409-843690ADD8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80D027-5D8D-49F3-9B3D-233E00E946AE}"/>
              </a:ext>
            </a:extLst>
          </p:cNvPr>
          <p:cNvSpPr txBox="1"/>
          <p:nvPr userDrawn="1"/>
        </p:nvSpPr>
        <p:spPr>
          <a:xfrm>
            <a:off x="11156139" y="6488668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TM Charlemagne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86F7A7-332F-48BB-88CB-BC9E541C2EA0}"/>
              </a:ext>
            </a:extLst>
          </p:cNvPr>
          <p:cNvSpPr txBox="1"/>
          <p:nvPr userDrawn="1"/>
        </p:nvSpPr>
        <p:spPr>
          <a:xfrm>
            <a:off x="0" y="0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TM Charlemagne" panose="02040603050506020204" pitchFamily="18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1E8C11-DA60-4A22-A65B-A1D928A892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64" y="10610660"/>
            <a:ext cx="1157232" cy="9997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5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41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2.png"/><Relationship Id="rId10" Type="http://schemas.openxmlformats.org/officeDocument/2006/relationships/image" Target="../media/image63.png"/><Relationship Id="rId4" Type="http://schemas.openxmlformats.org/officeDocument/2006/relationships/image" Target="../media/image33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2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3.png"/><Relationship Id="rId18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openxmlformats.org/officeDocument/2006/relationships/image" Target="../media/image27.jpg"/><Relationship Id="rId12" Type="http://schemas.microsoft.com/office/2007/relationships/hdphoto" Target="../media/hdphoto1.wdp"/><Relationship Id="rId17" Type="http://schemas.openxmlformats.org/officeDocument/2006/relationships/image" Target="../media/image22.png"/><Relationship Id="rId2" Type="http://schemas.openxmlformats.org/officeDocument/2006/relationships/audio" Target="../media/media3.wav"/><Relationship Id="rId16" Type="http://schemas.openxmlformats.org/officeDocument/2006/relationships/image" Target="../media/image29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26.png"/><Relationship Id="rId1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jpeg"/><Relationship Id="rId3" Type="http://schemas.microsoft.com/office/2007/relationships/media" Target="../media/media4.mp3"/><Relationship Id="rId7" Type="http://schemas.openxmlformats.org/officeDocument/2006/relationships/image" Target="../media/image20.jpeg"/><Relationship Id="rId12" Type="http://schemas.openxmlformats.org/officeDocument/2006/relationships/image" Target="../media/image23.png"/><Relationship Id="rId17" Type="http://schemas.openxmlformats.org/officeDocument/2006/relationships/image" Target="../media/image24.png"/><Relationship Id="rId2" Type="http://schemas.openxmlformats.org/officeDocument/2006/relationships/audio" Target="../media/media3.wav"/><Relationship Id="rId16" Type="http://schemas.openxmlformats.org/officeDocument/2006/relationships/image" Target="../media/image2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jpeg"/><Relationship Id="rId3" Type="http://schemas.microsoft.com/office/2007/relationships/media" Target="../media/media4.mp3"/><Relationship Id="rId7" Type="http://schemas.openxmlformats.org/officeDocument/2006/relationships/image" Target="../media/image20.jpeg"/><Relationship Id="rId12" Type="http://schemas.openxmlformats.org/officeDocument/2006/relationships/image" Target="../media/image23.png"/><Relationship Id="rId17" Type="http://schemas.openxmlformats.org/officeDocument/2006/relationships/image" Target="../media/image24.png"/><Relationship Id="rId2" Type="http://schemas.openxmlformats.org/officeDocument/2006/relationships/audio" Target="../media/media3.wav"/><Relationship Id="rId16" Type="http://schemas.openxmlformats.org/officeDocument/2006/relationships/image" Target="../media/image2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audio" Target="../media/media5.mp3"/><Relationship Id="rId16" Type="http://schemas.openxmlformats.org/officeDocument/2006/relationships/image" Target="../media/image40.svg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4.png"/><Relationship Id="rId1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2.png"/><Relationship Id="rId10" Type="http://schemas.openxmlformats.org/officeDocument/2006/relationships/image" Target="../media/image25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2.png"/><Relationship Id="rId10" Type="http://schemas.openxmlformats.org/officeDocument/2006/relationships/image" Target="../media/image25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10" Type="http://schemas.openxmlformats.org/officeDocument/2006/relationships/image" Target="../media/image50.png"/><Relationship Id="rId4" Type="http://schemas.openxmlformats.org/officeDocument/2006/relationships/image" Target="../media/image44.emf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776"/>
          </a:xfrm>
          <a:prstGeom prst="rect">
            <a:avLst/>
          </a:prstGeom>
        </p:spPr>
      </p:pic>
      <p:pic>
        <p:nvPicPr>
          <p:cNvPr id="20" name="图片 1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606" y="5548650"/>
            <a:ext cx="2316681" cy="1268078"/>
          </a:xfrm>
          <a:prstGeom prst="rect">
            <a:avLst/>
          </a:prstGeom>
        </p:spPr>
      </p:pic>
      <p:pic>
        <p:nvPicPr>
          <p:cNvPr id="21" name="图片 1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031" y="2078823"/>
            <a:ext cx="2523963" cy="2505673"/>
          </a:xfrm>
          <a:prstGeom prst="rect">
            <a:avLst/>
          </a:prstGeom>
        </p:spPr>
      </p:pic>
      <p:pic>
        <p:nvPicPr>
          <p:cNvPr id="22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987" y="1984246"/>
            <a:ext cx="1962341" cy="1563027"/>
          </a:xfrm>
          <a:prstGeom prst="rect">
            <a:avLst/>
          </a:prstGeom>
        </p:spPr>
      </p:pic>
      <p:grpSp>
        <p:nvGrpSpPr>
          <p:cNvPr id="24" name="组合 6"/>
          <p:cNvGrpSpPr/>
          <p:nvPr/>
        </p:nvGrpSpPr>
        <p:grpSpPr>
          <a:xfrm>
            <a:off x="3125627" y="1613700"/>
            <a:ext cx="785392" cy="856126"/>
            <a:chOff x="3449759" y="1130553"/>
            <a:chExt cx="896190" cy="1012024"/>
          </a:xfrm>
        </p:grpSpPr>
        <p:pic>
          <p:nvPicPr>
            <p:cNvPr id="25" name="图片 1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49759" y="1130553"/>
              <a:ext cx="896190" cy="1012024"/>
            </a:xfrm>
            <a:prstGeom prst="rect">
              <a:avLst/>
            </a:prstGeom>
          </p:spPr>
        </p:pic>
        <p:sp>
          <p:nvSpPr>
            <p:cNvPr id="26" name="文本框 116"/>
            <p:cNvSpPr txBox="1"/>
            <p:nvPr/>
          </p:nvSpPr>
          <p:spPr>
            <a:xfrm>
              <a:off x="3692952" y="1226295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1702212" y="1869492"/>
            <a:ext cx="768163" cy="883997"/>
            <a:chOff x="6480295" y="1041329"/>
            <a:chExt cx="768163" cy="883997"/>
          </a:xfrm>
        </p:grpSpPr>
        <p:pic>
          <p:nvPicPr>
            <p:cNvPr id="31" name="图片 1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80295" y="1041329"/>
              <a:ext cx="768163" cy="883997"/>
            </a:xfrm>
            <a:prstGeom prst="rect">
              <a:avLst/>
            </a:prstGeom>
          </p:spPr>
        </p:pic>
        <p:sp>
          <p:nvSpPr>
            <p:cNvPr id="32" name="文本框 125"/>
            <p:cNvSpPr txBox="1"/>
            <p:nvPr/>
          </p:nvSpPr>
          <p:spPr>
            <a:xfrm>
              <a:off x="6635097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7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7603" y="-144991"/>
            <a:ext cx="6361405" cy="6848540"/>
          </a:xfrm>
          <a:prstGeom prst="rect">
            <a:avLst/>
          </a:prstGeom>
        </p:spPr>
      </p:pic>
      <p:pic>
        <p:nvPicPr>
          <p:cNvPr id="38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3365" y="1028260"/>
            <a:ext cx="676715" cy="707197"/>
          </a:xfrm>
          <a:prstGeom prst="rect">
            <a:avLst/>
          </a:prstGeom>
        </p:spPr>
      </p:pic>
      <p:pic>
        <p:nvPicPr>
          <p:cNvPr id="39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274" y="828867"/>
            <a:ext cx="1286367" cy="1280271"/>
          </a:xfrm>
          <a:prstGeom prst="rect">
            <a:avLst/>
          </a:prstGeom>
        </p:spPr>
      </p:pic>
      <p:pic>
        <p:nvPicPr>
          <p:cNvPr id="41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401" y="1617543"/>
            <a:ext cx="1921579" cy="1907654"/>
          </a:xfrm>
          <a:prstGeom prst="rect">
            <a:avLst/>
          </a:prstGeom>
        </p:spPr>
      </p:pic>
      <p:pic>
        <p:nvPicPr>
          <p:cNvPr id="42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1421" y="1365075"/>
            <a:ext cx="871804" cy="865707"/>
          </a:xfrm>
          <a:prstGeom prst="rect">
            <a:avLst/>
          </a:prstGeom>
        </p:spPr>
      </p:pic>
      <p:pic>
        <p:nvPicPr>
          <p:cNvPr id="43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1991" y="126873"/>
            <a:ext cx="2109790" cy="1563027"/>
          </a:xfrm>
          <a:prstGeom prst="rect">
            <a:avLst/>
          </a:prstGeom>
        </p:spPr>
      </p:pic>
      <p:pic>
        <p:nvPicPr>
          <p:cNvPr id="47" name="图片 21"/>
          <p:cNvPicPr>
            <a:picLocks noChangeAspect="1"/>
          </p:cNvPicPr>
          <p:nvPr/>
        </p:nvPicPr>
        <p:blipFill rotWithShape="1">
          <a:blip r:embed="rId13"/>
          <a:srcRect r="59575"/>
          <a:stretch>
            <a:fillRect/>
          </a:stretch>
        </p:blipFill>
        <p:spPr>
          <a:xfrm>
            <a:off x="9840686" y="700328"/>
            <a:ext cx="1581397" cy="567580"/>
          </a:xfrm>
          <a:prstGeom prst="rect">
            <a:avLst/>
          </a:prstGeom>
        </p:spPr>
      </p:pic>
      <p:pic>
        <p:nvPicPr>
          <p:cNvPr id="48" name="图片 25"/>
          <p:cNvPicPr>
            <a:picLocks noChangeAspect="1"/>
          </p:cNvPicPr>
          <p:nvPr/>
        </p:nvPicPr>
        <p:blipFill rotWithShape="1">
          <a:blip r:embed="rId13"/>
          <a:srcRect l="79894" t="-7176" r="-2213" b="34190"/>
          <a:stretch>
            <a:fillRect/>
          </a:stretch>
        </p:blipFill>
        <p:spPr>
          <a:xfrm>
            <a:off x="375248" y="435465"/>
            <a:ext cx="1125990" cy="534227"/>
          </a:xfrm>
          <a:prstGeom prst="rect">
            <a:avLst/>
          </a:prstGeom>
        </p:spPr>
      </p:pic>
      <p:sp>
        <p:nvSpPr>
          <p:cNvPr id="49" name="文本框 113"/>
          <p:cNvSpPr txBox="1"/>
          <p:nvPr/>
        </p:nvSpPr>
        <p:spPr>
          <a:xfrm>
            <a:off x="6391051" y="2404949"/>
            <a:ext cx="504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99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Than Chien Tranh" panose="02040403050506020204" charset="0"/>
                <a:ea typeface="汉仪夏日体W" panose="00020600040101010101" pitchFamily="18" charset="-122"/>
                <a:cs typeface="UTM Than Chien Tranh" panose="02040403050506020204" charset="0"/>
              </a:rPr>
              <a:t>Toán</a:t>
            </a:r>
            <a:endParaRPr lang="en-US" sz="8000" dirty="0">
              <a:solidFill>
                <a:srgbClr val="00B0F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Than Chien Tranh" panose="02040403050506020204" charset="0"/>
              <a:ea typeface="汉仪夏日体W" panose="00020600040101010101" pitchFamily="18" charset="-122"/>
              <a:cs typeface="UTM Than Chien Tranh" panose="02040403050506020204" charset="0"/>
            </a:endParaRPr>
          </a:p>
        </p:txBody>
      </p:sp>
      <p:grpSp>
        <p:nvGrpSpPr>
          <p:cNvPr id="50" name="组合 9">
            <a:extLst>
              <a:ext uri="{FF2B5EF4-FFF2-40B4-BE49-F238E27FC236}">
                <a16:creationId xmlns:a16="http://schemas.microsoft.com/office/drawing/2014/main" id="{06516254-1B92-4AA1-9867-BAE528AB5E0C}"/>
              </a:ext>
            </a:extLst>
          </p:cNvPr>
          <p:cNvGrpSpPr/>
          <p:nvPr/>
        </p:nvGrpSpPr>
        <p:grpSpPr>
          <a:xfrm rot="21193181">
            <a:off x="9919731" y="124112"/>
            <a:ext cx="2191120" cy="1496558"/>
            <a:chOff x="9015984" y="2528554"/>
            <a:chExt cx="2157344" cy="1473489"/>
          </a:xfrm>
        </p:grpSpPr>
        <p:sp>
          <p:nvSpPr>
            <p:cNvPr id="51" name="Freeform 166">
              <a:extLst>
                <a:ext uri="{FF2B5EF4-FFF2-40B4-BE49-F238E27FC236}">
                  <a16:creationId xmlns:a16="http://schemas.microsoft.com/office/drawing/2014/main" id="{489BB1D4-4CC8-475E-83C5-D857D61C7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67">
              <a:extLst>
                <a:ext uri="{FF2B5EF4-FFF2-40B4-BE49-F238E27FC236}">
                  <a16:creationId xmlns:a16="http://schemas.microsoft.com/office/drawing/2014/main" id="{397D67C7-F89E-4CB8-B046-E5DCDF31A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68">
              <a:extLst>
                <a:ext uri="{FF2B5EF4-FFF2-40B4-BE49-F238E27FC236}">
                  <a16:creationId xmlns:a16="http://schemas.microsoft.com/office/drawing/2014/main" id="{3394BD84-F716-485A-8A34-406522827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69">
              <a:extLst>
                <a:ext uri="{FF2B5EF4-FFF2-40B4-BE49-F238E27FC236}">
                  <a16:creationId xmlns:a16="http://schemas.microsoft.com/office/drawing/2014/main" id="{2489E48D-D345-4D77-BB14-42B3881F9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70">
              <a:extLst>
                <a:ext uri="{FF2B5EF4-FFF2-40B4-BE49-F238E27FC236}">
                  <a16:creationId xmlns:a16="http://schemas.microsoft.com/office/drawing/2014/main" id="{BDE18172-ECEB-4CE5-92DF-5417858E8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75">
              <a:extLst>
                <a:ext uri="{FF2B5EF4-FFF2-40B4-BE49-F238E27FC236}">
                  <a16:creationId xmlns:a16="http://schemas.microsoft.com/office/drawing/2014/main" id="{4226DE3E-F805-4DE6-813F-D02F6A299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76">
              <a:extLst>
                <a:ext uri="{FF2B5EF4-FFF2-40B4-BE49-F238E27FC236}">
                  <a16:creationId xmlns:a16="http://schemas.microsoft.com/office/drawing/2014/main" id="{0A9EFF80-3165-43ED-8257-0D1E67CA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77">
              <a:extLst>
                <a:ext uri="{FF2B5EF4-FFF2-40B4-BE49-F238E27FC236}">
                  <a16:creationId xmlns:a16="http://schemas.microsoft.com/office/drawing/2014/main" id="{698D30C7-6FB7-4C8F-BC3C-F0396044A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178">
              <a:extLst>
                <a:ext uri="{FF2B5EF4-FFF2-40B4-BE49-F238E27FC236}">
                  <a16:creationId xmlns:a16="http://schemas.microsoft.com/office/drawing/2014/main" id="{1C67A59A-933D-4150-81A0-CB7B0E16A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179">
              <a:extLst>
                <a:ext uri="{FF2B5EF4-FFF2-40B4-BE49-F238E27FC236}">
                  <a16:creationId xmlns:a16="http://schemas.microsoft.com/office/drawing/2014/main" id="{A4877D1C-A559-439D-819E-62DF0467F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5" name="文本框 113"/>
          <p:cNvSpPr txBox="1"/>
          <p:nvPr/>
        </p:nvSpPr>
        <p:spPr>
          <a:xfrm>
            <a:off x="5565240" y="1263300"/>
            <a:ext cx="5249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99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Than Chien Tranh" panose="02040403050506020204" charset="0"/>
                <a:ea typeface="汉仪夏日体W" panose="00020600040101010101" pitchFamily="18" charset="-122"/>
                <a:cs typeface="UTM Than Chien Tranh" panose="02040403050506020204" charset="0"/>
              </a:rPr>
              <a:t>Môn</a:t>
            </a:r>
            <a:r>
              <a:rPr lang="en-US" sz="8000" dirty="0">
                <a:solidFill>
                  <a:srgbClr val="FF99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Than Chien Tranh" panose="02040403050506020204" charset="0"/>
                <a:ea typeface="汉仪夏日体W" panose="00020600040101010101" pitchFamily="18" charset="-122"/>
                <a:cs typeface="UTM Than Chien Tranh" panose="02040403050506020204" charset="0"/>
              </a:rPr>
              <a:t> </a:t>
            </a:r>
          </a:p>
        </p:txBody>
      </p:sp>
      <p:grpSp>
        <p:nvGrpSpPr>
          <p:cNvPr id="46" name="组合 3"/>
          <p:cNvGrpSpPr/>
          <p:nvPr/>
        </p:nvGrpSpPr>
        <p:grpSpPr>
          <a:xfrm>
            <a:off x="4642755" y="-369026"/>
            <a:ext cx="827464" cy="1647959"/>
            <a:chOff x="7310154" y="1069811"/>
            <a:chExt cx="827464" cy="1647959"/>
          </a:xfrm>
        </p:grpSpPr>
        <p:pic>
          <p:nvPicPr>
            <p:cNvPr id="61" name="图片 14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10154" y="1827677"/>
              <a:ext cx="768163" cy="890093"/>
            </a:xfrm>
            <a:prstGeom prst="rect">
              <a:avLst/>
            </a:prstGeom>
          </p:spPr>
        </p:pic>
        <p:sp>
          <p:nvSpPr>
            <p:cNvPr id="62" name="文本框 126"/>
            <p:cNvSpPr txBox="1"/>
            <p:nvPr/>
          </p:nvSpPr>
          <p:spPr>
            <a:xfrm>
              <a:off x="7654183" y="1069811"/>
              <a:ext cx="483435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组合 5"/>
          <p:cNvGrpSpPr/>
          <p:nvPr/>
        </p:nvGrpSpPr>
        <p:grpSpPr>
          <a:xfrm rot="21246925">
            <a:off x="6292129" y="2516642"/>
            <a:ext cx="969348" cy="1091279"/>
            <a:chOff x="5339818" y="914030"/>
            <a:chExt cx="969348" cy="1091279"/>
          </a:xfrm>
        </p:grpSpPr>
        <p:pic>
          <p:nvPicPr>
            <p:cNvPr id="64" name="图片 14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39818" y="914030"/>
              <a:ext cx="969348" cy="1091279"/>
            </a:xfrm>
            <a:prstGeom prst="rect">
              <a:avLst/>
            </a:prstGeom>
          </p:spPr>
        </p:pic>
        <p:sp>
          <p:nvSpPr>
            <p:cNvPr id="65" name="文本框 124"/>
            <p:cNvSpPr txBox="1"/>
            <p:nvPr/>
          </p:nvSpPr>
          <p:spPr>
            <a:xfrm>
              <a:off x="5567070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B26A9E-50B7-426D-A888-782BED518A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50321" y="3426530"/>
            <a:ext cx="4609420" cy="3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26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594429"/>
            <a:ext cx="8809067" cy="5582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1221">
            <a:off x="3994984" y="412575"/>
            <a:ext cx="7455195" cy="565975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12762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C84739-9742-4428-819B-C89C6AE020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14" y="1916575"/>
            <a:ext cx="4164944" cy="466576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6ABD5B5-2580-4B2E-B220-16CDA90AA049}"/>
              </a:ext>
            </a:extLst>
          </p:cNvPr>
          <p:cNvGrpSpPr/>
          <p:nvPr/>
        </p:nvGrpSpPr>
        <p:grpSpPr>
          <a:xfrm rot="19509765" flipH="1">
            <a:off x="10468149" y="3649703"/>
            <a:ext cx="466106" cy="2034468"/>
            <a:chOff x="392752" y="3324665"/>
            <a:chExt cx="637039" cy="2780557"/>
          </a:xfrm>
        </p:grpSpPr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CA2712D1-E96C-47BE-B31B-F6A422C43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A94A490A-57CE-4854-9DB7-2703E76F3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91">
              <a:extLst>
                <a:ext uri="{FF2B5EF4-FFF2-40B4-BE49-F238E27FC236}">
                  <a16:creationId xmlns:a16="http://schemas.microsoft.com/office/drawing/2014/main" id="{6622AA89-6291-495C-9C5D-7BD6FD2E2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1688B041-4EEC-4A9C-A93A-62A4ACD20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28574" y="5139133"/>
            <a:ext cx="3271280" cy="14841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50984" y="5029467"/>
            <a:ext cx="3271280" cy="14841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02060" y="1466903"/>
            <a:ext cx="32502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phép</a:t>
            </a:r>
            <a:endParaRPr lang="en-US" altLang="en-US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2"/>
              </a:solidFill>
              <a:latin typeface="VNI-Times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83" y="1516135"/>
            <a:ext cx="428327" cy="4283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73" y="2814124"/>
            <a:ext cx="428327" cy="4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150290" y="-22171"/>
            <a:ext cx="10636608" cy="67402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6953897" y="80292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C84739-9742-4428-819B-C89C6AE02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4" y="3812529"/>
            <a:ext cx="2784755" cy="311960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688B041-4EEC-4A9C-A93A-62A4ACD209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412999" y="4815424"/>
            <a:ext cx="3271280" cy="14841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50984" y="5029467"/>
            <a:ext cx="3271280" cy="1484195"/>
          </a:xfrm>
          <a:prstGeom prst="rect">
            <a:avLst/>
          </a:prstGeom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663063" y="622302"/>
            <a:ext cx="7333827" cy="107791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phép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cộng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nhiên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663063" y="2093273"/>
            <a:ext cx="7853830" cy="22463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Bước</a:t>
            </a:r>
            <a:r>
              <a:rPr lang="en-US" altLang="en-US" b="1" u="sng" dirty="0">
                <a:latin typeface="Times New Roman" panose="02020603050405020304" pitchFamily="18" charset="0"/>
              </a:rPr>
              <a:t> 1</a:t>
            </a:r>
            <a:r>
              <a:rPr lang="en-US" altLang="en-US" b="1" dirty="0"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hạng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 err="1">
                <a:latin typeface="Times New Roman" panose="02020603050405020304" pitchFamily="18" charset="0"/>
              </a:rPr>
              <a:t>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dưới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hạng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kia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sao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</a:rPr>
              <a:t> “+” </a:t>
            </a:r>
            <a:r>
              <a:rPr lang="en-US" altLang="en-US" b="1" dirty="0" err="1">
                <a:latin typeface="Times New Roman" panose="02020603050405020304" pitchFamily="18" charset="0"/>
              </a:rPr>
              <a:t>v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kẻ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gạch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ngang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707736" y="4323868"/>
            <a:ext cx="7803417" cy="107721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B­ước</a:t>
            </a:r>
            <a:r>
              <a:rPr lang="en-US" altLang="en-US" b="1" u="sng" dirty="0">
                <a:latin typeface="Times New Roman" panose="02020603050405020304" pitchFamily="18" charset="0"/>
              </a:rPr>
              <a:t> 2</a:t>
            </a:r>
            <a:r>
              <a:rPr lang="en-US" altLang="en-US" b="1" dirty="0"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latin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thứ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21" name="组合 11">
            <a:extLst>
              <a:ext uri="{FF2B5EF4-FFF2-40B4-BE49-F238E27FC236}">
                <a16:creationId xmlns:a16="http://schemas.microsoft.com/office/drawing/2014/main" id="{46ABD5B5-2580-4B2E-B220-16CDA90AA049}"/>
              </a:ext>
            </a:extLst>
          </p:cNvPr>
          <p:cNvGrpSpPr/>
          <p:nvPr/>
        </p:nvGrpSpPr>
        <p:grpSpPr>
          <a:xfrm rot="19509765" flipH="1">
            <a:off x="10468149" y="3649703"/>
            <a:ext cx="466106" cy="2034468"/>
            <a:chOff x="392752" y="3324665"/>
            <a:chExt cx="637039" cy="2780557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A2712D1-E96C-47BE-B31B-F6A422C43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A94A490A-57CE-4854-9DB7-2703E76F3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91">
              <a:extLst>
                <a:ext uri="{FF2B5EF4-FFF2-40B4-BE49-F238E27FC236}">
                  <a16:creationId xmlns:a16="http://schemas.microsoft.com/office/drawing/2014/main" id="{6622AA89-6291-495C-9C5D-7BD6FD2E2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552051" y="2093273"/>
            <a:ext cx="8166227" cy="21933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2534975" y="4376817"/>
            <a:ext cx="8166227" cy="10242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7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FD7123-B7D5-4290-B8EA-99726D3F8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0" y="3060142"/>
            <a:ext cx="3684097" cy="37978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65954D-C942-4FD7-9E14-829F418845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3062540" y="996763"/>
            <a:ext cx="6979639" cy="41267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81FB4F-2EF3-49A5-A3DF-ABF5659172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272724" y="2780636"/>
            <a:ext cx="2343039" cy="3040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5874" y="2074134"/>
            <a:ext cx="45952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Luyện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tập</a:t>
            </a:r>
            <a:endParaRPr lang="en-US" sz="9600" b="1" cap="none" spc="0" dirty="0">
              <a:ln/>
              <a:solidFill>
                <a:schemeClr val="accent3"/>
              </a:solidFill>
              <a:effectLst/>
              <a:latin typeface="UTM A&amp;S Gracelan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08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404446" y="272728"/>
            <a:ext cx="9798647" cy="65061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575446" y="-128588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7122194" y="-205995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520079" y="-231906"/>
            <a:ext cx="3271280" cy="1484195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57775" y="62697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498376" y="1762658"/>
            <a:ext cx="1362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4 682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517426" y="2478621"/>
            <a:ext cx="1343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2 305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2345976" y="2234146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498376" y="3006312"/>
            <a:ext cx="129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6 987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832715" y="4425664"/>
            <a:ext cx="2057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5 247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2 741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7 988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6794597" y="1595780"/>
            <a:ext cx="2057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2 968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6 524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9 492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6922401" y="4350985"/>
            <a:ext cx="2057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3 917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5 267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9 184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2"/>
          <p:cNvSpPr txBox="1">
            <a:spLocks noChangeArrowheads="1"/>
          </p:cNvSpPr>
          <p:nvPr/>
        </p:nvSpPr>
        <p:spPr bwMode="auto">
          <a:xfrm>
            <a:off x="6922401" y="2111909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7" name="Text Box 52"/>
          <p:cNvSpPr txBox="1">
            <a:spLocks noChangeArrowheads="1"/>
          </p:cNvSpPr>
          <p:nvPr/>
        </p:nvSpPr>
        <p:spPr bwMode="auto">
          <a:xfrm>
            <a:off x="2033891" y="489245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8" name="Text Box 52"/>
          <p:cNvSpPr txBox="1">
            <a:spLocks noChangeArrowheads="1"/>
          </p:cNvSpPr>
          <p:nvPr/>
        </p:nvSpPr>
        <p:spPr bwMode="auto">
          <a:xfrm>
            <a:off x="7258146" y="483736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>
            <a:off x="2414891" y="3058058"/>
            <a:ext cx="10350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>
            <a:off x="7303401" y="2987062"/>
            <a:ext cx="95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>
            <a:off x="2285155" y="5782407"/>
            <a:ext cx="10350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>
            <a:off x="7514661" y="5720616"/>
            <a:ext cx="95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" name="组合 9">
            <a:extLst>
              <a:ext uri="{FF2B5EF4-FFF2-40B4-BE49-F238E27FC236}">
                <a16:creationId xmlns:a16="http://schemas.microsoft.com/office/drawing/2014/main" id="{06516254-1B92-4AA1-9867-BAE528AB5E0C}"/>
              </a:ext>
            </a:extLst>
          </p:cNvPr>
          <p:cNvGrpSpPr/>
          <p:nvPr/>
        </p:nvGrpSpPr>
        <p:grpSpPr>
          <a:xfrm rot="21193181">
            <a:off x="6110456" y="428704"/>
            <a:ext cx="628631" cy="378266"/>
            <a:chOff x="9015984" y="2528554"/>
            <a:chExt cx="2157344" cy="1473489"/>
          </a:xfrm>
        </p:grpSpPr>
        <p:sp>
          <p:nvSpPr>
            <p:cNvPr id="34" name="Freeform 166">
              <a:extLst>
                <a:ext uri="{FF2B5EF4-FFF2-40B4-BE49-F238E27FC236}">
                  <a16:creationId xmlns:a16="http://schemas.microsoft.com/office/drawing/2014/main" id="{489BB1D4-4CC8-475E-83C5-D857D61C7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167">
              <a:extLst>
                <a:ext uri="{FF2B5EF4-FFF2-40B4-BE49-F238E27FC236}">
                  <a16:creationId xmlns:a16="http://schemas.microsoft.com/office/drawing/2014/main" id="{397D67C7-F89E-4CB8-B046-E5DCDF31A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68">
              <a:extLst>
                <a:ext uri="{FF2B5EF4-FFF2-40B4-BE49-F238E27FC236}">
                  <a16:creationId xmlns:a16="http://schemas.microsoft.com/office/drawing/2014/main" id="{3394BD84-F716-485A-8A34-406522827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69">
              <a:extLst>
                <a:ext uri="{FF2B5EF4-FFF2-40B4-BE49-F238E27FC236}">
                  <a16:creationId xmlns:a16="http://schemas.microsoft.com/office/drawing/2014/main" id="{2489E48D-D345-4D77-BB14-42B3881F9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70">
              <a:extLst>
                <a:ext uri="{FF2B5EF4-FFF2-40B4-BE49-F238E27FC236}">
                  <a16:creationId xmlns:a16="http://schemas.microsoft.com/office/drawing/2014/main" id="{BDE18172-ECEB-4CE5-92DF-5417858E8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75">
              <a:extLst>
                <a:ext uri="{FF2B5EF4-FFF2-40B4-BE49-F238E27FC236}">
                  <a16:creationId xmlns:a16="http://schemas.microsoft.com/office/drawing/2014/main" id="{4226DE3E-F805-4DE6-813F-D02F6A299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76">
              <a:extLst>
                <a:ext uri="{FF2B5EF4-FFF2-40B4-BE49-F238E27FC236}">
                  <a16:creationId xmlns:a16="http://schemas.microsoft.com/office/drawing/2014/main" id="{0A9EFF80-3165-43ED-8257-0D1E67CA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177">
              <a:extLst>
                <a:ext uri="{FF2B5EF4-FFF2-40B4-BE49-F238E27FC236}">
                  <a16:creationId xmlns:a16="http://schemas.microsoft.com/office/drawing/2014/main" id="{698D30C7-6FB7-4C8F-BC3C-F0396044A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178">
              <a:extLst>
                <a:ext uri="{FF2B5EF4-FFF2-40B4-BE49-F238E27FC236}">
                  <a16:creationId xmlns:a16="http://schemas.microsoft.com/office/drawing/2014/main" id="{1C67A59A-933D-4150-81A0-CB7B0E16A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179">
              <a:extLst>
                <a:ext uri="{FF2B5EF4-FFF2-40B4-BE49-F238E27FC236}">
                  <a16:creationId xmlns:a16="http://schemas.microsoft.com/office/drawing/2014/main" id="{A4877D1C-A559-439D-819E-62DF0467F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1647384" y="-178957"/>
            <a:ext cx="5147213" cy="1584935"/>
          </a:xfrm>
          <a:prstGeom prst="rect">
            <a:avLst/>
          </a:prstGeom>
        </p:spPr>
      </p:pic>
      <p:sp>
        <p:nvSpPr>
          <p:cNvPr id="45" name="Text Box 32"/>
          <p:cNvSpPr txBox="1">
            <a:spLocks noChangeArrowheads="1"/>
          </p:cNvSpPr>
          <p:nvPr/>
        </p:nvSpPr>
        <p:spPr bwMode="auto">
          <a:xfrm>
            <a:off x="2320055" y="544451"/>
            <a:ext cx="434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图片 7">
            <a:extLst>
              <a:ext uri="{FF2B5EF4-FFF2-40B4-BE49-F238E27FC236}">
                <a16:creationId xmlns:a16="http://schemas.microsoft.com/office/drawing/2014/main" id="{661B04A7-E909-4673-875A-0294385829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775" y="3058058"/>
            <a:ext cx="2021712" cy="3711501"/>
          </a:xfrm>
          <a:prstGeom prst="rect">
            <a:avLst/>
          </a:prstGeom>
        </p:spPr>
      </p:pic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1322503" y="1206425"/>
            <a:ext cx="3077823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1310611" y="3765390"/>
            <a:ext cx="3077823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6129569" y="3615370"/>
            <a:ext cx="3077823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6129570" y="1134513"/>
            <a:ext cx="3077823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6286200" y="1177254"/>
            <a:ext cx="312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2 968 + 6 524 </a:t>
            </a:r>
          </a:p>
        </p:txBody>
      </p:sp>
      <p:sp>
        <p:nvSpPr>
          <p:cNvPr id="52" name="Text Box 11"/>
          <p:cNvSpPr txBox="1">
            <a:spLocks noChangeArrowheads="1"/>
          </p:cNvSpPr>
          <p:nvPr/>
        </p:nvSpPr>
        <p:spPr bwMode="auto">
          <a:xfrm>
            <a:off x="6604096" y="3631266"/>
            <a:ext cx="26032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3 917 + 5 267 </a:t>
            </a:r>
          </a:p>
        </p:txBody>
      </p:sp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1816582" y="3801625"/>
            <a:ext cx="2654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5 247 + 2 741  </a:t>
            </a:r>
          </a:p>
        </p:txBody>
      </p:sp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1432647" y="1171324"/>
            <a:ext cx="373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4 682 + 2 305  </a:t>
            </a:r>
          </a:p>
        </p:txBody>
      </p:sp>
    </p:spTree>
    <p:extLst>
      <p:ext uri="{BB962C8B-B14F-4D97-AF65-F5344CB8AC3E}">
        <p14:creationId xmlns:p14="http://schemas.microsoft.com/office/powerpoint/2010/main" val="236371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62404" y="161753"/>
            <a:ext cx="9798647" cy="650614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095761" y="1708163"/>
            <a:ext cx="5777370" cy="702282"/>
            <a:chOff x="1839456" y="833698"/>
            <a:chExt cx="5777370" cy="590938"/>
          </a:xfrm>
        </p:grpSpPr>
        <p:sp>
          <p:nvSpPr>
            <p:cNvPr id="38" name="Rounded Rectangle 37"/>
            <p:cNvSpPr/>
            <p:nvPr/>
          </p:nvSpPr>
          <p:spPr>
            <a:xfrm>
              <a:off x="1849503" y="837748"/>
              <a:ext cx="4608447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文本框 13"/>
            <p:cNvSpPr txBox="1"/>
            <p:nvPr/>
          </p:nvSpPr>
          <p:spPr>
            <a:xfrm>
              <a:off x="1839456" y="833698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95761" y="3004037"/>
            <a:ext cx="5782285" cy="598269"/>
            <a:chOff x="2837275" y="2177474"/>
            <a:chExt cx="5782285" cy="598269"/>
          </a:xfrm>
        </p:grpSpPr>
        <p:sp>
          <p:nvSpPr>
            <p:cNvPr id="41" name="Rounded Rectangle 40"/>
            <p:cNvSpPr/>
            <p:nvPr/>
          </p:nvSpPr>
          <p:spPr>
            <a:xfrm>
              <a:off x="2837275" y="2188855"/>
              <a:ext cx="5352638" cy="586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文本框 13"/>
            <p:cNvSpPr txBox="1"/>
            <p:nvPr/>
          </p:nvSpPr>
          <p:spPr>
            <a:xfrm>
              <a:off x="2842190" y="2177474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95761" y="4148559"/>
            <a:ext cx="6458906" cy="603866"/>
            <a:chOff x="4220064" y="2715176"/>
            <a:chExt cx="6200144" cy="603866"/>
          </a:xfrm>
        </p:grpSpPr>
        <p:sp>
          <p:nvSpPr>
            <p:cNvPr id="44" name="Rounded Rectangle 43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文本框 13"/>
            <p:cNvSpPr txBox="1"/>
            <p:nvPr/>
          </p:nvSpPr>
          <p:spPr>
            <a:xfrm>
              <a:off x="4258236" y="2734267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95761" y="5395508"/>
            <a:ext cx="7415336" cy="607044"/>
            <a:chOff x="5245100" y="3884544"/>
            <a:chExt cx="6014056" cy="607044"/>
          </a:xfrm>
        </p:grpSpPr>
        <p:sp>
          <p:nvSpPr>
            <p:cNvPr id="47" name="Rounded Rectangle 46"/>
            <p:cNvSpPr/>
            <p:nvPr/>
          </p:nvSpPr>
          <p:spPr>
            <a:xfrm>
              <a:off x="5267325" y="3904700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文本框 13"/>
            <p:cNvSpPr txBox="1"/>
            <p:nvPr/>
          </p:nvSpPr>
          <p:spPr>
            <a:xfrm>
              <a:off x="5245100" y="3884544"/>
              <a:ext cx="601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241614" y="-308303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FD32B52-14C9-47C1-AA28-E7A7CDBADF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74" y="3490409"/>
            <a:ext cx="3198025" cy="3367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EA34A0-76F0-4525-ABF6-39C8EF0733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0" b="83779"/>
          <a:stretch/>
        </p:blipFill>
        <p:spPr>
          <a:xfrm>
            <a:off x="-332071" y="4746452"/>
            <a:ext cx="3570752" cy="25287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879021" y="5546680"/>
            <a:ext cx="3271280" cy="1484195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57775" y="62697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1295400" y="1752600"/>
            <a:ext cx="35364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a) 4 685 + 2 347 =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1651302" y="3010837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57 696 + 814 =</a:t>
            </a:r>
          </a:p>
        </p:txBody>
      </p:sp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1301750" y="4144963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b) 186 954 + 247 436 = 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1758950" y="5429250"/>
            <a:ext cx="35959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793 575 + 6 425 = </a:t>
            </a: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3029666" y="-133576"/>
            <a:ext cx="5147213" cy="1796764"/>
          </a:xfrm>
          <a:prstGeom prst="rect">
            <a:avLst/>
          </a:prstGeom>
        </p:spPr>
      </p:pic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4552855" y="610591"/>
            <a:ext cx="2029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512441" y="1739151"/>
            <a:ext cx="129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7 032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4431722" y="3005082"/>
            <a:ext cx="18767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58 510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5229733" y="4144963"/>
            <a:ext cx="20417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434 390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5058267" y="5415664"/>
            <a:ext cx="21924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800 000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51" name="图片 10">
            <a:extLst>
              <a:ext uri="{FF2B5EF4-FFF2-40B4-BE49-F238E27FC236}">
                <a16:creationId xmlns:a16="http://schemas.microsoft.com/office/drawing/2014/main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225940" y="6275105"/>
            <a:ext cx="3271280" cy="149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graphicFrame>
        <p:nvGraphicFramePr>
          <p:cNvPr id="17" name="Object 9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0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-1852169" y="-2166581"/>
            <a:ext cx="15600287" cy="107963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73319" y="1620251"/>
            <a:ext cx="76042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325 164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60 830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6175436" y="4212500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325 164</a:t>
            </a:r>
            <a:r>
              <a:rPr lang="en-US" dirty="0"/>
              <a:t> </a:t>
            </a:r>
            <a:r>
              <a:rPr lang="en-US" sz="3200" dirty="0">
                <a:latin typeface=".VnTime" panose="020B7200000000000000" pitchFamily="34" charset="0"/>
              </a:rPr>
              <a:t>+ 60 830</a:t>
            </a:r>
            <a:r>
              <a:rPr lang="en-US" dirty="0"/>
              <a:t> </a:t>
            </a:r>
            <a:r>
              <a:rPr lang="en-US" sz="3200" dirty="0">
                <a:latin typeface=".VnTime" panose="020B7200000000000000" pitchFamily="34" charset="0"/>
              </a:rPr>
              <a:t>= 385 994 ( </a:t>
            </a:r>
            <a:r>
              <a:rPr lang="en-US" sz="3200" dirty="0" err="1">
                <a:latin typeface=".VnTime" panose="020B7200000000000000" pitchFamily="34" charset="0"/>
              </a:rPr>
              <a:t>c©y</a:t>
            </a:r>
            <a:r>
              <a:rPr lang="en-US" sz="3200" dirty="0">
                <a:latin typeface=".VnTime" panose="020B7200000000000000" pitchFamily="34" charset="0"/>
              </a:rPr>
              <a:t> )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8280606" y="4756833"/>
            <a:ext cx="373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§¸</a:t>
            </a:r>
            <a:r>
              <a:rPr lang="en-US" sz="3200">
                <a:latin typeface=".VnTime" panose="020B7200000000000000" pitchFamily="34" charset="0"/>
              </a:rPr>
              <a:t>p sè: </a:t>
            </a:r>
            <a:r>
              <a:rPr lang="en-US" sz="3200" dirty="0">
                <a:latin typeface=".VnTime" panose="020B7200000000000000" pitchFamily="34" charset="0"/>
              </a:rPr>
              <a:t>385 994</a:t>
            </a:r>
            <a:r>
              <a:rPr lang="en-US" dirty="0"/>
              <a:t> </a:t>
            </a:r>
            <a:r>
              <a:rPr lang="en-US" sz="3200" dirty="0" err="1">
                <a:latin typeface=".VnTime" panose="020B7200000000000000" pitchFamily="34" charset="0"/>
              </a:rPr>
              <a:t>c©y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6425994" y="3521840"/>
            <a:ext cx="5715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đ­ược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endParaRPr lang="en-US" sz="3200" dirty="0">
              <a:latin typeface=".VnTime" panose="020B7200000000000000" pitchFamily="34" charset="0"/>
            </a:endParaRP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id="{991C4507-752D-481E-A75A-B8E39ADE57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643"/>
            <a:ext cx="2184935" cy="186994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007192" y="2107933"/>
            <a:ext cx="2637322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27398" y="2529840"/>
            <a:ext cx="2637322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73319" y="2947496"/>
            <a:ext cx="3084205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7356536" y="3021540"/>
            <a:ext cx="434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2928330" y="3047717"/>
            <a:ext cx="434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743721" y="3668068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325 164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1743721" y="4116333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60 830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1743721" y="4614899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…?….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946104" y="3119822"/>
            <a:ext cx="61" cy="2764794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66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3" grpId="0"/>
      <p:bldP spid="24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FD7123-B7D5-4290-B8EA-99726D3F8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0" y="3060142"/>
            <a:ext cx="3684097" cy="37978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65954D-C942-4FD7-9E14-829F418845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3636354" y="-344155"/>
            <a:ext cx="6979639" cy="56240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81FB4F-2EF3-49A5-A3DF-ABF5659172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272724" y="2780636"/>
            <a:ext cx="2343039" cy="3040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4620" y="668845"/>
            <a:ext cx="535435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Chúc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các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em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</a:p>
          <a:p>
            <a:pPr algn="ctr"/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học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9600" b="1" cap="none" spc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tốt</a:t>
            </a:r>
            <a:endParaRPr lang="en-US" sz="9600" b="1" cap="none" spc="0" dirty="0">
              <a:ln/>
              <a:solidFill>
                <a:schemeClr val="accent3"/>
              </a:solidFill>
              <a:effectLst/>
              <a:latin typeface="UTM A&amp;S Graceland" panose="02040603050506020204" pitchFamily="18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2FD32B52-14C9-47C1-AA28-E7A7CDBAD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725" y="3473405"/>
            <a:ext cx="3198025" cy="3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2" b="14773"/>
          <a:stretch/>
        </p:blipFill>
        <p:spPr bwMode="auto">
          <a:xfrm>
            <a:off x="0" y="0"/>
            <a:ext cx="12192000" cy="70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654" y="-3728976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(2) Drumroll - Sound Effect - YouTube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28637" y="5557837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60" y="-846792"/>
            <a:ext cx="9387069" cy="93566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2081" y="1905507"/>
            <a:ext cx="51347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>
                <a:solidFill>
                  <a:srgbClr val="CC0066"/>
                </a:solidFill>
                <a:latin typeface="UTM Azuki" panose="02040603050506020204" pitchFamily="18" charset="0"/>
                <a:cs typeface="Arial" panose="020B0604020202020204" pitchFamily="34" charset="0"/>
              </a:rPr>
              <a:t>RÙA CON </a:t>
            </a:r>
          </a:p>
          <a:p>
            <a:pPr algn="ctr"/>
            <a:r>
              <a:rPr lang="en-US" sz="9600" b="1" dirty="0">
                <a:solidFill>
                  <a:srgbClr val="CC0066"/>
                </a:solidFill>
                <a:latin typeface="UTM Azuki" panose="02040603050506020204" pitchFamily="18" charset="0"/>
                <a:cs typeface="Arial" panose="020B0604020202020204" pitchFamily="34" charset="0"/>
              </a:rPr>
              <a:t>CỨU MẸ</a:t>
            </a:r>
          </a:p>
        </p:txBody>
      </p:sp>
      <p:pic>
        <p:nvPicPr>
          <p:cNvPr id="10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847" y="4315454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8406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-0.00672 L -8.33333E-7 4.07407E-6 " pathEditMode="relative" rAng="0" ptsTypes="AA">
                                      <p:cBhvr>
                                        <p:cTn id="13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3" b="15499"/>
          <a:stretch/>
        </p:blipFill>
        <p:spPr bwMode="auto">
          <a:xfrm>
            <a:off x="0" y="-1"/>
            <a:ext cx="12192000" cy="692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51" y="-4472753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21554" y="819509"/>
            <a:ext cx="70954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tấn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85 kg = … kg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40551" y="3254879"/>
            <a:ext cx="2755258" cy="1904456"/>
            <a:chOff x="6080887" y="2353752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5981586" y="2453053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6163258" y="2716794"/>
              <a:ext cx="1141809" cy="238637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D. 4085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63528" y="3792938"/>
            <a:ext cx="3078513" cy="490582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40850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348085" y="3810619"/>
            <a:ext cx="2188956" cy="3822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485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3591286" y="2848016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3376783" y="3812685"/>
            <a:ext cx="2458147" cy="412960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B. 4850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149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09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b="14786"/>
          <a:stretch/>
        </p:blipFill>
        <p:spPr bwMode="auto">
          <a:xfrm>
            <a:off x="0" y="12698"/>
            <a:ext cx="12192000" cy="702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7" y="-25146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27808" y="371971"/>
            <a:ext cx="693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51 790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77" name="Explosion 2 76"/>
          <p:cNvSpPr/>
          <p:nvPr/>
        </p:nvSpPr>
        <p:spPr>
          <a:xfrm>
            <a:off x="-632112" y="684530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8859" y="4789286"/>
            <a:ext cx="4525998" cy="1904456"/>
            <a:chOff x="2369577" y="3540420"/>
            <a:chExt cx="1294916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2270276" y="3639721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2400895" y="4017649"/>
              <a:ext cx="1263598" cy="320934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altLang="zh-CN" sz="4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50 000</a:t>
              </a:r>
              <a:endPara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2066621" y="1587822"/>
            <a:ext cx="1904456" cy="4272647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1039582" y="3324399"/>
            <a:ext cx="3930649" cy="617249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500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7355700" y="1299780"/>
            <a:ext cx="1904456" cy="4793716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5666555" y="3341025"/>
            <a:ext cx="4965331" cy="1053285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44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5 000</a:t>
            </a:r>
            <a:endParaRPr lang="en-US" sz="44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7344549" y="3235096"/>
            <a:ext cx="1904456" cy="481601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6485339" y="5305950"/>
            <a:ext cx="3891318" cy="604792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44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500 000</a:t>
            </a:r>
            <a:endParaRPr lang="en-US" sz="44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8482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09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0" b="14581"/>
          <a:stretch/>
        </p:blipFill>
        <p:spPr bwMode="auto">
          <a:xfrm>
            <a:off x="0" y="0"/>
            <a:ext cx="12192000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88112" y="491562"/>
            <a:ext cx="558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54 + 36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3044989" y="3265005"/>
            <a:ext cx="2755258" cy="1904456"/>
            <a:chOff x="3334800" y="2361408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3235499" y="2460709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3442543" y="2760672"/>
              <a:ext cx="1031351" cy="229650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B. 90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237153" y="3735063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100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464004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80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9453604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9361085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D. 70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709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09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0221C14-8131-45E2-BB1E-8EEF5616AD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4190689" y="93908"/>
            <a:ext cx="7894665" cy="50026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B87367E-26C9-47B4-8DF8-120B595A71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0" b="83779"/>
          <a:stretch/>
        </p:blipFill>
        <p:spPr>
          <a:xfrm>
            <a:off x="0" y="50944"/>
            <a:ext cx="2675940" cy="18950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D58185B-607E-4B42-AEDF-073DA5DBD1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7E2689B-34BC-4E44-A085-9899C034E4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2192645" y="4149970"/>
            <a:ext cx="3722093" cy="16887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98CC84C-57A6-4338-A944-5F6C429B67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60918" y="5838701"/>
            <a:ext cx="2405103" cy="109120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3CEDB1B-1D65-41B8-A341-C4F239E25F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71086" y="1684059"/>
            <a:ext cx="2931961" cy="133024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28E3C8E-F7B6-4676-ADA2-B9E3820A3F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3991668" y="163801"/>
            <a:ext cx="2343039" cy="3040517"/>
          </a:xfrm>
          <a:prstGeom prst="rect">
            <a:avLst/>
          </a:prstGeom>
        </p:spPr>
      </p:pic>
      <p:pic>
        <p:nvPicPr>
          <p:cNvPr id="19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EA9931AE-C4C3-4617-A096-26A62DC39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97915" y="1492885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47222" y="548530"/>
            <a:ext cx="6107762" cy="32162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u="sng" dirty="0" err="1">
                <a:ln/>
                <a:solidFill>
                  <a:srgbClr val="00B050"/>
                </a:solidFill>
                <a:latin typeface="UTM Azuki" panose="02040603050506020204" pitchFamily="18" charset="0"/>
              </a:rPr>
              <a:t>Toán</a:t>
            </a:r>
            <a:r>
              <a:rPr lang="en-US" sz="8800" b="1" dirty="0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 </a:t>
            </a:r>
          </a:p>
          <a:p>
            <a:pPr algn="ctr"/>
            <a:r>
              <a:rPr lang="en-US" sz="11500" b="1" dirty="0" err="1">
                <a:ln/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Phép</a:t>
            </a:r>
            <a:r>
              <a:rPr lang="en-US" sz="11500" b="1" dirty="0">
                <a:ln/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 </a:t>
            </a:r>
            <a:r>
              <a:rPr lang="en-US" sz="11500" b="1" dirty="0" err="1">
                <a:ln/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cộng</a:t>
            </a:r>
            <a:endParaRPr lang="en-US" sz="11500" b="1" dirty="0">
              <a:ln/>
              <a:solidFill>
                <a:schemeClr val="accent3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27" y="3595573"/>
            <a:ext cx="5283338" cy="323394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176D997-3CF9-4733-BB0F-4C3F5E41A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0269" y="3549889"/>
            <a:ext cx="3271279" cy="3271279"/>
          </a:xfrm>
          <a:prstGeom prst="rect">
            <a:avLst/>
          </a:prstGeom>
        </p:spPr>
      </p:pic>
      <p:pic>
        <p:nvPicPr>
          <p:cNvPr id="16" name="图片 10">
            <a:extLst>
              <a:ext uri="{FF2B5EF4-FFF2-40B4-BE49-F238E27FC236}">
                <a16:creationId xmlns:a16="http://schemas.microsoft.com/office/drawing/2014/main" id="{F6935DB9-1A72-48F4-B0A4-89B0CA8520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711234" y="5123241"/>
            <a:ext cx="3271280" cy="148419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0B89F04-41EB-4C68-A2B0-32878FE0B1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590112" y="3448527"/>
            <a:ext cx="1447919" cy="144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EB69BC7-483C-43A4-B788-4522180D3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491493" y="0"/>
            <a:ext cx="11182806" cy="66517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9BE4AE6-826B-45FF-9F31-AE6AD3389D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9433" r="47338" b="7785"/>
          <a:stretch/>
        </p:blipFill>
        <p:spPr>
          <a:xfrm>
            <a:off x="-93306" y="4742922"/>
            <a:ext cx="2304661" cy="22923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889CB4C-9389-4718-867D-83AE985163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1310530" y="-669676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B51ADC5-6C14-4744-8E4E-EDA851EE5C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91466" y="5447828"/>
            <a:ext cx="2405103" cy="10912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62D4C7-32B1-4B53-B867-AF6C7E2055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9649799" y="5449303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BF3E2F1-7272-44DF-834A-35C5811BD2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8115007" y="-527617"/>
            <a:ext cx="4579358" cy="2637183"/>
          </a:xfrm>
          <a:prstGeom prst="rect">
            <a:avLst/>
          </a:prstGeom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526791" y="2136011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48 352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2544255" y="2688461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21 026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3506276" y="3193563"/>
            <a:ext cx="53181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3262002" y="3197035"/>
            <a:ext cx="29714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3039177" y="3200345"/>
            <a:ext cx="36805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2490279" y="3191700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2631040" y="3197399"/>
            <a:ext cx="565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</a:t>
            </a:r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>
            <a:off x="2490279" y="3191699"/>
            <a:ext cx="1295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4038088" y="537400"/>
            <a:ext cx="576146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3960304" y="415158"/>
            <a:ext cx="868243" cy="101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3895215" y="1762950"/>
            <a:ext cx="966118" cy="100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4030158" y="2067748"/>
            <a:ext cx="720820" cy="101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rgbClr val="0000FF"/>
              </a:solidFill>
            </a:endParaRPr>
          </a:p>
        </p:txBody>
      </p:sp>
      <p:sp>
        <p:nvSpPr>
          <p:cNvPr id="35" name="Text Box 46"/>
          <p:cNvSpPr txBox="1">
            <a:spLocks noChangeArrowheads="1"/>
          </p:cNvSpPr>
          <p:nvPr/>
        </p:nvSpPr>
        <p:spPr bwMode="auto">
          <a:xfrm>
            <a:off x="4060317" y="3583813"/>
            <a:ext cx="882362" cy="100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2261679" y="2596387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683495" y="246774"/>
            <a:ext cx="5776246" cy="1295831"/>
            <a:chOff x="2814891" y="530579"/>
            <a:chExt cx="3933131" cy="2141684"/>
          </a:xfrm>
        </p:grpSpPr>
        <p:sp>
          <p:nvSpPr>
            <p:cNvPr id="44" name="Rounded Rectangular Callout 43"/>
            <p:cNvSpPr/>
            <p:nvPr/>
          </p:nvSpPr>
          <p:spPr>
            <a:xfrm>
              <a:off x="2814891" y="551445"/>
              <a:ext cx="3134749" cy="2120818"/>
            </a:xfrm>
            <a:prstGeom prst="wedgeRoundRectCallout">
              <a:avLst>
                <a:gd name="adj1" fmla="val -47564"/>
                <a:gd name="adj2" fmla="val 1699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 Box 246"/>
            <p:cNvSpPr txBox="1">
              <a:spLocks noChangeArrowheads="1"/>
            </p:cNvSpPr>
            <p:nvPr/>
          </p:nvSpPr>
          <p:spPr bwMode="auto">
            <a:xfrm>
              <a:off x="3028553" y="530579"/>
              <a:ext cx="3719469" cy="1949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Đặt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rồi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a. 48 352 + 21 026 = ?</a:t>
              </a:r>
            </a:p>
          </p:txBody>
        </p:sp>
      </p:grpSp>
      <p:sp>
        <p:nvSpPr>
          <p:cNvPr id="46" name="AutoShape 3"/>
          <p:cNvSpPr>
            <a:spLocks noChangeArrowheads="1"/>
          </p:cNvSpPr>
          <p:nvPr/>
        </p:nvSpPr>
        <p:spPr bwMode="auto">
          <a:xfrm>
            <a:off x="4356772" y="1602601"/>
            <a:ext cx="6874577" cy="3392269"/>
          </a:xfrm>
          <a:prstGeom prst="wedgeRoundRectCallout">
            <a:avLst>
              <a:gd name="adj1" fmla="val -54534"/>
              <a:gd name="adj2" fmla="val -625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47" name="Text Box 30"/>
          <p:cNvSpPr txBox="1">
            <a:spLocks noChangeArrowheads="1"/>
          </p:cNvSpPr>
          <p:nvPr/>
        </p:nvSpPr>
        <p:spPr bwMode="auto">
          <a:xfrm>
            <a:off x="4459449" y="1633066"/>
            <a:ext cx="7214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8" name="Text Box 33"/>
          <p:cNvSpPr txBox="1">
            <a:spLocks noChangeArrowheads="1"/>
          </p:cNvSpPr>
          <p:nvPr/>
        </p:nvSpPr>
        <p:spPr bwMode="auto">
          <a:xfrm>
            <a:off x="5195234" y="2176141"/>
            <a:ext cx="55639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5215330" y="2662784"/>
            <a:ext cx="55640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5190637" y="3165888"/>
            <a:ext cx="55685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52" name="Text Box 44"/>
          <p:cNvSpPr txBox="1">
            <a:spLocks noChangeArrowheads="1"/>
          </p:cNvSpPr>
          <p:nvPr/>
        </p:nvSpPr>
        <p:spPr bwMode="auto">
          <a:xfrm>
            <a:off x="5210817" y="3698448"/>
            <a:ext cx="52581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</a:t>
            </a:r>
          </a:p>
        </p:txBody>
      </p: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5237551" y="4233776"/>
            <a:ext cx="54995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5" name="图片 5">
            <a:extLst>
              <a:ext uri="{FF2B5EF4-FFF2-40B4-BE49-F238E27FC236}">
                <a16:creationId xmlns:a16="http://schemas.microsoft.com/office/drawing/2014/main" id="{4983C550-77AC-44D6-9590-7FCD7E9D90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700508" y="4183674"/>
            <a:ext cx="1715670" cy="2226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45" y="4829675"/>
            <a:ext cx="6352013" cy="1877731"/>
          </a:xfrm>
          <a:prstGeom prst="rect">
            <a:avLst/>
          </a:prstGeom>
        </p:spPr>
      </p:pic>
      <p:sp>
        <p:nvSpPr>
          <p:cNvPr id="56" name="Text Box 48"/>
          <p:cNvSpPr txBox="1">
            <a:spLocks noChangeArrowheads="1"/>
          </p:cNvSpPr>
          <p:nvPr/>
        </p:nvSpPr>
        <p:spPr bwMode="auto">
          <a:xfrm>
            <a:off x="3126255" y="5435280"/>
            <a:ext cx="5442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48 352 + 21 026 = 69 378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7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38" grpId="0"/>
      <p:bldP spid="46" grpId="0" animBg="1"/>
      <p:bldP spid="47" grpId="0"/>
      <p:bldP spid="48" grpId="0"/>
      <p:bldP spid="49" grpId="0"/>
      <p:bldP spid="51" grpId="0"/>
      <p:bldP spid="52" grpId="0"/>
      <p:bldP spid="53" grpId="0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EB69BC7-483C-43A4-B788-4522180D3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562348" y="279755"/>
            <a:ext cx="11182806" cy="66517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9BE4AE6-826B-45FF-9F31-AE6AD3389D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9433" r="47338" b="7785"/>
          <a:stretch/>
        </p:blipFill>
        <p:spPr>
          <a:xfrm>
            <a:off x="-93306" y="4742922"/>
            <a:ext cx="2304661" cy="22923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889CB4C-9389-4718-867D-83AE985163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1310530" y="-669676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B51ADC5-6C14-4744-8E4E-EDA851EE5C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91466" y="5447828"/>
            <a:ext cx="2405103" cy="10912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62D4C7-32B1-4B53-B867-AF6C7E2055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9447553" y="5529617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BF3E2F1-7272-44DF-834A-35C5811BD2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8115007" y="-527617"/>
            <a:ext cx="4579358" cy="2637183"/>
          </a:xfrm>
          <a:prstGeom prst="rect">
            <a:avLst/>
          </a:prstGeom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659245" y="2127392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367 859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1676709" y="2679842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541 728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2824129" y="3139383"/>
            <a:ext cx="5318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2592030" y="3139384"/>
            <a:ext cx="3654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2356966" y="3137120"/>
            <a:ext cx="6032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1855346" y="3136420"/>
            <a:ext cx="36903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2091144" y="2657320"/>
            <a:ext cx="4164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</a:t>
            </a:r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>
            <a:off x="1684005" y="3191029"/>
            <a:ext cx="1430686" cy="1004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4038088" y="537400"/>
            <a:ext cx="576146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3960304" y="415158"/>
            <a:ext cx="868243" cy="101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3895215" y="1762950"/>
            <a:ext cx="966118" cy="100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4030158" y="2067748"/>
            <a:ext cx="720820" cy="101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rgbClr val="0000FF"/>
              </a:solidFill>
            </a:endParaRPr>
          </a:p>
        </p:txBody>
      </p:sp>
      <p:sp>
        <p:nvSpPr>
          <p:cNvPr id="35" name="Text Box 46"/>
          <p:cNvSpPr txBox="1">
            <a:spLocks noChangeArrowheads="1"/>
          </p:cNvSpPr>
          <p:nvPr/>
        </p:nvSpPr>
        <p:spPr bwMode="auto">
          <a:xfrm>
            <a:off x="4060317" y="3583813"/>
            <a:ext cx="882362" cy="100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1394133" y="2587768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46" name="AutoShape 3"/>
          <p:cNvSpPr>
            <a:spLocks noChangeArrowheads="1"/>
          </p:cNvSpPr>
          <p:nvPr/>
        </p:nvSpPr>
        <p:spPr bwMode="auto">
          <a:xfrm>
            <a:off x="3596251" y="1583873"/>
            <a:ext cx="7368888" cy="3515252"/>
          </a:xfrm>
          <a:prstGeom prst="wedgeRoundRectCallout">
            <a:avLst>
              <a:gd name="adj1" fmla="val -54865"/>
              <a:gd name="adj2" fmla="val -1016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47" name="Text Box 30"/>
          <p:cNvSpPr txBox="1">
            <a:spLocks noChangeArrowheads="1"/>
          </p:cNvSpPr>
          <p:nvPr/>
        </p:nvSpPr>
        <p:spPr bwMode="auto">
          <a:xfrm>
            <a:off x="4286729" y="1565216"/>
            <a:ext cx="609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55" name="图片 5">
            <a:extLst>
              <a:ext uri="{FF2B5EF4-FFF2-40B4-BE49-F238E27FC236}">
                <a16:creationId xmlns:a16="http://schemas.microsoft.com/office/drawing/2014/main" id="{4983C550-77AC-44D6-9590-7FCD7E9D90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498262" y="4263988"/>
            <a:ext cx="1715670" cy="2226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49" y="4820511"/>
            <a:ext cx="6990478" cy="1877731"/>
          </a:xfrm>
          <a:prstGeom prst="rect">
            <a:avLst/>
          </a:prstGeom>
        </p:spPr>
      </p:pic>
      <p:sp>
        <p:nvSpPr>
          <p:cNvPr id="56" name="Text Box 48"/>
          <p:cNvSpPr txBox="1">
            <a:spLocks noChangeArrowheads="1"/>
          </p:cNvSpPr>
          <p:nvPr/>
        </p:nvSpPr>
        <p:spPr bwMode="auto">
          <a:xfrm>
            <a:off x="2578340" y="5389598"/>
            <a:ext cx="618478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367 859 + 541 728  = 909 587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1634359" y="3149472"/>
            <a:ext cx="38180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grpSp>
        <p:nvGrpSpPr>
          <p:cNvPr id="39" name="Group 34"/>
          <p:cNvGrpSpPr>
            <a:grpSpLocks/>
          </p:cNvGrpSpPr>
          <p:nvPr/>
        </p:nvGrpSpPr>
        <p:grpSpPr bwMode="auto">
          <a:xfrm>
            <a:off x="3398843" y="342900"/>
            <a:ext cx="5972334" cy="2244726"/>
            <a:chOff x="2112" y="1050"/>
            <a:chExt cx="1928" cy="1414"/>
          </a:xfrm>
        </p:grpSpPr>
        <p:sp>
          <p:nvSpPr>
            <p:cNvPr id="40" name="Text Box 35"/>
            <p:cNvSpPr txBox="1">
              <a:spLocks noChangeArrowheads="1"/>
            </p:cNvSpPr>
            <p:nvPr/>
          </p:nvSpPr>
          <p:spPr bwMode="auto">
            <a:xfrm>
              <a:off x="2112" y="1050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 Box 36"/>
            <p:cNvSpPr txBox="1">
              <a:spLocks noChangeArrowheads="1"/>
            </p:cNvSpPr>
            <p:nvPr/>
          </p:nvSpPr>
          <p:spPr bwMode="auto">
            <a:xfrm>
              <a:off x="2264" y="2096"/>
              <a:ext cx="177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17,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</a:t>
              </a:r>
            </a:p>
          </p:txBody>
        </p:sp>
      </p:grpSp>
      <p:grpSp>
        <p:nvGrpSpPr>
          <p:cNvPr id="42" name="Group 37"/>
          <p:cNvGrpSpPr>
            <a:grpSpLocks/>
          </p:cNvGrpSpPr>
          <p:nvPr/>
        </p:nvGrpSpPr>
        <p:grpSpPr bwMode="auto">
          <a:xfrm>
            <a:off x="3107284" y="608214"/>
            <a:ext cx="7883442" cy="2425223"/>
            <a:chOff x="2118" y="1314"/>
            <a:chExt cx="1641" cy="1599"/>
          </a:xfrm>
        </p:grpSpPr>
        <p:sp>
          <p:nvSpPr>
            <p:cNvPr id="50" name="Text Box 38"/>
            <p:cNvSpPr txBox="1">
              <a:spLocks noChangeArrowheads="1"/>
            </p:cNvSpPr>
            <p:nvPr/>
          </p:nvSpPr>
          <p:spPr bwMode="auto">
            <a:xfrm>
              <a:off x="2118" y="1314"/>
              <a:ext cx="289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 Box 39"/>
            <p:cNvSpPr txBox="1">
              <a:spLocks noChangeArrowheads="1"/>
            </p:cNvSpPr>
            <p:nvPr/>
          </p:nvSpPr>
          <p:spPr bwMode="auto">
            <a:xfrm>
              <a:off x="2271" y="2527"/>
              <a:ext cx="1488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8.</a:t>
              </a:r>
            </a:p>
          </p:txBody>
        </p:sp>
      </p:grpSp>
      <p:grpSp>
        <p:nvGrpSpPr>
          <p:cNvPr id="57" name="Group 40"/>
          <p:cNvGrpSpPr>
            <a:grpSpLocks/>
          </p:cNvGrpSpPr>
          <p:nvPr/>
        </p:nvGrpSpPr>
        <p:grpSpPr bwMode="auto">
          <a:xfrm>
            <a:off x="3195638" y="1420438"/>
            <a:ext cx="6983927" cy="2136121"/>
            <a:chOff x="2119" y="1575"/>
            <a:chExt cx="1554" cy="1804"/>
          </a:xfrm>
        </p:grpSpPr>
        <p:sp>
          <p:nvSpPr>
            <p:cNvPr id="58" name="Text Box 41"/>
            <p:cNvSpPr txBox="1">
              <a:spLocks noChangeArrowheads="1"/>
            </p:cNvSpPr>
            <p:nvPr/>
          </p:nvSpPr>
          <p:spPr bwMode="auto">
            <a:xfrm>
              <a:off x="2119" y="1575"/>
              <a:ext cx="287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 Box 42"/>
            <p:cNvSpPr txBox="1">
              <a:spLocks noChangeArrowheads="1"/>
            </p:cNvSpPr>
            <p:nvPr/>
          </p:nvSpPr>
          <p:spPr bwMode="auto">
            <a:xfrm>
              <a:off x="2274" y="2873"/>
              <a:ext cx="1399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    </a:t>
              </a:r>
            </a:p>
          </p:txBody>
        </p:sp>
      </p:grpSp>
      <p:grpSp>
        <p:nvGrpSpPr>
          <p:cNvPr id="60" name="Group 43"/>
          <p:cNvGrpSpPr>
            <a:grpSpLocks/>
          </p:cNvGrpSpPr>
          <p:nvPr/>
        </p:nvGrpSpPr>
        <p:grpSpPr bwMode="auto">
          <a:xfrm>
            <a:off x="3481389" y="2001835"/>
            <a:ext cx="7180845" cy="2021977"/>
            <a:chOff x="2118" y="2035"/>
            <a:chExt cx="1692" cy="1214"/>
          </a:xfrm>
        </p:grpSpPr>
        <p:sp>
          <p:nvSpPr>
            <p:cNvPr id="61" name="Text Box 44"/>
            <p:cNvSpPr txBox="1">
              <a:spLocks noChangeArrowheads="1"/>
            </p:cNvSpPr>
            <p:nvPr/>
          </p:nvSpPr>
          <p:spPr bwMode="auto">
            <a:xfrm>
              <a:off x="2118" y="2035"/>
              <a:ext cx="247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 Box 45"/>
            <p:cNvSpPr txBox="1">
              <a:spLocks noChangeArrowheads="1"/>
            </p:cNvSpPr>
            <p:nvPr/>
          </p:nvSpPr>
          <p:spPr bwMode="auto">
            <a:xfrm>
              <a:off x="2216" y="2898"/>
              <a:ext cx="1594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3" name="Group 46"/>
          <p:cNvGrpSpPr>
            <a:grpSpLocks/>
          </p:cNvGrpSpPr>
          <p:nvPr/>
        </p:nvGrpSpPr>
        <p:grpSpPr bwMode="auto">
          <a:xfrm>
            <a:off x="3341688" y="2476500"/>
            <a:ext cx="6877913" cy="2045145"/>
            <a:chOff x="2126" y="2152"/>
            <a:chExt cx="1727" cy="1297"/>
          </a:xfrm>
        </p:grpSpPr>
        <p:sp>
          <p:nvSpPr>
            <p:cNvPr id="64" name="Text Box 47"/>
            <p:cNvSpPr txBox="1">
              <a:spLocks noChangeArrowheads="1"/>
            </p:cNvSpPr>
            <p:nvPr/>
          </p:nvSpPr>
          <p:spPr bwMode="auto">
            <a:xfrm>
              <a:off x="2126" y="2152"/>
              <a:ext cx="288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 Box 48"/>
            <p:cNvSpPr txBox="1">
              <a:spLocks noChangeArrowheads="1"/>
            </p:cNvSpPr>
            <p:nvPr/>
          </p:nvSpPr>
          <p:spPr bwMode="auto">
            <a:xfrm>
              <a:off x="2269" y="3078"/>
              <a:ext cx="1584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</a:t>
              </a:r>
            </a:p>
          </p:txBody>
        </p:sp>
      </p:grpSp>
      <p:grpSp>
        <p:nvGrpSpPr>
          <p:cNvPr id="66" name="Group 49"/>
          <p:cNvGrpSpPr>
            <a:grpSpLocks/>
          </p:cNvGrpSpPr>
          <p:nvPr/>
        </p:nvGrpSpPr>
        <p:grpSpPr bwMode="auto">
          <a:xfrm>
            <a:off x="3770314" y="3021413"/>
            <a:ext cx="7189422" cy="2031200"/>
            <a:chOff x="2126" y="2152"/>
            <a:chExt cx="1619" cy="1356"/>
          </a:xfrm>
        </p:grpSpPr>
        <p:sp>
          <p:nvSpPr>
            <p:cNvPr id="67" name="Text Box 50"/>
            <p:cNvSpPr txBox="1">
              <a:spLocks noChangeArrowheads="1"/>
            </p:cNvSpPr>
            <p:nvPr/>
          </p:nvSpPr>
          <p:spPr bwMode="auto">
            <a:xfrm>
              <a:off x="2126" y="2152"/>
              <a:ext cx="288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 Box 51"/>
            <p:cNvSpPr txBox="1">
              <a:spLocks noChangeArrowheads="1"/>
            </p:cNvSpPr>
            <p:nvPr/>
          </p:nvSpPr>
          <p:spPr bwMode="auto">
            <a:xfrm>
              <a:off x="2161" y="3118"/>
              <a:ext cx="1584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884153" y="169105"/>
            <a:ext cx="5494268" cy="1229638"/>
            <a:chOff x="3487826" y="568155"/>
            <a:chExt cx="4213804" cy="2334474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3487826" y="781811"/>
              <a:ext cx="4213804" cy="2120818"/>
            </a:xfrm>
            <a:prstGeom prst="wedgeRoundRectCallout">
              <a:avLst>
                <a:gd name="adj1" fmla="val -47564"/>
                <a:gd name="adj2" fmla="val 1699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 Box 246"/>
            <p:cNvSpPr txBox="1">
              <a:spLocks noChangeArrowheads="1"/>
            </p:cNvSpPr>
            <p:nvPr/>
          </p:nvSpPr>
          <p:spPr bwMode="auto">
            <a:xfrm>
              <a:off x="3878092" y="568155"/>
              <a:ext cx="3719469" cy="1949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Đặt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rồi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b. 367 859 + 541 728 = ?</a:t>
              </a:r>
              <a:endParaRPr lang="en-US" altLang="en-US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1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38" grpId="0"/>
      <p:bldP spid="46" grpId="0" animBg="1"/>
      <p:bldP spid="47" grpId="0"/>
      <p:bldP spid="5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t="9468" b="20232"/>
          <a:stretch/>
        </p:blipFill>
        <p:spPr>
          <a:xfrm>
            <a:off x="-41524" y="-2540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sp>
        <p:nvSpPr>
          <p:cNvPr id="3" name="Right Arrow Callout 2"/>
          <p:cNvSpPr/>
          <p:nvPr/>
        </p:nvSpPr>
        <p:spPr>
          <a:xfrm>
            <a:off x="2085076" y="1144698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FFC000">
              <a:alpha val="46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84034" y="969051"/>
            <a:ext cx="2753663" cy="2277144"/>
          </a:xfrm>
          <a:prstGeom prst="rect">
            <a:avLst/>
          </a:prstGeom>
          <a:solidFill>
            <a:schemeClr val="accent2">
              <a:lumMod val="60000"/>
              <a:lumOff val="40000"/>
              <a:alpha val="87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2105" y="4605091"/>
            <a:ext cx="3602881" cy="2252909"/>
          </a:xfrm>
          <a:prstGeom prst="rect">
            <a:avLst/>
          </a:prstGeom>
        </p:spPr>
      </p:pic>
      <p:pic>
        <p:nvPicPr>
          <p:cNvPr id="71" name="图片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666" y="5063836"/>
            <a:ext cx="1437076" cy="1742987"/>
          </a:xfrm>
          <a:prstGeom prst="rect">
            <a:avLst/>
          </a:prstGeom>
        </p:spPr>
      </p:pic>
      <p:pic>
        <p:nvPicPr>
          <p:cNvPr id="72" name="图片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812" y="457199"/>
            <a:ext cx="1455264" cy="1374999"/>
          </a:xfrm>
          <a:prstGeom prst="rect">
            <a:avLst/>
          </a:prstGeom>
        </p:spPr>
      </p:pic>
      <p:sp>
        <p:nvSpPr>
          <p:cNvPr id="65" name="Right Arrow Callout 64"/>
          <p:cNvSpPr/>
          <p:nvPr/>
        </p:nvSpPr>
        <p:spPr>
          <a:xfrm>
            <a:off x="2116227" y="3808750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515185" y="3633103"/>
            <a:ext cx="2753663" cy="22771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 Box 18"/>
          <p:cNvSpPr txBox="1">
            <a:spLocks noChangeArrowheads="1"/>
          </p:cNvSpPr>
          <p:nvPr/>
        </p:nvSpPr>
        <p:spPr bwMode="auto">
          <a:xfrm>
            <a:off x="2901552" y="1279748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48 352</a:t>
            </a:r>
          </a:p>
        </p:txBody>
      </p:sp>
      <p:sp>
        <p:nvSpPr>
          <p:cNvPr id="73" name="Text Box 19"/>
          <p:cNvSpPr txBox="1">
            <a:spLocks noChangeArrowheads="1"/>
          </p:cNvSpPr>
          <p:nvPr/>
        </p:nvSpPr>
        <p:spPr bwMode="auto">
          <a:xfrm>
            <a:off x="2919016" y="1832198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21 026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4" name="Line 29"/>
          <p:cNvSpPr>
            <a:spLocks noChangeShapeType="1"/>
          </p:cNvSpPr>
          <p:nvPr/>
        </p:nvSpPr>
        <p:spPr bwMode="auto">
          <a:xfrm>
            <a:off x="2865040" y="2335436"/>
            <a:ext cx="1295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Text Box 53"/>
          <p:cNvSpPr txBox="1">
            <a:spLocks noChangeArrowheads="1"/>
          </p:cNvSpPr>
          <p:nvPr/>
        </p:nvSpPr>
        <p:spPr bwMode="auto">
          <a:xfrm>
            <a:off x="2636440" y="1740124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76" name="Text Box 18"/>
          <p:cNvSpPr txBox="1">
            <a:spLocks noChangeArrowheads="1"/>
          </p:cNvSpPr>
          <p:nvPr/>
        </p:nvSpPr>
        <p:spPr bwMode="auto">
          <a:xfrm>
            <a:off x="2919016" y="2347844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69 378</a:t>
            </a:r>
          </a:p>
        </p:txBody>
      </p:sp>
      <p:sp>
        <p:nvSpPr>
          <p:cNvPr id="77" name="Text Box 18"/>
          <p:cNvSpPr txBox="1">
            <a:spLocks noChangeArrowheads="1"/>
          </p:cNvSpPr>
          <p:nvPr/>
        </p:nvSpPr>
        <p:spPr bwMode="auto">
          <a:xfrm>
            <a:off x="2847576" y="3816135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367 859</a:t>
            </a:r>
          </a:p>
        </p:txBody>
      </p:sp>
      <p:sp>
        <p:nvSpPr>
          <p:cNvPr id="78" name="Text Box 19"/>
          <p:cNvSpPr txBox="1">
            <a:spLocks noChangeArrowheads="1"/>
          </p:cNvSpPr>
          <p:nvPr/>
        </p:nvSpPr>
        <p:spPr bwMode="auto">
          <a:xfrm>
            <a:off x="2865040" y="4368585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541 728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9" name="Line 29"/>
          <p:cNvSpPr>
            <a:spLocks noChangeShapeType="1"/>
          </p:cNvSpPr>
          <p:nvPr/>
        </p:nvSpPr>
        <p:spPr bwMode="auto">
          <a:xfrm>
            <a:off x="2872336" y="4879772"/>
            <a:ext cx="1430686" cy="1004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3"/>
          <p:cNvSpPr txBox="1">
            <a:spLocks noChangeArrowheads="1"/>
          </p:cNvSpPr>
          <p:nvPr/>
        </p:nvSpPr>
        <p:spPr bwMode="auto">
          <a:xfrm>
            <a:off x="2582464" y="427651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82" name="Text Box 19"/>
          <p:cNvSpPr txBox="1">
            <a:spLocks noChangeArrowheads="1"/>
          </p:cNvSpPr>
          <p:nvPr/>
        </p:nvSpPr>
        <p:spPr bwMode="auto">
          <a:xfrm>
            <a:off x="2865039" y="4908930"/>
            <a:ext cx="1711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909 587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10" y="1832198"/>
            <a:ext cx="3176745" cy="3791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633">
            <a:off x="8098835" y="-127745"/>
            <a:ext cx="4325701" cy="4032432"/>
          </a:xfrm>
          <a:prstGeom prst="rect">
            <a:avLst/>
          </a:prstGeom>
        </p:spPr>
      </p:pic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8758162" y="1130855"/>
            <a:ext cx="285020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alt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6" grpId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</TotalTime>
  <Words>641</Words>
  <Application>Microsoft Office PowerPoint</Application>
  <PresentationFormat>Widescreen</PresentationFormat>
  <Paragraphs>139</Paragraphs>
  <Slides>16</Slides>
  <Notes>11</Notes>
  <HiddenSlides>0</HiddenSlides>
  <MMClips>9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VNI-Times</vt:lpstr>
      <vt:lpstr>等线</vt:lpstr>
      <vt:lpstr>Calibri Light</vt:lpstr>
      <vt:lpstr>UTM Than Chien Tranh</vt:lpstr>
      <vt:lpstr>微软雅黑</vt:lpstr>
      <vt:lpstr>.VnTime</vt:lpstr>
      <vt:lpstr>UTM Azuki</vt:lpstr>
      <vt:lpstr>Times New Roman</vt:lpstr>
      <vt:lpstr>Calibri</vt:lpstr>
      <vt:lpstr>UTM Charlemagne</vt:lpstr>
      <vt:lpstr>UTM A&amp;S Graceland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BichHa</cp:keywords>
  <cp:lastModifiedBy>Nguyen Huu Hieu</cp:lastModifiedBy>
  <cp:revision>78</cp:revision>
  <dcterms:created xsi:type="dcterms:W3CDTF">2017-08-18T03:02:00Z</dcterms:created>
  <dcterms:modified xsi:type="dcterms:W3CDTF">2021-10-07T04:39:11Z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