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"/>
  </p:notesMasterIdLst>
  <p:sldIdLst>
    <p:sldId id="283" r:id="rId2"/>
    <p:sldId id="289" r:id="rId3"/>
    <p:sldId id="294" r:id="rId4"/>
    <p:sldId id="296" r:id="rId5"/>
    <p:sldId id="257" r:id="rId6"/>
    <p:sldId id="262" r:id="rId7"/>
    <p:sldId id="271" r:id="rId8"/>
    <p:sldId id="291" r:id="rId9"/>
    <p:sldId id="269" r:id="rId10"/>
    <p:sldId id="292" r:id="rId11"/>
    <p:sldId id="275" r:id="rId12"/>
    <p:sldId id="267" r:id="rId13"/>
    <p:sldId id="293" r:id="rId14"/>
    <p:sldId id="274" r:id="rId15"/>
    <p:sldId id="276" r:id="rId16"/>
  </p:sldIdLst>
  <p:sldSz cx="12192000" cy="6858000"/>
  <p:notesSz cx="6858000" cy="9144000"/>
  <p:embeddedFontLst>
    <p:embeddedFont>
      <p:font typeface="等线" panose="02010600030101010101" pitchFamily="2" charset="-122"/>
      <p:regular r:id="rId18"/>
      <p:bold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UTM Loko" panose="02040603050506020204" pitchFamily="18" charset="0"/>
      <p:regular r:id="rId24"/>
    </p:embeddedFont>
    <p:embeddedFont>
      <p:font typeface="UVN Banh Mi" panose="020B0604020202020204"/>
      <p:regular r:id="rId25"/>
    </p:embeddedFont>
  </p:embeddedFontLst>
  <p:custDataLst>
    <p:tags r:id="rId2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44580"/>
    <a:srgbClr val="BFE3F0"/>
    <a:srgbClr val="1B7551"/>
    <a:srgbClr val="B9E0EF"/>
    <a:srgbClr val="116D6B"/>
    <a:srgbClr val="4A7186"/>
    <a:srgbClr val="9CB8C8"/>
    <a:srgbClr val="C5462F"/>
    <a:srgbClr val="FFC3A8"/>
    <a:srgbClr val="527C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07" autoAdjust="0"/>
    <p:restoredTop sz="94660"/>
  </p:normalViewPr>
  <p:slideViewPr>
    <p:cSldViewPr snapToGrid="0">
      <p:cViewPr varScale="1">
        <p:scale>
          <a:sx n="70" d="100"/>
          <a:sy n="70" d="100"/>
        </p:scale>
        <p:origin x="23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  <a:t>2021/9/19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364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87796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99466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97796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15530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43221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48802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08716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45384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07856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3495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69336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57309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6652433"/>
      </p:ext>
    </p:extLst>
  </p:cSld>
  <p:clrMapOvr>
    <a:masterClrMapping/>
  </p:clrMapOvr>
  <p:transition spd="med">
    <p:random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D4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65377" y="-140465"/>
            <a:ext cx="1491549" cy="11931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FA2D351-C9C6-4A64-8921-531FD25B3F66}"/>
              </a:ext>
            </a:extLst>
          </p:cNvPr>
          <p:cNvSpPr txBox="1"/>
          <p:nvPr userDrawn="1"/>
        </p:nvSpPr>
        <p:spPr>
          <a:xfrm>
            <a:off x="11386971" y="0"/>
            <a:ext cx="80502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500">
                <a:latin typeface="Times New Roman" panose="02020603050405020304" pitchFamily="18" charset="0"/>
                <a:ea typeface="小单纯体" panose="02010601030101010101" pitchFamily="2" charset="-122"/>
                <a:cs typeface="Times New Roman" panose="02020603050405020304" pitchFamily="18" charset="0"/>
              </a:rPr>
              <a:t>KTUTS</a:t>
            </a:r>
            <a:endParaRPr lang="en-US" sz="1500" dirty="0">
              <a:latin typeface="Times New Roman" panose="02020603050405020304" pitchFamily="18" charset="0"/>
              <a:ea typeface="小单纯体" panose="02010601030101010101" pitchFamily="2" charset="-122"/>
              <a:cs typeface="Times New Roman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ransition spd="med"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14.emf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emf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1.emf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30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8.jpg"/><Relationship Id="rId5" Type="http://schemas.openxmlformats.org/officeDocument/2006/relationships/audio" Target="../media/audio3.wav"/><Relationship Id="rId10" Type="http://schemas.openxmlformats.org/officeDocument/2006/relationships/image" Target="../media/image7.png"/><Relationship Id="rId4" Type="http://schemas.openxmlformats.org/officeDocument/2006/relationships/audio" Target="../media/audio2.wav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8.jpg"/><Relationship Id="rId5" Type="http://schemas.openxmlformats.org/officeDocument/2006/relationships/audio" Target="../media/audio3.wav"/><Relationship Id="rId10" Type="http://schemas.openxmlformats.org/officeDocument/2006/relationships/image" Target="../media/image7.png"/><Relationship Id="rId4" Type="http://schemas.openxmlformats.org/officeDocument/2006/relationships/audio" Target="../media/audio1.wav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emf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12.png"/><Relationship Id="rId4" Type="http://schemas.openxmlformats.org/officeDocument/2006/relationships/image" Target="../media/image2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9">
            <a:extLst>
              <a:ext uri="{FF2B5EF4-FFF2-40B4-BE49-F238E27FC236}">
                <a16:creationId xmlns:a16="http://schemas.microsoft.com/office/drawing/2014/main" id="{FEF7539B-48A5-4942-A83A-2EE0E8AF1F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984" y="426670"/>
            <a:ext cx="11090031" cy="600465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9CFBC8E5-E255-4E5B-87AA-B124E3DFC6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4822" y="434717"/>
            <a:ext cx="628635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98C9BA00-B298-4612-BA44-16A2617138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9234" y="434717"/>
            <a:ext cx="628635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0" name="Rectangle 17">
            <a:extLst>
              <a:ext uri="{FF2B5EF4-FFF2-40B4-BE49-F238E27FC236}">
                <a16:creationId xmlns:a16="http://schemas.microsoft.com/office/drawing/2014/main" id="{801E9C97-B39E-4CE7-A277-2ABCD40ED1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3646" y="434717"/>
            <a:ext cx="627007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1" name="Rectangle 21">
            <a:extLst>
              <a:ext uri="{FF2B5EF4-FFF2-40B4-BE49-F238E27FC236}">
                <a16:creationId xmlns:a16="http://schemas.microsoft.com/office/drawing/2014/main" id="{FE21DB83-0110-44C8-AAB7-007DE0F17D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8057" y="434717"/>
            <a:ext cx="627007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2" name="Rectangle 25">
            <a:extLst>
              <a:ext uri="{FF2B5EF4-FFF2-40B4-BE49-F238E27FC236}">
                <a16:creationId xmlns:a16="http://schemas.microsoft.com/office/drawing/2014/main" id="{8024D302-B3D7-4974-95BA-8ADC666EEC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0841" y="434717"/>
            <a:ext cx="628635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3" name="Rectangle 29">
            <a:extLst>
              <a:ext uri="{FF2B5EF4-FFF2-40B4-BE49-F238E27FC236}">
                <a16:creationId xmlns:a16="http://schemas.microsoft.com/office/drawing/2014/main" id="{0BFBEF6E-14F8-493B-926B-ADB9D3D160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8252" y="434717"/>
            <a:ext cx="627007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4" name="Rectangle 67">
            <a:extLst>
              <a:ext uri="{FF2B5EF4-FFF2-40B4-BE49-F238E27FC236}">
                <a16:creationId xmlns:a16="http://schemas.microsoft.com/office/drawing/2014/main" id="{3B66C979-CB0E-4889-ABB1-4AFFFD373F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5309" y="4878261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5" name="Rectangle 69">
            <a:extLst>
              <a:ext uri="{FF2B5EF4-FFF2-40B4-BE49-F238E27FC236}">
                <a16:creationId xmlns:a16="http://schemas.microsoft.com/office/drawing/2014/main" id="{3193D800-5DF0-422C-B684-EB5A7C8CB6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3435" y="4878261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6" name="Rectangle 71">
            <a:extLst>
              <a:ext uri="{FF2B5EF4-FFF2-40B4-BE49-F238E27FC236}">
                <a16:creationId xmlns:a16="http://schemas.microsoft.com/office/drawing/2014/main" id="{30D6B64F-7F40-49A8-BF44-C8829202EE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8303" y="4878261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7" name="Rectangle 73">
            <a:extLst>
              <a:ext uri="{FF2B5EF4-FFF2-40B4-BE49-F238E27FC236}">
                <a16:creationId xmlns:a16="http://schemas.microsoft.com/office/drawing/2014/main" id="{3A002A2B-CC7C-4256-878A-3FDCEA7B51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8057" y="4878261"/>
            <a:ext cx="615607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8" name="Rectangle 75">
            <a:extLst>
              <a:ext uri="{FF2B5EF4-FFF2-40B4-BE49-F238E27FC236}">
                <a16:creationId xmlns:a16="http://schemas.microsoft.com/office/drawing/2014/main" id="{50EA3B1A-06D8-4DA4-A353-0C16903067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2926" y="4878261"/>
            <a:ext cx="615607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9" name="Rectangle 77">
            <a:extLst>
              <a:ext uri="{FF2B5EF4-FFF2-40B4-BE49-F238E27FC236}">
                <a16:creationId xmlns:a16="http://schemas.microsoft.com/office/drawing/2014/main" id="{46364174-7859-4E13-9B35-BAF0D0E17D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2423" y="4878261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0" name="Rectangle 29">
            <a:extLst>
              <a:ext uri="{FF2B5EF4-FFF2-40B4-BE49-F238E27FC236}">
                <a16:creationId xmlns:a16="http://schemas.microsoft.com/office/drawing/2014/main" id="{C19F8BB3-F09A-49CD-837A-90CAA82799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2208" y="470125"/>
            <a:ext cx="627007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1" name="Rectangle 77">
            <a:extLst>
              <a:ext uri="{FF2B5EF4-FFF2-40B4-BE49-F238E27FC236}">
                <a16:creationId xmlns:a16="http://schemas.microsoft.com/office/drawing/2014/main" id="{1DBF60EE-DF46-493D-B9DC-9AC27A3BD5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06379" y="4867800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2" name="Rectangle 29">
            <a:extLst>
              <a:ext uri="{FF2B5EF4-FFF2-40B4-BE49-F238E27FC236}">
                <a16:creationId xmlns:a16="http://schemas.microsoft.com/office/drawing/2014/main" id="{5A341127-608F-4C27-AC18-97FC0F1221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01024" y="434717"/>
            <a:ext cx="627007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3" name="Rectangle 77">
            <a:extLst>
              <a:ext uri="{FF2B5EF4-FFF2-40B4-BE49-F238E27FC236}">
                <a16:creationId xmlns:a16="http://schemas.microsoft.com/office/drawing/2014/main" id="{256DBE47-88A5-4713-B74F-7F8BD791BA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65195" y="4878261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4" name="Rectangle 29">
            <a:extLst>
              <a:ext uri="{FF2B5EF4-FFF2-40B4-BE49-F238E27FC236}">
                <a16:creationId xmlns:a16="http://schemas.microsoft.com/office/drawing/2014/main" id="{3A58E547-1D1C-469F-B20E-4824FE397F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480" y="442450"/>
            <a:ext cx="372070" cy="2647457"/>
          </a:xfrm>
          <a:prstGeom prst="rect">
            <a:avLst/>
          </a:prstGeom>
          <a:solidFill>
            <a:srgbClr val="CDE8E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5" name="Rectangle 77">
            <a:extLst>
              <a:ext uri="{FF2B5EF4-FFF2-40B4-BE49-F238E27FC236}">
                <a16:creationId xmlns:a16="http://schemas.microsoft.com/office/drawing/2014/main" id="{FC5B29E1-C7D4-45AF-912B-06E98B4FFD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879" y="4885994"/>
            <a:ext cx="372070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6" name="Rectangle 29">
            <a:extLst>
              <a:ext uri="{FF2B5EF4-FFF2-40B4-BE49-F238E27FC236}">
                <a16:creationId xmlns:a16="http://schemas.microsoft.com/office/drawing/2014/main" id="{56A2AC10-EDC7-4314-B106-51E49FB6E3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6358" y="452911"/>
            <a:ext cx="627007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7" name="Rectangle 77">
            <a:extLst>
              <a:ext uri="{FF2B5EF4-FFF2-40B4-BE49-F238E27FC236}">
                <a16:creationId xmlns:a16="http://schemas.microsoft.com/office/drawing/2014/main" id="{4DDD5C76-190B-427E-8E1C-82F100E847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0529" y="4896455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5299E7F-7AE2-4AC2-B879-DDD08076FB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920" y="0"/>
            <a:ext cx="6858000" cy="685800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EC497786-36E9-4FA4-92D7-8A943E4F9569}"/>
              </a:ext>
            </a:extLst>
          </p:cNvPr>
          <p:cNvSpPr txBox="1"/>
          <p:nvPr/>
        </p:nvSpPr>
        <p:spPr>
          <a:xfrm>
            <a:off x="3652359" y="1823095"/>
            <a:ext cx="329889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>
                <a:solidFill>
                  <a:srgbClr val="16928F"/>
                </a:solidFill>
                <a:effectLst>
                  <a:outerShdw blurRad="50800" dist="38100" dir="5400000" sx="113000" sy="113000" algn="t" rotWithShape="0">
                    <a:schemeClr val="tx2">
                      <a:lumMod val="60000"/>
                      <a:lumOff val="40000"/>
                      <a:alpha val="40000"/>
                    </a:schemeClr>
                  </a:outerShdw>
                </a:effectLst>
                <a:latin typeface="UVN Banh Mi" pitchFamily="2" charset="0"/>
                <a:ea typeface="inpin heiti" panose="00000500000000000000" pitchFamily="2" charset="-122"/>
                <a:cs typeface="851tegakizatsu" panose="02000600000000000000" pitchFamily="2" charset="-122"/>
                <a:sym typeface="inpin heiti" panose="00000500000000000000" pitchFamily="2" charset="-122"/>
              </a:rPr>
              <a:t>KHỞI</a:t>
            </a:r>
            <a:r>
              <a:rPr lang="en-US" altLang="zh-CN" sz="8000" b="1" dirty="0">
                <a:solidFill>
                  <a:srgbClr val="16928F"/>
                </a:solidFill>
                <a:effectLst>
                  <a:outerShdw blurRad="50800" dist="38100" dir="5400000" sx="113000" sy="113000" algn="t" rotWithShape="0">
                    <a:prstClr val="black">
                      <a:alpha val="40000"/>
                    </a:prstClr>
                  </a:outerShdw>
                </a:effectLst>
                <a:latin typeface="UVN Banh Mi" pitchFamily="2" charset="0"/>
                <a:ea typeface="inpin heiti" panose="00000500000000000000" pitchFamily="2" charset="-122"/>
                <a:cs typeface="851tegakizatsu" panose="02000600000000000000" pitchFamily="2" charset="-122"/>
                <a:sym typeface="inpin heiti" panose="00000500000000000000" pitchFamily="2" charset="-122"/>
              </a:rPr>
              <a:t> </a:t>
            </a:r>
            <a:r>
              <a:rPr lang="en-US" altLang="zh-CN" sz="8000" b="1" dirty="0">
                <a:solidFill>
                  <a:srgbClr val="16928F"/>
                </a:solidFill>
                <a:effectLst>
                  <a:outerShdw blurRad="50800" dist="38100" dir="5400000" sx="113000" sy="113000" algn="t" rotWithShape="0">
                    <a:srgbClr val="BBD1EE"/>
                  </a:outerShdw>
                </a:effectLst>
                <a:latin typeface="UVN Banh Mi" pitchFamily="2" charset="0"/>
                <a:ea typeface="inpin heiti" panose="00000500000000000000" pitchFamily="2" charset="-122"/>
                <a:cs typeface="851tegakizatsu" panose="02000600000000000000" pitchFamily="2" charset="-122"/>
                <a:sym typeface="inpin heiti" panose="00000500000000000000" pitchFamily="2" charset="-122"/>
              </a:rPr>
              <a:t>ĐỘNG</a:t>
            </a:r>
            <a:endParaRPr lang="zh-CN" altLang="en-US" sz="8000" b="1" dirty="0">
              <a:solidFill>
                <a:srgbClr val="16928F"/>
              </a:solidFill>
              <a:effectLst>
                <a:outerShdw blurRad="50800" dist="38100" dir="5400000" sx="113000" sy="113000" algn="t" rotWithShape="0">
                  <a:srgbClr val="BBD1EE"/>
                </a:outerShdw>
              </a:effectLst>
              <a:latin typeface="UVN Banh Mi" pitchFamily="2" charset="0"/>
              <a:ea typeface="inpin heiti" panose="00000500000000000000" pitchFamily="2" charset="-122"/>
              <a:cs typeface="851tegakizatsu" panose="020006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29" name="图片 10">
            <a:extLst>
              <a:ext uri="{FF2B5EF4-FFF2-40B4-BE49-F238E27FC236}">
                <a16:creationId xmlns:a16="http://schemas.microsoft.com/office/drawing/2014/main" id="{EA5E8E1A-E6AC-4EA4-BA02-CF54BB531A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750" y="2096474"/>
            <a:ext cx="1844670" cy="239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691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erris dir="l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9">
            <a:extLst>
              <a:ext uri="{FF2B5EF4-FFF2-40B4-BE49-F238E27FC236}">
                <a16:creationId xmlns:a16="http://schemas.microsoft.com/office/drawing/2014/main" id="{FEF7539B-48A5-4942-A83A-2EE0E8AF1F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984" y="426670"/>
            <a:ext cx="11090031" cy="600465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9CFBC8E5-E255-4E5B-87AA-B124E3DFC6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4822" y="434717"/>
            <a:ext cx="628635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98C9BA00-B298-4612-BA44-16A2617138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9234" y="434717"/>
            <a:ext cx="628635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0" name="Rectangle 17">
            <a:extLst>
              <a:ext uri="{FF2B5EF4-FFF2-40B4-BE49-F238E27FC236}">
                <a16:creationId xmlns:a16="http://schemas.microsoft.com/office/drawing/2014/main" id="{801E9C97-B39E-4CE7-A277-2ABCD40ED1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3646" y="434717"/>
            <a:ext cx="627007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1" name="Rectangle 21">
            <a:extLst>
              <a:ext uri="{FF2B5EF4-FFF2-40B4-BE49-F238E27FC236}">
                <a16:creationId xmlns:a16="http://schemas.microsoft.com/office/drawing/2014/main" id="{FE21DB83-0110-44C8-AAB7-007DE0F17D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8057" y="434717"/>
            <a:ext cx="627007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2" name="Rectangle 25">
            <a:extLst>
              <a:ext uri="{FF2B5EF4-FFF2-40B4-BE49-F238E27FC236}">
                <a16:creationId xmlns:a16="http://schemas.microsoft.com/office/drawing/2014/main" id="{8024D302-B3D7-4974-95BA-8ADC666EEC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0841" y="434717"/>
            <a:ext cx="628635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3" name="Rectangle 29">
            <a:extLst>
              <a:ext uri="{FF2B5EF4-FFF2-40B4-BE49-F238E27FC236}">
                <a16:creationId xmlns:a16="http://schemas.microsoft.com/office/drawing/2014/main" id="{0BFBEF6E-14F8-493B-926B-ADB9D3D160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8252" y="434717"/>
            <a:ext cx="627007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4" name="Rectangle 67">
            <a:extLst>
              <a:ext uri="{FF2B5EF4-FFF2-40B4-BE49-F238E27FC236}">
                <a16:creationId xmlns:a16="http://schemas.microsoft.com/office/drawing/2014/main" id="{3B66C979-CB0E-4889-ABB1-4AFFFD373F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5309" y="4878261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5" name="Rectangle 69">
            <a:extLst>
              <a:ext uri="{FF2B5EF4-FFF2-40B4-BE49-F238E27FC236}">
                <a16:creationId xmlns:a16="http://schemas.microsoft.com/office/drawing/2014/main" id="{3193D800-5DF0-422C-B684-EB5A7C8CB6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3435" y="4878261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6" name="Rectangle 71">
            <a:extLst>
              <a:ext uri="{FF2B5EF4-FFF2-40B4-BE49-F238E27FC236}">
                <a16:creationId xmlns:a16="http://schemas.microsoft.com/office/drawing/2014/main" id="{30D6B64F-7F40-49A8-BF44-C8829202EE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8303" y="4878261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7" name="Rectangle 73">
            <a:extLst>
              <a:ext uri="{FF2B5EF4-FFF2-40B4-BE49-F238E27FC236}">
                <a16:creationId xmlns:a16="http://schemas.microsoft.com/office/drawing/2014/main" id="{3A002A2B-CC7C-4256-878A-3FDCEA7B51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8057" y="4878261"/>
            <a:ext cx="615607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8" name="Rectangle 75">
            <a:extLst>
              <a:ext uri="{FF2B5EF4-FFF2-40B4-BE49-F238E27FC236}">
                <a16:creationId xmlns:a16="http://schemas.microsoft.com/office/drawing/2014/main" id="{50EA3B1A-06D8-4DA4-A353-0C16903067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2926" y="4878261"/>
            <a:ext cx="615607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9" name="Rectangle 77">
            <a:extLst>
              <a:ext uri="{FF2B5EF4-FFF2-40B4-BE49-F238E27FC236}">
                <a16:creationId xmlns:a16="http://schemas.microsoft.com/office/drawing/2014/main" id="{46364174-7859-4E13-9B35-BAF0D0E17D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2423" y="4878261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0" name="Rectangle 29">
            <a:extLst>
              <a:ext uri="{FF2B5EF4-FFF2-40B4-BE49-F238E27FC236}">
                <a16:creationId xmlns:a16="http://schemas.microsoft.com/office/drawing/2014/main" id="{C19F8BB3-F09A-49CD-837A-90CAA82799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2208" y="470125"/>
            <a:ext cx="627007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1" name="Rectangle 77">
            <a:extLst>
              <a:ext uri="{FF2B5EF4-FFF2-40B4-BE49-F238E27FC236}">
                <a16:creationId xmlns:a16="http://schemas.microsoft.com/office/drawing/2014/main" id="{1DBF60EE-DF46-493D-B9DC-9AC27A3BD5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06379" y="4867800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2" name="Rectangle 29">
            <a:extLst>
              <a:ext uri="{FF2B5EF4-FFF2-40B4-BE49-F238E27FC236}">
                <a16:creationId xmlns:a16="http://schemas.microsoft.com/office/drawing/2014/main" id="{5A341127-608F-4C27-AC18-97FC0F1221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01024" y="434717"/>
            <a:ext cx="627007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3" name="Rectangle 77">
            <a:extLst>
              <a:ext uri="{FF2B5EF4-FFF2-40B4-BE49-F238E27FC236}">
                <a16:creationId xmlns:a16="http://schemas.microsoft.com/office/drawing/2014/main" id="{256DBE47-88A5-4713-B74F-7F8BD791BA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65195" y="4878261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4" name="Rectangle 29">
            <a:extLst>
              <a:ext uri="{FF2B5EF4-FFF2-40B4-BE49-F238E27FC236}">
                <a16:creationId xmlns:a16="http://schemas.microsoft.com/office/drawing/2014/main" id="{3A58E547-1D1C-469F-B20E-4824FE397F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480" y="442450"/>
            <a:ext cx="372070" cy="2647457"/>
          </a:xfrm>
          <a:prstGeom prst="rect">
            <a:avLst/>
          </a:prstGeom>
          <a:solidFill>
            <a:srgbClr val="CDE8E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5" name="Rectangle 77">
            <a:extLst>
              <a:ext uri="{FF2B5EF4-FFF2-40B4-BE49-F238E27FC236}">
                <a16:creationId xmlns:a16="http://schemas.microsoft.com/office/drawing/2014/main" id="{FC5B29E1-C7D4-45AF-912B-06E98B4FFD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879" y="4885994"/>
            <a:ext cx="372070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6" name="Rectangle 29">
            <a:extLst>
              <a:ext uri="{FF2B5EF4-FFF2-40B4-BE49-F238E27FC236}">
                <a16:creationId xmlns:a16="http://schemas.microsoft.com/office/drawing/2014/main" id="{56A2AC10-EDC7-4314-B106-51E49FB6E3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6358" y="452911"/>
            <a:ext cx="627007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7" name="Rectangle 77">
            <a:extLst>
              <a:ext uri="{FF2B5EF4-FFF2-40B4-BE49-F238E27FC236}">
                <a16:creationId xmlns:a16="http://schemas.microsoft.com/office/drawing/2014/main" id="{4DDD5C76-190B-427E-8E1C-82F100E847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0529" y="4896455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5299E7F-7AE2-4AC2-B879-DDD08076FB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920" y="121919"/>
            <a:ext cx="6858000" cy="6858000"/>
          </a:xfrm>
          <a:prstGeom prst="rect">
            <a:avLst/>
          </a:prstGeom>
        </p:spPr>
      </p:pic>
      <p:sp>
        <p:nvSpPr>
          <p:cNvPr id="28" name="文本框 4">
            <a:extLst>
              <a:ext uri="{FF2B5EF4-FFF2-40B4-BE49-F238E27FC236}">
                <a16:creationId xmlns:a16="http://schemas.microsoft.com/office/drawing/2014/main" id="{EC497786-36E9-4FA4-92D7-8A943E4F9569}"/>
              </a:ext>
            </a:extLst>
          </p:cNvPr>
          <p:cNvSpPr txBox="1"/>
          <p:nvPr/>
        </p:nvSpPr>
        <p:spPr>
          <a:xfrm>
            <a:off x="3986781" y="2402261"/>
            <a:ext cx="34370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b="1">
                <a:solidFill>
                  <a:srgbClr val="16928F"/>
                </a:solidFill>
                <a:effectLst>
                  <a:outerShdw blurRad="50800" dist="38100" dir="5400000" sx="113000" sy="113000" algn="t" rotWithShape="0">
                    <a:schemeClr val="tx2">
                      <a:lumMod val="60000"/>
                      <a:lumOff val="40000"/>
                      <a:alpha val="40000"/>
                    </a:schemeClr>
                  </a:outerShdw>
                </a:effectLst>
                <a:latin typeface="UVN Banh Mi" pitchFamily="2" charset="0"/>
                <a:ea typeface="inpin heiti" panose="00000500000000000000" pitchFamily="2" charset="-122"/>
                <a:cs typeface="851tegakizatsu" panose="02000600000000000000" pitchFamily="2" charset="-122"/>
                <a:sym typeface="inpin heiti" panose="00000500000000000000" pitchFamily="2" charset="-122"/>
              </a:rPr>
              <a:t>Bài 4</a:t>
            </a:r>
            <a:endParaRPr lang="zh-CN" altLang="en-US" sz="9600" b="1" dirty="0">
              <a:solidFill>
                <a:srgbClr val="16928F"/>
              </a:solidFill>
              <a:effectLst>
                <a:outerShdw blurRad="50800" dist="38100" dir="5400000" sx="113000" sy="113000" algn="t" rotWithShape="0">
                  <a:srgbClr val="BBD1EE"/>
                </a:outerShdw>
              </a:effectLst>
              <a:latin typeface="UVN Banh Mi" pitchFamily="2" charset="0"/>
              <a:ea typeface="inpin heiti" panose="00000500000000000000" pitchFamily="2" charset="-122"/>
              <a:cs typeface="851tegakizatsu" panose="020006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41" name="图片 30">
            <a:extLst>
              <a:ext uri="{FF2B5EF4-FFF2-40B4-BE49-F238E27FC236}">
                <a16:creationId xmlns:a16="http://schemas.microsoft.com/office/drawing/2014/main" id="{E96AA1BA-6436-4058-AC44-473F89ACBA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0742">
            <a:off x="9698192" y="3110785"/>
            <a:ext cx="1808424" cy="393136"/>
          </a:xfrm>
          <a:prstGeom prst="rect">
            <a:avLst/>
          </a:prstGeom>
        </p:spPr>
      </p:pic>
      <p:pic>
        <p:nvPicPr>
          <p:cNvPr id="42" name="图片 31">
            <a:extLst>
              <a:ext uri="{FF2B5EF4-FFF2-40B4-BE49-F238E27FC236}">
                <a16:creationId xmlns:a16="http://schemas.microsoft.com/office/drawing/2014/main" id="{8A9C8FCC-5DCB-493B-A549-03CF97829F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27337">
            <a:off x="7998812" y="1050561"/>
            <a:ext cx="1808424" cy="393136"/>
          </a:xfrm>
          <a:prstGeom prst="rect">
            <a:avLst/>
          </a:prstGeom>
        </p:spPr>
      </p:pic>
      <p:pic>
        <p:nvPicPr>
          <p:cNvPr id="43" name="图片 13">
            <a:extLst>
              <a:ext uri="{FF2B5EF4-FFF2-40B4-BE49-F238E27FC236}">
                <a16:creationId xmlns:a16="http://schemas.microsoft.com/office/drawing/2014/main" id="{21D86AF8-78BF-4A21-973E-3F0BDD6886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284" y="3386925"/>
            <a:ext cx="2159266" cy="2699972"/>
          </a:xfrm>
          <a:prstGeom prst="rect">
            <a:avLst/>
          </a:prstGeom>
        </p:spPr>
      </p:pic>
      <p:pic>
        <p:nvPicPr>
          <p:cNvPr id="40" name="图片 3">
            <a:extLst>
              <a:ext uri="{FF2B5EF4-FFF2-40B4-BE49-F238E27FC236}">
                <a16:creationId xmlns:a16="http://schemas.microsoft.com/office/drawing/2014/main" id="{79507BFA-98AC-4AFA-AF02-FA69E97E7B3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2530" y="1381803"/>
            <a:ext cx="2412780" cy="166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288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ip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9">
            <a:extLst>
              <a:ext uri="{FF2B5EF4-FFF2-40B4-BE49-F238E27FC236}">
                <a16:creationId xmlns:a16="http://schemas.microsoft.com/office/drawing/2014/main" id="{FEF7539B-48A5-4942-A83A-2EE0E8AF1F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984" y="426670"/>
            <a:ext cx="11090031" cy="600465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78FBCBEF-FBC2-4AB0-9E4D-7A56162EC1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35" y="-114205"/>
            <a:ext cx="8010490" cy="6004658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7B9EF516-2717-4AD5-86D9-C2DEFFED7EAC}"/>
              </a:ext>
            </a:extLst>
          </p:cNvPr>
          <p:cNvSpPr txBox="1"/>
          <p:nvPr/>
        </p:nvSpPr>
        <p:spPr>
          <a:xfrm>
            <a:off x="1886406" y="2694448"/>
            <a:ext cx="51712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>
                <a:solidFill>
                  <a:srgbClr val="C5462F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Tìm số tự nhiên </a:t>
            </a:r>
            <a:r>
              <a:rPr lang="en-US" altLang="zh-CN" sz="3600" b="1" i="1">
                <a:solidFill>
                  <a:srgbClr val="C5462F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x</a:t>
            </a:r>
            <a:r>
              <a:rPr lang="en-US" altLang="zh-CN" sz="3600" b="1">
                <a:solidFill>
                  <a:srgbClr val="C5462F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, biết:</a:t>
            </a:r>
            <a:endParaRPr lang="zh-CN" altLang="en-US" sz="3600" b="1" dirty="0">
              <a:solidFill>
                <a:srgbClr val="C5462F"/>
              </a:solidFill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B3BECEB-F8E7-4935-BACC-9583C6D0E479}"/>
              </a:ext>
            </a:extLst>
          </p:cNvPr>
          <p:cNvSpPr txBox="1"/>
          <p:nvPr/>
        </p:nvSpPr>
        <p:spPr>
          <a:xfrm>
            <a:off x="3467487" y="3138764"/>
            <a:ext cx="3347067" cy="165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600" b="1">
                <a:solidFill>
                  <a:srgbClr val="0070C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a) </a:t>
            </a:r>
            <a:r>
              <a:rPr lang="en-US" altLang="zh-CN" sz="3600" b="1" i="1">
                <a:solidFill>
                  <a:srgbClr val="0070C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x</a:t>
            </a:r>
            <a:r>
              <a:rPr lang="en-US" altLang="zh-CN" sz="3600" b="1">
                <a:solidFill>
                  <a:srgbClr val="0070C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&lt; 5</a:t>
            </a:r>
            <a:endParaRPr lang="zh-CN" altLang="en-US" sz="3600" b="1" dirty="0">
              <a:solidFill>
                <a:srgbClr val="0070C0"/>
              </a:solidFill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  <a:p>
            <a:pPr algn="ctr">
              <a:lnSpc>
                <a:spcPct val="150000"/>
              </a:lnSpc>
            </a:pPr>
            <a:endParaRPr lang="zh-CN" altLang="en-US" sz="3600" b="1" dirty="0">
              <a:solidFill>
                <a:srgbClr val="0070C0"/>
              </a:solidFill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78B92D6C-38E7-4C74-A353-368DCAC96D6F}"/>
              </a:ext>
            </a:extLst>
          </p:cNvPr>
          <p:cNvSpPr txBox="1"/>
          <p:nvPr/>
        </p:nvSpPr>
        <p:spPr>
          <a:xfrm>
            <a:off x="3475921" y="3785095"/>
            <a:ext cx="3347067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600" b="1">
                <a:solidFill>
                  <a:srgbClr val="0070C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b) 2 &lt; </a:t>
            </a:r>
            <a:r>
              <a:rPr lang="en-US" altLang="zh-CN" sz="3600" b="1" i="1">
                <a:solidFill>
                  <a:srgbClr val="0070C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x</a:t>
            </a:r>
            <a:r>
              <a:rPr lang="en-US" altLang="zh-CN" sz="3600" b="1">
                <a:solidFill>
                  <a:srgbClr val="0070C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&lt; 5</a:t>
            </a:r>
            <a:endParaRPr lang="zh-CN" altLang="en-US" sz="3600" b="1">
              <a:solidFill>
                <a:srgbClr val="0070C0"/>
              </a:solidFill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  <a:p>
            <a:pPr algn="ctr">
              <a:lnSpc>
                <a:spcPct val="150000"/>
              </a:lnSpc>
            </a:pPr>
            <a:endParaRPr lang="zh-CN" altLang="en-US" sz="3600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58C7FC5D-E27D-4EFC-964E-ED1E135EB1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269" y="822467"/>
            <a:ext cx="2776317" cy="141378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44B15CC-7DB9-485F-B7B4-1F7E1FA2E7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0592" y="2322758"/>
            <a:ext cx="2764841" cy="3838133"/>
          </a:xfrm>
          <a:prstGeom prst="rect">
            <a:avLst/>
          </a:prstGeom>
        </p:spPr>
      </p:pic>
      <p:sp>
        <p:nvSpPr>
          <p:cNvPr id="14" name="文本框 4">
            <a:extLst>
              <a:ext uri="{FF2B5EF4-FFF2-40B4-BE49-F238E27FC236}">
                <a16:creationId xmlns:a16="http://schemas.microsoft.com/office/drawing/2014/main" id="{EC497786-36E9-4FA4-92D7-8A943E4F9569}"/>
              </a:ext>
            </a:extLst>
          </p:cNvPr>
          <p:cNvSpPr txBox="1"/>
          <p:nvPr/>
        </p:nvSpPr>
        <p:spPr>
          <a:xfrm>
            <a:off x="2128398" y="472163"/>
            <a:ext cx="343706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>
                <a:solidFill>
                  <a:srgbClr val="B1756C"/>
                </a:solidFill>
                <a:effectLst>
                  <a:outerShdw blurRad="50800" dist="38100" dir="5400000" sx="113000" sy="113000" algn="t" rotWithShape="0">
                    <a:schemeClr val="tx2">
                      <a:lumMod val="60000"/>
                      <a:lumOff val="40000"/>
                      <a:alpha val="40000"/>
                    </a:schemeClr>
                  </a:outerShdw>
                </a:effectLst>
                <a:latin typeface="UVN Banh Mi" pitchFamily="2" charset="0"/>
                <a:ea typeface="inpin heiti" panose="00000500000000000000" pitchFamily="2" charset="-122"/>
                <a:cs typeface="851tegakizatsu" panose="02000600000000000000" pitchFamily="2" charset="-122"/>
                <a:sym typeface="inpin heiti" panose="00000500000000000000" pitchFamily="2" charset="-122"/>
              </a:rPr>
              <a:t>Bài 4</a:t>
            </a:r>
            <a:endParaRPr lang="zh-CN" altLang="en-US" sz="6600" b="1" dirty="0">
              <a:solidFill>
                <a:srgbClr val="B1756C"/>
              </a:solidFill>
              <a:effectLst>
                <a:outerShdw blurRad="50800" dist="38100" dir="5400000" sx="113000" sy="113000" algn="t" rotWithShape="0">
                  <a:srgbClr val="BBD1EE"/>
                </a:outerShdw>
              </a:effectLst>
              <a:latin typeface="UVN Banh Mi" pitchFamily="2" charset="0"/>
              <a:ea typeface="inpin heiti" panose="00000500000000000000" pitchFamily="2" charset="-122"/>
              <a:cs typeface="851tegakizatsu" panose="02000600000000000000" pitchFamily="2" charset="-122"/>
              <a:sym typeface="inpin heiti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9610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ip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5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5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9">
            <a:extLst>
              <a:ext uri="{FF2B5EF4-FFF2-40B4-BE49-F238E27FC236}">
                <a16:creationId xmlns:a16="http://schemas.microsoft.com/office/drawing/2014/main" id="{FEF7539B-48A5-4942-A83A-2EE0E8AF1F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984" y="426670"/>
            <a:ext cx="11090031" cy="600465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F24C666-5D61-47B2-AC72-86CF9CA4455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7" t="23769" r="6301" b="25261"/>
          <a:stretch/>
        </p:blipFill>
        <p:spPr>
          <a:xfrm>
            <a:off x="3770046" y="2949481"/>
            <a:ext cx="1985748" cy="113911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A485B38-9A6A-4B09-A29D-9E6D177336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56" b="13637"/>
          <a:stretch/>
        </p:blipFill>
        <p:spPr>
          <a:xfrm>
            <a:off x="1493773" y="1428143"/>
            <a:ext cx="2210126" cy="1582601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A249951B-46C9-4E42-B276-0E3623C078A3}"/>
              </a:ext>
            </a:extLst>
          </p:cNvPr>
          <p:cNvSpPr txBox="1"/>
          <p:nvPr/>
        </p:nvSpPr>
        <p:spPr>
          <a:xfrm>
            <a:off x="3860737" y="686634"/>
            <a:ext cx="59597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>
                <a:solidFill>
                  <a:srgbClr val="B1756C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Tìm số tự nhiên </a:t>
            </a:r>
            <a:r>
              <a:rPr lang="en-US" altLang="zh-CN" sz="4000" b="1" i="1">
                <a:solidFill>
                  <a:srgbClr val="B1756C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x</a:t>
            </a:r>
            <a:r>
              <a:rPr lang="en-US" altLang="zh-CN" sz="4000" b="1">
                <a:solidFill>
                  <a:srgbClr val="B1756C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, biết:</a:t>
            </a:r>
            <a:endParaRPr lang="zh-CN" altLang="en-US" sz="4000" b="1" dirty="0">
              <a:solidFill>
                <a:srgbClr val="B1756C"/>
              </a:solidFill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1A8009BB-55C0-498C-903D-623C781CE666}"/>
              </a:ext>
            </a:extLst>
          </p:cNvPr>
          <p:cNvSpPr txBox="1"/>
          <p:nvPr/>
        </p:nvSpPr>
        <p:spPr>
          <a:xfrm>
            <a:off x="1426804" y="3519037"/>
            <a:ext cx="2546968" cy="986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400" b="1">
                <a:solidFill>
                  <a:srgbClr val="0070C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a) </a:t>
            </a:r>
            <a:r>
              <a:rPr lang="en-US" altLang="zh-CN" sz="4400" b="1" i="1">
                <a:solidFill>
                  <a:srgbClr val="0070C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x</a:t>
            </a:r>
            <a:r>
              <a:rPr lang="en-US" altLang="zh-CN" sz="4400" b="1">
                <a:solidFill>
                  <a:srgbClr val="0070C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&lt; 5</a:t>
            </a:r>
            <a:endParaRPr lang="zh-CN" altLang="en-US" sz="4400" b="1" dirty="0">
              <a:solidFill>
                <a:srgbClr val="0070C0"/>
              </a:solidFill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29396A45-04B3-4FE4-837E-F7FCAE1C9F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56" b="13637"/>
          <a:stretch/>
        </p:blipFill>
        <p:spPr>
          <a:xfrm>
            <a:off x="8645133" y="1414042"/>
            <a:ext cx="2210126" cy="1582601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B820D7B2-F8A2-491F-B00F-DCBD25DE7C67}"/>
              </a:ext>
            </a:extLst>
          </p:cNvPr>
          <p:cNvSpPr txBox="1"/>
          <p:nvPr/>
        </p:nvSpPr>
        <p:spPr>
          <a:xfrm>
            <a:off x="5988129" y="3528816"/>
            <a:ext cx="469295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>
                <a:solidFill>
                  <a:srgbClr val="C5462F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Các số tự nhiên bé hơn 5 là: 0 ; 1 ; 2 ; 3 ; 4.</a:t>
            </a:r>
          </a:p>
          <a:p>
            <a:pPr algn="ctr"/>
            <a:r>
              <a:rPr lang="en-US" altLang="zh-CN" sz="3600" b="1">
                <a:solidFill>
                  <a:srgbClr val="C5462F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Vậy </a:t>
            </a:r>
            <a:r>
              <a:rPr lang="en-US" altLang="zh-CN" sz="3600" b="1" i="1">
                <a:solidFill>
                  <a:srgbClr val="C5462F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x</a:t>
            </a:r>
            <a:r>
              <a:rPr lang="en-US" altLang="zh-CN" sz="3600" b="1">
                <a:solidFill>
                  <a:srgbClr val="C5462F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là 0 ; 1 ; 2 ; 3 ; 4.</a:t>
            </a:r>
            <a:endParaRPr lang="zh-CN" altLang="en-US" sz="3600" b="1" dirty="0">
              <a:solidFill>
                <a:srgbClr val="C5462F"/>
              </a:solidFill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63DD6478-B595-44A1-B3CA-0E0F221A7EFA}"/>
              </a:ext>
            </a:extLst>
          </p:cNvPr>
          <p:cNvSpPr/>
          <p:nvPr/>
        </p:nvSpPr>
        <p:spPr>
          <a:xfrm>
            <a:off x="5581623" y="2949481"/>
            <a:ext cx="5771852" cy="3108383"/>
          </a:xfrm>
          <a:custGeom>
            <a:avLst/>
            <a:gdLst>
              <a:gd name="connsiteX0" fmla="*/ 1794076 w 3229337"/>
              <a:gd name="connsiteY0" fmla="*/ 119768 h 1971718"/>
              <a:gd name="connsiteX1" fmla="*/ 1794076 w 3229337"/>
              <a:gd name="connsiteY1" fmla="*/ 119768 h 1971718"/>
              <a:gd name="connsiteX2" fmla="*/ 1134319 w 3229337"/>
              <a:gd name="connsiteY2" fmla="*/ 119768 h 1971718"/>
              <a:gd name="connsiteX3" fmla="*/ 821803 w 3229337"/>
              <a:gd name="connsiteY3" fmla="*/ 177642 h 1971718"/>
              <a:gd name="connsiteX4" fmla="*/ 601884 w 3229337"/>
              <a:gd name="connsiteY4" fmla="*/ 189216 h 1971718"/>
              <a:gd name="connsiteX5" fmla="*/ 486137 w 3229337"/>
              <a:gd name="connsiteY5" fmla="*/ 223940 h 1971718"/>
              <a:gd name="connsiteX6" fmla="*/ 381965 w 3229337"/>
              <a:gd name="connsiteY6" fmla="*/ 247090 h 1971718"/>
              <a:gd name="connsiteX7" fmla="*/ 324091 w 3229337"/>
              <a:gd name="connsiteY7" fmla="*/ 270239 h 1971718"/>
              <a:gd name="connsiteX8" fmla="*/ 208344 w 3229337"/>
              <a:gd name="connsiteY8" fmla="*/ 304963 h 1971718"/>
              <a:gd name="connsiteX9" fmla="*/ 104172 w 3229337"/>
              <a:gd name="connsiteY9" fmla="*/ 397561 h 1971718"/>
              <a:gd name="connsiteX10" fmla="*/ 81023 w 3229337"/>
              <a:gd name="connsiteY10" fmla="*/ 443859 h 1971718"/>
              <a:gd name="connsiteX11" fmla="*/ 57873 w 3229337"/>
              <a:gd name="connsiteY11" fmla="*/ 559606 h 1971718"/>
              <a:gd name="connsiteX12" fmla="*/ 11575 w 3229337"/>
              <a:gd name="connsiteY12" fmla="*/ 710077 h 1971718"/>
              <a:gd name="connsiteX13" fmla="*/ 0 w 3229337"/>
              <a:gd name="connsiteY13" fmla="*/ 791100 h 1971718"/>
              <a:gd name="connsiteX14" fmla="*/ 11575 w 3229337"/>
              <a:gd name="connsiteY14" fmla="*/ 987870 h 1971718"/>
              <a:gd name="connsiteX15" fmla="*/ 57873 w 3229337"/>
              <a:gd name="connsiteY15" fmla="*/ 1080467 h 1971718"/>
              <a:gd name="connsiteX16" fmla="*/ 104172 w 3229337"/>
              <a:gd name="connsiteY16" fmla="*/ 1184639 h 1971718"/>
              <a:gd name="connsiteX17" fmla="*/ 162046 w 3229337"/>
              <a:gd name="connsiteY17" fmla="*/ 1254087 h 1971718"/>
              <a:gd name="connsiteX18" fmla="*/ 208344 w 3229337"/>
              <a:gd name="connsiteY18" fmla="*/ 1323535 h 1971718"/>
              <a:gd name="connsiteX19" fmla="*/ 312516 w 3229337"/>
              <a:gd name="connsiteY19" fmla="*/ 1450857 h 1971718"/>
              <a:gd name="connsiteX20" fmla="*/ 381965 w 3229337"/>
              <a:gd name="connsiteY20" fmla="*/ 1520305 h 1971718"/>
              <a:gd name="connsiteX21" fmla="*/ 474562 w 3229337"/>
              <a:gd name="connsiteY21" fmla="*/ 1578178 h 1971718"/>
              <a:gd name="connsiteX22" fmla="*/ 520861 w 3229337"/>
              <a:gd name="connsiteY22" fmla="*/ 1624477 h 1971718"/>
              <a:gd name="connsiteX23" fmla="*/ 891251 w 3229337"/>
              <a:gd name="connsiteY23" fmla="*/ 1798097 h 1971718"/>
              <a:gd name="connsiteX24" fmla="*/ 1250066 w 3229337"/>
              <a:gd name="connsiteY24" fmla="*/ 1902270 h 1971718"/>
              <a:gd name="connsiteX25" fmla="*/ 1620456 w 3229337"/>
              <a:gd name="connsiteY25" fmla="*/ 1948568 h 1971718"/>
              <a:gd name="connsiteX26" fmla="*/ 1898248 w 3229337"/>
              <a:gd name="connsiteY26" fmla="*/ 1971718 h 1971718"/>
              <a:gd name="connsiteX27" fmla="*/ 2488557 w 3229337"/>
              <a:gd name="connsiteY27" fmla="*/ 1960143 h 1971718"/>
              <a:gd name="connsiteX28" fmla="*/ 2558005 w 3229337"/>
              <a:gd name="connsiteY28" fmla="*/ 1936994 h 1971718"/>
              <a:gd name="connsiteX29" fmla="*/ 2639028 w 3229337"/>
              <a:gd name="connsiteY29" fmla="*/ 1902270 h 1971718"/>
              <a:gd name="connsiteX30" fmla="*/ 2685327 w 3229337"/>
              <a:gd name="connsiteY30" fmla="*/ 1879120 h 1971718"/>
              <a:gd name="connsiteX31" fmla="*/ 2754775 w 3229337"/>
              <a:gd name="connsiteY31" fmla="*/ 1855971 h 1971718"/>
              <a:gd name="connsiteX32" fmla="*/ 2939970 w 3229337"/>
              <a:gd name="connsiteY32" fmla="*/ 1705500 h 1971718"/>
              <a:gd name="connsiteX33" fmla="*/ 3020992 w 3229337"/>
              <a:gd name="connsiteY33" fmla="*/ 1589753 h 1971718"/>
              <a:gd name="connsiteX34" fmla="*/ 3044142 w 3229337"/>
              <a:gd name="connsiteY34" fmla="*/ 1543454 h 1971718"/>
              <a:gd name="connsiteX35" fmla="*/ 3078866 w 3229337"/>
              <a:gd name="connsiteY35" fmla="*/ 1462432 h 1971718"/>
              <a:gd name="connsiteX36" fmla="*/ 3113590 w 3229337"/>
              <a:gd name="connsiteY36" fmla="*/ 1416133 h 1971718"/>
              <a:gd name="connsiteX37" fmla="*/ 3194613 w 3229337"/>
              <a:gd name="connsiteY37" fmla="*/ 1230938 h 1971718"/>
              <a:gd name="connsiteX38" fmla="*/ 3217762 w 3229337"/>
              <a:gd name="connsiteY38" fmla="*/ 1161490 h 1971718"/>
              <a:gd name="connsiteX39" fmla="*/ 3229337 w 3229337"/>
              <a:gd name="connsiteY39" fmla="*/ 1126766 h 1971718"/>
              <a:gd name="connsiteX40" fmla="*/ 3206187 w 3229337"/>
              <a:gd name="connsiteY40" fmla="*/ 825824 h 1971718"/>
              <a:gd name="connsiteX41" fmla="*/ 3171463 w 3229337"/>
              <a:gd name="connsiteY41" fmla="*/ 756376 h 1971718"/>
              <a:gd name="connsiteX42" fmla="*/ 3020992 w 3229337"/>
              <a:gd name="connsiteY42" fmla="*/ 548032 h 1971718"/>
              <a:gd name="connsiteX43" fmla="*/ 2916820 w 3229337"/>
              <a:gd name="connsiteY43" fmla="*/ 455434 h 1971718"/>
              <a:gd name="connsiteX44" fmla="*/ 2847372 w 3229337"/>
              <a:gd name="connsiteY44" fmla="*/ 409135 h 1971718"/>
              <a:gd name="connsiteX45" fmla="*/ 2708476 w 3229337"/>
              <a:gd name="connsiteY45" fmla="*/ 304963 h 1971718"/>
              <a:gd name="connsiteX46" fmla="*/ 2627453 w 3229337"/>
              <a:gd name="connsiteY46" fmla="*/ 270239 h 1971718"/>
              <a:gd name="connsiteX47" fmla="*/ 2465408 w 3229337"/>
              <a:gd name="connsiteY47" fmla="*/ 177642 h 1971718"/>
              <a:gd name="connsiteX48" fmla="*/ 2106592 w 3229337"/>
              <a:gd name="connsiteY48" fmla="*/ 108194 h 1971718"/>
              <a:gd name="connsiteX49" fmla="*/ 1898248 w 3229337"/>
              <a:gd name="connsiteY49" fmla="*/ 61895 h 1971718"/>
              <a:gd name="connsiteX50" fmla="*/ 1643605 w 3229337"/>
              <a:gd name="connsiteY50" fmla="*/ 38746 h 1971718"/>
              <a:gd name="connsiteX51" fmla="*/ 868101 w 3229337"/>
              <a:gd name="connsiteY51" fmla="*/ 27171 h 1971718"/>
              <a:gd name="connsiteX52" fmla="*/ 810228 w 3229337"/>
              <a:gd name="connsiteY52" fmla="*/ 50320 h 1971718"/>
              <a:gd name="connsiteX53" fmla="*/ 763929 w 3229337"/>
              <a:gd name="connsiteY53" fmla="*/ 73470 h 1971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3229337" h="1971718">
                <a:moveTo>
                  <a:pt x="1794076" y="119768"/>
                </a:moveTo>
                <a:lnTo>
                  <a:pt x="1794076" y="119768"/>
                </a:lnTo>
                <a:cubicBezTo>
                  <a:pt x="1493290" y="73494"/>
                  <a:pt x="1635208" y="85224"/>
                  <a:pt x="1134319" y="119768"/>
                </a:cubicBezTo>
                <a:cubicBezTo>
                  <a:pt x="794752" y="143187"/>
                  <a:pt x="1144838" y="137263"/>
                  <a:pt x="821803" y="177642"/>
                </a:cubicBezTo>
                <a:cubicBezTo>
                  <a:pt x="748962" y="186747"/>
                  <a:pt x="675190" y="185358"/>
                  <a:pt x="601884" y="189216"/>
                </a:cubicBezTo>
                <a:cubicBezTo>
                  <a:pt x="563302" y="200791"/>
                  <a:pt x="525092" y="213689"/>
                  <a:pt x="486137" y="223940"/>
                </a:cubicBezTo>
                <a:cubicBezTo>
                  <a:pt x="451737" y="232993"/>
                  <a:pt x="416167" y="237318"/>
                  <a:pt x="381965" y="247090"/>
                </a:cubicBezTo>
                <a:cubicBezTo>
                  <a:pt x="361987" y="252798"/>
                  <a:pt x="343617" y="263138"/>
                  <a:pt x="324091" y="270239"/>
                </a:cubicBezTo>
                <a:cubicBezTo>
                  <a:pt x="262085" y="292787"/>
                  <a:pt x="263626" y="291143"/>
                  <a:pt x="208344" y="304963"/>
                </a:cubicBezTo>
                <a:cubicBezTo>
                  <a:pt x="144031" y="347838"/>
                  <a:pt x="140899" y="338798"/>
                  <a:pt x="104172" y="397561"/>
                </a:cubicBezTo>
                <a:cubicBezTo>
                  <a:pt x="95027" y="412193"/>
                  <a:pt x="88739" y="428426"/>
                  <a:pt x="81023" y="443859"/>
                </a:cubicBezTo>
                <a:cubicBezTo>
                  <a:pt x="73779" y="487320"/>
                  <a:pt x="70432" y="518790"/>
                  <a:pt x="57873" y="559606"/>
                </a:cubicBezTo>
                <a:cubicBezTo>
                  <a:pt x="45067" y="601225"/>
                  <a:pt x="20314" y="662014"/>
                  <a:pt x="11575" y="710077"/>
                </a:cubicBezTo>
                <a:cubicBezTo>
                  <a:pt x="6695" y="736919"/>
                  <a:pt x="3858" y="764092"/>
                  <a:pt x="0" y="791100"/>
                </a:cubicBezTo>
                <a:cubicBezTo>
                  <a:pt x="3858" y="856690"/>
                  <a:pt x="-1310" y="923443"/>
                  <a:pt x="11575" y="987870"/>
                </a:cubicBezTo>
                <a:cubicBezTo>
                  <a:pt x="18343" y="1021709"/>
                  <a:pt x="43593" y="1049051"/>
                  <a:pt x="57873" y="1080467"/>
                </a:cubicBezTo>
                <a:cubicBezTo>
                  <a:pt x="86683" y="1143848"/>
                  <a:pt x="44794" y="1095572"/>
                  <a:pt x="104172" y="1184639"/>
                </a:cubicBezTo>
                <a:cubicBezTo>
                  <a:pt x="120887" y="1209712"/>
                  <a:pt x="143966" y="1229980"/>
                  <a:pt x="162046" y="1254087"/>
                </a:cubicBezTo>
                <a:cubicBezTo>
                  <a:pt x="178739" y="1276345"/>
                  <a:pt x="192389" y="1300742"/>
                  <a:pt x="208344" y="1323535"/>
                </a:cubicBezTo>
                <a:cubicBezTo>
                  <a:pt x="238209" y="1366199"/>
                  <a:pt x="278828" y="1414361"/>
                  <a:pt x="312516" y="1450857"/>
                </a:cubicBezTo>
                <a:cubicBezTo>
                  <a:pt x="334722" y="1474913"/>
                  <a:pt x="356222" y="1500079"/>
                  <a:pt x="381965" y="1520305"/>
                </a:cubicBezTo>
                <a:cubicBezTo>
                  <a:pt x="410586" y="1542793"/>
                  <a:pt x="445443" y="1556339"/>
                  <a:pt x="474562" y="1578178"/>
                </a:cubicBezTo>
                <a:cubicBezTo>
                  <a:pt x="492022" y="1591273"/>
                  <a:pt x="502353" y="1612909"/>
                  <a:pt x="520861" y="1624477"/>
                </a:cubicBezTo>
                <a:cubicBezTo>
                  <a:pt x="769848" y="1780095"/>
                  <a:pt x="682810" y="1721304"/>
                  <a:pt x="891251" y="1798097"/>
                </a:cubicBezTo>
                <a:cubicBezTo>
                  <a:pt x="1071371" y="1864456"/>
                  <a:pt x="906840" y="1845067"/>
                  <a:pt x="1250066" y="1902270"/>
                </a:cubicBezTo>
                <a:cubicBezTo>
                  <a:pt x="1445255" y="1934801"/>
                  <a:pt x="1375634" y="1926311"/>
                  <a:pt x="1620456" y="1948568"/>
                </a:cubicBezTo>
                <a:lnTo>
                  <a:pt x="1898248" y="1971718"/>
                </a:lnTo>
                <a:cubicBezTo>
                  <a:pt x="2095018" y="1967860"/>
                  <a:pt x="2292022" y="1970487"/>
                  <a:pt x="2488557" y="1960143"/>
                </a:cubicBezTo>
                <a:cubicBezTo>
                  <a:pt x="2512925" y="1958860"/>
                  <a:pt x="2535230" y="1945754"/>
                  <a:pt x="2558005" y="1936994"/>
                </a:cubicBezTo>
                <a:cubicBezTo>
                  <a:pt x="2585430" y="1926446"/>
                  <a:pt x="2612278" y="1914429"/>
                  <a:pt x="2639028" y="1902270"/>
                </a:cubicBezTo>
                <a:cubicBezTo>
                  <a:pt x="2654736" y="1895130"/>
                  <a:pt x="2669306" y="1885528"/>
                  <a:pt x="2685327" y="1879120"/>
                </a:cubicBezTo>
                <a:cubicBezTo>
                  <a:pt x="2707983" y="1870057"/>
                  <a:pt x="2731626" y="1863687"/>
                  <a:pt x="2754775" y="1855971"/>
                </a:cubicBezTo>
                <a:cubicBezTo>
                  <a:pt x="2807112" y="1816718"/>
                  <a:pt x="2918014" y="1734775"/>
                  <a:pt x="2939970" y="1705500"/>
                </a:cubicBezTo>
                <a:cubicBezTo>
                  <a:pt x="2961747" y="1676464"/>
                  <a:pt x="3006740" y="1618256"/>
                  <a:pt x="3020992" y="1589753"/>
                </a:cubicBezTo>
                <a:cubicBezTo>
                  <a:pt x="3028709" y="1574320"/>
                  <a:pt x="3037345" y="1559314"/>
                  <a:pt x="3044142" y="1543454"/>
                </a:cubicBezTo>
                <a:cubicBezTo>
                  <a:pt x="3065626" y="1493325"/>
                  <a:pt x="3043961" y="1518279"/>
                  <a:pt x="3078866" y="1462432"/>
                </a:cubicBezTo>
                <a:cubicBezTo>
                  <a:pt x="3089090" y="1446073"/>
                  <a:pt x="3103665" y="1432675"/>
                  <a:pt x="3113590" y="1416133"/>
                </a:cubicBezTo>
                <a:cubicBezTo>
                  <a:pt x="3140511" y="1371264"/>
                  <a:pt x="3181066" y="1271579"/>
                  <a:pt x="3194613" y="1230938"/>
                </a:cubicBezTo>
                <a:lnTo>
                  <a:pt x="3217762" y="1161490"/>
                </a:lnTo>
                <a:lnTo>
                  <a:pt x="3229337" y="1126766"/>
                </a:lnTo>
                <a:cubicBezTo>
                  <a:pt x="3221620" y="1026452"/>
                  <a:pt x="3221719" y="925228"/>
                  <a:pt x="3206187" y="825824"/>
                </a:cubicBezTo>
                <a:cubicBezTo>
                  <a:pt x="3202191" y="800253"/>
                  <a:pt x="3183733" y="779164"/>
                  <a:pt x="3171463" y="756376"/>
                </a:cubicBezTo>
                <a:cubicBezTo>
                  <a:pt x="3125361" y="670758"/>
                  <a:pt x="3096556" y="623596"/>
                  <a:pt x="3020992" y="548032"/>
                </a:cubicBezTo>
                <a:cubicBezTo>
                  <a:pt x="2979813" y="506853"/>
                  <a:pt x="2971500" y="496445"/>
                  <a:pt x="2916820" y="455434"/>
                </a:cubicBezTo>
                <a:cubicBezTo>
                  <a:pt x="2894562" y="438741"/>
                  <a:pt x="2869630" y="425828"/>
                  <a:pt x="2847372" y="409135"/>
                </a:cubicBezTo>
                <a:cubicBezTo>
                  <a:pt x="2782821" y="360722"/>
                  <a:pt x="2778741" y="342798"/>
                  <a:pt x="2708476" y="304963"/>
                </a:cubicBezTo>
                <a:cubicBezTo>
                  <a:pt x="2682605" y="291032"/>
                  <a:pt x="2653380" y="284066"/>
                  <a:pt x="2627453" y="270239"/>
                </a:cubicBezTo>
                <a:cubicBezTo>
                  <a:pt x="2584726" y="247451"/>
                  <a:pt x="2516344" y="193942"/>
                  <a:pt x="2465408" y="177642"/>
                </a:cubicBezTo>
                <a:cubicBezTo>
                  <a:pt x="2264167" y="113245"/>
                  <a:pt x="2282044" y="122814"/>
                  <a:pt x="2106592" y="108194"/>
                </a:cubicBezTo>
                <a:cubicBezTo>
                  <a:pt x="1982512" y="70970"/>
                  <a:pt x="2014243" y="73494"/>
                  <a:pt x="1898248" y="61895"/>
                </a:cubicBezTo>
                <a:lnTo>
                  <a:pt x="1643605" y="38746"/>
                </a:lnTo>
                <a:cubicBezTo>
                  <a:pt x="1322386" y="-19659"/>
                  <a:pt x="1465676" y="-2218"/>
                  <a:pt x="868101" y="27171"/>
                </a:cubicBezTo>
                <a:cubicBezTo>
                  <a:pt x="847349" y="28192"/>
                  <a:pt x="829214" y="41882"/>
                  <a:pt x="810228" y="50320"/>
                </a:cubicBezTo>
                <a:cubicBezTo>
                  <a:pt x="794460" y="57328"/>
                  <a:pt x="763929" y="73470"/>
                  <a:pt x="763929" y="73470"/>
                </a:cubicBezTo>
              </a:path>
            </a:pathLst>
          </a:custGeom>
          <a:noFill/>
          <a:ln w="57150">
            <a:solidFill>
              <a:srgbClr val="9FD4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EBF6A8B6-FE59-44BC-BB38-5CD26551C0B9}"/>
              </a:ext>
            </a:extLst>
          </p:cNvPr>
          <p:cNvSpPr/>
          <p:nvPr/>
        </p:nvSpPr>
        <p:spPr>
          <a:xfrm>
            <a:off x="846881" y="3204095"/>
            <a:ext cx="3229337" cy="1971718"/>
          </a:xfrm>
          <a:custGeom>
            <a:avLst/>
            <a:gdLst>
              <a:gd name="connsiteX0" fmla="*/ 1794076 w 3229337"/>
              <a:gd name="connsiteY0" fmla="*/ 119768 h 1971718"/>
              <a:gd name="connsiteX1" fmla="*/ 1794076 w 3229337"/>
              <a:gd name="connsiteY1" fmla="*/ 119768 h 1971718"/>
              <a:gd name="connsiteX2" fmla="*/ 1134319 w 3229337"/>
              <a:gd name="connsiteY2" fmla="*/ 119768 h 1971718"/>
              <a:gd name="connsiteX3" fmla="*/ 821803 w 3229337"/>
              <a:gd name="connsiteY3" fmla="*/ 177642 h 1971718"/>
              <a:gd name="connsiteX4" fmla="*/ 601884 w 3229337"/>
              <a:gd name="connsiteY4" fmla="*/ 189216 h 1971718"/>
              <a:gd name="connsiteX5" fmla="*/ 486137 w 3229337"/>
              <a:gd name="connsiteY5" fmla="*/ 223940 h 1971718"/>
              <a:gd name="connsiteX6" fmla="*/ 381965 w 3229337"/>
              <a:gd name="connsiteY6" fmla="*/ 247090 h 1971718"/>
              <a:gd name="connsiteX7" fmla="*/ 324091 w 3229337"/>
              <a:gd name="connsiteY7" fmla="*/ 270239 h 1971718"/>
              <a:gd name="connsiteX8" fmla="*/ 208344 w 3229337"/>
              <a:gd name="connsiteY8" fmla="*/ 304963 h 1971718"/>
              <a:gd name="connsiteX9" fmla="*/ 104172 w 3229337"/>
              <a:gd name="connsiteY9" fmla="*/ 397561 h 1971718"/>
              <a:gd name="connsiteX10" fmla="*/ 81023 w 3229337"/>
              <a:gd name="connsiteY10" fmla="*/ 443859 h 1971718"/>
              <a:gd name="connsiteX11" fmla="*/ 57873 w 3229337"/>
              <a:gd name="connsiteY11" fmla="*/ 559606 h 1971718"/>
              <a:gd name="connsiteX12" fmla="*/ 11575 w 3229337"/>
              <a:gd name="connsiteY12" fmla="*/ 710077 h 1971718"/>
              <a:gd name="connsiteX13" fmla="*/ 0 w 3229337"/>
              <a:gd name="connsiteY13" fmla="*/ 791100 h 1971718"/>
              <a:gd name="connsiteX14" fmla="*/ 11575 w 3229337"/>
              <a:gd name="connsiteY14" fmla="*/ 987870 h 1971718"/>
              <a:gd name="connsiteX15" fmla="*/ 57873 w 3229337"/>
              <a:gd name="connsiteY15" fmla="*/ 1080467 h 1971718"/>
              <a:gd name="connsiteX16" fmla="*/ 104172 w 3229337"/>
              <a:gd name="connsiteY16" fmla="*/ 1184639 h 1971718"/>
              <a:gd name="connsiteX17" fmla="*/ 162046 w 3229337"/>
              <a:gd name="connsiteY17" fmla="*/ 1254087 h 1971718"/>
              <a:gd name="connsiteX18" fmla="*/ 208344 w 3229337"/>
              <a:gd name="connsiteY18" fmla="*/ 1323535 h 1971718"/>
              <a:gd name="connsiteX19" fmla="*/ 312516 w 3229337"/>
              <a:gd name="connsiteY19" fmla="*/ 1450857 h 1971718"/>
              <a:gd name="connsiteX20" fmla="*/ 381965 w 3229337"/>
              <a:gd name="connsiteY20" fmla="*/ 1520305 h 1971718"/>
              <a:gd name="connsiteX21" fmla="*/ 474562 w 3229337"/>
              <a:gd name="connsiteY21" fmla="*/ 1578178 h 1971718"/>
              <a:gd name="connsiteX22" fmla="*/ 520861 w 3229337"/>
              <a:gd name="connsiteY22" fmla="*/ 1624477 h 1971718"/>
              <a:gd name="connsiteX23" fmla="*/ 891251 w 3229337"/>
              <a:gd name="connsiteY23" fmla="*/ 1798097 h 1971718"/>
              <a:gd name="connsiteX24" fmla="*/ 1250066 w 3229337"/>
              <a:gd name="connsiteY24" fmla="*/ 1902270 h 1971718"/>
              <a:gd name="connsiteX25" fmla="*/ 1620456 w 3229337"/>
              <a:gd name="connsiteY25" fmla="*/ 1948568 h 1971718"/>
              <a:gd name="connsiteX26" fmla="*/ 1898248 w 3229337"/>
              <a:gd name="connsiteY26" fmla="*/ 1971718 h 1971718"/>
              <a:gd name="connsiteX27" fmla="*/ 2488557 w 3229337"/>
              <a:gd name="connsiteY27" fmla="*/ 1960143 h 1971718"/>
              <a:gd name="connsiteX28" fmla="*/ 2558005 w 3229337"/>
              <a:gd name="connsiteY28" fmla="*/ 1936994 h 1971718"/>
              <a:gd name="connsiteX29" fmla="*/ 2639028 w 3229337"/>
              <a:gd name="connsiteY29" fmla="*/ 1902270 h 1971718"/>
              <a:gd name="connsiteX30" fmla="*/ 2685327 w 3229337"/>
              <a:gd name="connsiteY30" fmla="*/ 1879120 h 1971718"/>
              <a:gd name="connsiteX31" fmla="*/ 2754775 w 3229337"/>
              <a:gd name="connsiteY31" fmla="*/ 1855971 h 1971718"/>
              <a:gd name="connsiteX32" fmla="*/ 2939970 w 3229337"/>
              <a:gd name="connsiteY32" fmla="*/ 1705500 h 1971718"/>
              <a:gd name="connsiteX33" fmla="*/ 3020992 w 3229337"/>
              <a:gd name="connsiteY33" fmla="*/ 1589753 h 1971718"/>
              <a:gd name="connsiteX34" fmla="*/ 3044142 w 3229337"/>
              <a:gd name="connsiteY34" fmla="*/ 1543454 h 1971718"/>
              <a:gd name="connsiteX35" fmla="*/ 3078866 w 3229337"/>
              <a:gd name="connsiteY35" fmla="*/ 1462432 h 1971718"/>
              <a:gd name="connsiteX36" fmla="*/ 3113590 w 3229337"/>
              <a:gd name="connsiteY36" fmla="*/ 1416133 h 1971718"/>
              <a:gd name="connsiteX37" fmla="*/ 3194613 w 3229337"/>
              <a:gd name="connsiteY37" fmla="*/ 1230938 h 1971718"/>
              <a:gd name="connsiteX38" fmla="*/ 3217762 w 3229337"/>
              <a:gd name="connsiteY38" fmla="*/ 1161490 h 1971718"/>
              <a:gd name="connsiteX39" fmla="*/ 3229337 w 3229337"/>
              <a:gd name="connsiteY39" fmla="*/ 1126766 h 1971718"/>
              <a:gd name="connsiteX40" fmla="*/ 3206187 w 3229337"/>
              <a:gd name="connsiteY40" fmla="*/ 825824 h 1971718"/>
              <a:gd name="connsiteX41" fmla="*/ 3171463 w 3229337"/>
              <a:gd name="connsiteY41" fmla="*/ 756376 h 1971718"/>
              <a:gd name="connsiteX42" fmla="*/ 3020992 w 3229337"/>
              <a:gd name="connsiteY42" fmla="*/ 548032 h 1971718"/>
              <a:gd name="connsiteX43" fmla="*/ 2916820 w 3229337"/>
              <a:gd name="connsiteY43" fmla="*/ 455434 h 1971718"/>
              <a:gd name="connsiteX44" fmla="*/ 2847372 w 3229337"/>
              <a:gd name="connsiteY44" fmla="*/ 409135 h 1971718"/>
              <a:gd name="connsiteX45" fmla="*/ 2708476 w 3229337"/>
              <a:gd name="connsiteY45" fmla="*/ 304963 h 1971718"/>
              <a:gd name="connsiteX46" fmla="*/ 2627453 w 3229337"/>
              <a:gd name="connsiteY46" fmla="*/ 270239 h 1971718"/>
              <a:gd name="connsiteX47" fmla="*/ 2465408 w 3229337"/>
              <a:gd name="connsiteY47" fmla="*/ 177642 h 1971718"/>
              <a:gd name="connsiteX48" fmla="*/ 2106592 w 3229337"/>
              <a:gd name="connsiteY48" fmla="*/ 108194 h 1971718"/>
              <a:gd name="connsiteX49" fmla="*/ 1898248 w 3229337"/>
              <a:gd name="connsiteY49" fmla="*/ 61895 h 1971718"/>
              <a:gd name="connsiteX50" fmla="*/ 1643605 w 3229337"/>
              <a:gd name="connsiteY50" fmla="*/ 38746 h 1971718"/>
              <a:gd name="connsiteX51" fmla="*/ 868101 w 3229337"/>
              <a:gd name="connsiteY51" fmla="*/ 27171 h 1971718"/>
              <a:gd name="connsiteX52" fmla="*/ 810228 w 3229337"/>
              <a:gd name="connsiteY52" fmla="*/ 50320 h 1971718"/>
              <a:gd name="connsiteX53" fmla="*/ 763929 w 3229337"/>
              <a:gd name="connsiteY53" fmla="*/ 73470 h 1971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3229337" h="1971718">
                <a:moveTo>
                  <a:pt x="1794076" y="119768"/>
                </a:moveTo>
                <a:lnTo>
                  <a:pt x="1794076" y="119768"/>
                </a:lnTo>
                <a:cubicBezTo>
                  <a:pt x="1493290" y="73494"/>
                  <a:pt x="1635208" y="85224"/>
                  <a:pt x="1134319" y="119768"/>
                </a:cubicBezTo>
                <a:cubicBezTo>
                  <a:pt x="794752" y="143187"/>
                  <a:pt x="1144838" y="137263"/>
                  <a:pt x="821803" y="177642"/>
                </a:cubicBezTo>
                <a:cubicBezTo>
                  <a:pt x="748962" y="186747"/>
                  <a:pt x="675190" y="185358"/>
                  <a:pt x="601884" y="189216"/>
                </a:cubicBezTo>
                <a:cubicBezTo>
                  <a:pt x="563302" y="200791"/>
                  <a:pt x="525092" y="213689"/>
                  <a:pt x="486137" y="223940"/>
                </a:cubicBezTo>
                <a:cubicBezTo>
                  <a:pt x="451737" y="232993"/>
                  <a:pt x="416167" y="237318"/>
                  <a:pt x="381965" y="247090"/>
                </a:cubicBezTo>
                <a:cubicBezTo>
                  <a:pt x="361987" y="252798"/>
                  <a:pt x="343617" y="263138"/>
                  <a:pt x="324091" y="270239"/>
                </a:cubicBezTo>
                <a:cubicBezTo>
                  <a:pt x="262085" y="292787"/>
                  <a:pt x="263626" y="291143"/>
                  <a:pt x="208344" y="304963"/>
                </a:cubicBezTo>
                <a:cubicBezTo>
                  <a:pt x="144031" y="347838"/>
                  <a:pt x="140899" y="338798"/>
                  <a:pt x="104172" y="397561"/>
                </a:cubicBezTo>
                <a:cubicBezTo>
                  <a:pt x="95027" y="412193"/>
                  <a:pt x="88739" y="428426"/>
                  <a:pt x="81023" y="443859"/>
                </a:cubicBezTo>
                <a:cubicBezTo>
                  <a:pt x="73779" y="487320"/>
                  <a:pt x="70432" y="518790"/>
                  <a:pt x="57873" y="559606"/>
                </a:cubicBezTo>
                <a:cubicBezTo>
                  <a:pt x="45067" y="601225"/>
                  <a:pt x="20314" y="662014"/>
                  <a:pt x="11575" y="710077"/>
                </a:cubicBezTo>
                <a:cubicBezTo>
                  <a:pt x="6695" y="736919"/>
                  <a:pt x="3858" y="764092"/>
                  <a:pt x="0" y="791100"/>
                </a:cubicBezTo>
                <a:cubicBezTo>
                  <a:pt x="3858" y="856690"/>
                  <a:pt x="-1310" y="923443"/>
                  <a:pt x="11575" y="987870"/>
                </a:cubicBezTo>
                <a:cubicBezTo>
                  <a:pt x="18343" y="1021709"/>
                  <a:pt x="43593" y="1049051"/>
                  <a:pt x="57873" y="1080467"/>
                </a:cubicBezTo>
                <a:cubicBezTo>
                  <a:pt x="86683" y="1143848"/>
                  <a:pt x="44794" y="1095572"/>
                  <a:pt x="104172" y="1184639"/>
                </a:cubicBezTo>
                <a:cubicBezTo>
                  <a:pt x="120887" y="1209712"/>
                  <a:pt x="143966" y="1229980"/>
                  <a:pt x="162046" y="1254087"/>
                </a:cubicBezTo>
                <a:cubicBezTo>
                  <a:pt x="178739" y="1276345"/>
                  <a:pt x="192389" y="1300742"/>
                  <a:pt x="208344" y="1323535"/>
                </a:cubicBezTo>
                <a:cubicBezTo>
                  <a:pt x="238209" y="1366199"/>
                  <a:pt x="278828" y="1414361"/>
                  <a:pt x="312516" y="1450857"/>
                </a:cubicBezTo>
                <a:cubicBezTo>
                  <a:pt x="334722" y="1474913"/>
                  <a:pt x="356222" y="1500079"/>
                  <a:pt x="381965" y="1520305"/>
                </a:cubicBezTo>
                <a:cubicBezTo>
                  <a:pt x="410586" y="1542793"/>
                  <a:pt x="445443" y="1556339"/>
                  <a:pt x="474562" y="1578178"/>
                </a:cubicBezTo>
                <a:cubicBezTo>
                  <a:pt x="492022" y="1591273"/>
                  <a:pt x="502353" y="1612909"/>
                  <a:pt x="520861" y="1624477"/>
                </a:cubicBezTo>
                <a:cubicBezTo>
                  <a:pt x="769848" y="1780095"/>
                  <a:pt x="682810" y="1721304"/>
                  <a:pt x="891251" y="1798097"/>
                </a:cubicBezTo>
                <a:cubicBezTo>
                  <a:pt x="1071371" y="1864456"/>
                  <a:pt x="906840" y="1845067"/>
                  <a:pt x="1250066" y="1902270"/>
                </a:cubicBezTo>
                <a:cubicBezTo>
                  <a:pt x="1445255" y="1934801"/>
                  <a:pt x="1375634" y="1926311"/>
                  <a:pt x="1620456" y="1948568"/>
                </a:cubicBezTo>
                <a:lnTo>
                  <a:pt x="1898248" y="1971718"/>
                </a:lnTo>
                <a:cubicBezTo>
                  <a:pt x="2095018" y="1967860"/>
                  <a:pt x="2292022" y="1970487"/>
                  <a:pt x="2488557" y="1960143"/>
                </a:cubicBezTo>
                <a:cubicBezTo>
                  <a:pt x="2512925" y="1958860"/>
                  <a:pt x="2535230" y="1945754"/>
                  <a:pt x="2558005" y="1936994"/>
                </a:cubicBezTo>
                <a:cubicBezTo>
                  <a:pt x="2585430" y="1926446"/>
                  <a:pt x="2612278" y="1914429"/>
                  <a:pt x="2639028" y="1902270"/>
                </a:cubicBezTo>
                <a:cubicBezTo>
                  <a:pt x="2654736" y="1895130"/>
                  <a:pt x="2669306" y="1885528"/>
                  <a:pt x="2685327" y="1879120"/>
                </a:cubicBezTo>
                <a:cubicBezTo>
                  <a:pt x="2707983" y="1870057"/>
                  <a:pt x="2731626" y="1863687"/>
                  <a:pt x="2754775" y="1855971"/>
                </a:cubicBezTo>
                <a:cubicBezTo>
                  <a:pt x="2807112" y="1816718"/>
                  <a:pt x="2918014" y="1734775"/>
                  <a:pt x="2939970" y="1705500"/>
                </a:cubicBezTo>
                <a:cubicBezTo>
                  <a:pt x="2961747" y="1676464"/>
                  <a:pt x="3006740" y="1618256"/>
                  <a:pt x="3020992" y="1589753"/>
                </a:cubicBezTo>
                <a:cubicBezTo>
                  <a:pt x="3028709" y="1574320"/>
                  <a:pt x="3037345" y="1559314"/>
                  <a:pt x="3044142" y="1543454"/>
                </a:cubicBezTo>
                <a:cubicBezTo>
                  <a:pt x="3065626" y="1493325"/>
                  <a:pt x="3043961" y="1518279"/>
                  <a:pt x="3078866" y="1462432"/>
                </a:cubicBezTo>
                <a:cubicBezTo>
                  <a:pt x="3089090" y="1446073"/>
                  <a:pt x="3103665" y="1432675"/>
                  <a:pt x="3113590" y="1416133"/>
                </a:cubicBezTo>
                <a:cubicBezTo>
                  <a:pt x="3140511" y="1371264"/>
                  <a:pt x="3181066" y="1271579"/>
                  <a:pt x="3194613" y="1230938"/>
                </a:cubicBezTo>
                <a:lnTo>
                  <a:pt x="3217762" y="1161490"/>
                </a:lnTo>
                <a:lnTo>
                  <a:pt x="3229337" y="1126766"/>
                </a:lnTo>
                <a:cubicBezTo>
                  <a:pt x="3221620" y="1026452"/>
                  <a:pt x="3221719" y="925228"/>
                  <a:pt x="3206187" y="825824"/>
                </a:cubicBezTo>
                <a:cubicBezTo>
                  <a:pt x="3202191" y="800253"/>
                  <a:pt x="3183733" y="779164"/>
                  <a:pt x="3171463" y="756376"/>
                </a:cubicBezTo>
                <a:cubicBezTo>
                  <a:pt x="3125361" y="670758"/>
                  <a:pt x="3096556" y="623596"/>
                  <a:pt x="3020992" y="548032"/>
                </a:cubicBezTo>
                <a:cubicBezTo>
                  <a:pt x="2979813" y="506853"/>
                  <a:pt x="2971500" y="496445"/>
                  <a:pt x="2916820" y="455434"/>
                </a:cubicBezTo>
                <a:cubicBezTo>
                  <a:pt x="2894562" y="438741"/>
                  <a:pt x="2869630" y="425828"/>
                  <a:pt x="2847372" y="409135"/>
                </a:cubicBezTo>
                <a:cubicBezTo>
                  <a:pt x="2782821" y="360722"/>
                  <a:pt x="2778741" y="342798"/>
                  <a:pt x="2708476" y="304963"/>
                </a:cubicBezTo>
                <a:cubicBezTo>
                  <a:pt x="2682605" y="291032"/>
                  <a:pt x="2653380" y="284066"/>
                  <a:pt x="2627453" y="270239"/>
                </a:cubicBezTo>
                <a:cubicBezTo>
                  <a:pt x="2584726" y="247451"/>
                  <a:pt x="2516344" y="193942"/>
                  <a:pt x="2465408" y="177642"/>
                </a:cubicBezTo>
                <a:cubicBezTo>
                  <a:pt x="2264167" y="113245"/>
                  <a:pt x="2282044" y="122814"/>
                  <a:pt x="2106592" y="108194"/>
                </a:cubicBezTo>
                <a:cubicBezTo>
                  <a:pt x="1982512" y="70970"/>
                  <a:pt x="2014243" y="73494"/>
                  <a:pt x="1898248" y="61895"/>
                </a:cubicBezTo>
                <a:lnTo>
                  <a:pt x="1643605" y="38746"/>
                </a:lnTo>
                <a:cubicBezTo>
                  <a:pt x="1322386" y="-19659"/>
                  <a:pt x="1465676" y="-2218"/>
                  <a:pt x="868101" y="27171"/>
                </a:cubicBezTo>
                <a:cubicBezTo>
                  <a:pt x="847349" y="28192"/>
                  <a:pt x="829214" y="41882"/>
                  <a:pt x="810228" y="50320"/>
                </a:cubicBezTo>
                <a:cubicBezTo>
                  <a:pt x="794460" y="57328"/>
                  <a:pt x="763929" y="73470"/>
                  <a:pt x="763929" y="73470"/>
                </a:cubicBezTo>
              </a:path>
            </a:pathLst>
          </a:custGeom>
          <a:noFill/>
          <a:ln w="57150">
            <a:solidFill>
              <a:srgbClr val="9FD4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4" name="文本框 4">
            <a:extLst>
              <a:ext uri="{FF2B5EF4-FFF2-40B4-BE49-F238E27FC236}">
                <a16:creationId xmlns:a16="http://schemas.microsoft.com/office/drawing/2014/main" id="{EC497786-36E9-4FA4-92D7-8A943E4F9569}"/>
              </a:ext>
            </a:extLst>
          </p:cNvPr>
          <p:cNvSpPr txBox="1"/>
          <p:nvPr/>
        </p:nvSpPr>
        <p:spPr>
          <a:xfrm>
            <a:off x="1426804" y="646814"/>
            <a:ext cx="34370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>
                <a:solidFill>
                  <a:srgbClr val="B1756C"/>
                </a:solidFill>
                <a:effectLst>
                  <a:outerShdw blurRad="50800" dist="38100" dir="5400000" sx="113000" sy="113000" algn="t" rotWithShape="0">
                    <a:schemeClr val="tx2">
                      <a:lumMod val="60000"/>
                      <a:lumOff val="40000"/>
                      <a:alpha val="40000"/>
                    </a:schemeClr>
                  </a:outerShdw>
                </a:effectLst>
                <a:latin typeface="UVN Banh Mi" pitchFamily="2" charset="0"/>
                <a:ea typeface="inpin heiti" panose="00000500000000000000" pitchFamily="2" charset="-122"/>
                <a:cs typeface="851tegakizatsu" panose="02000600000000000000" pitchFamily="2" charset="-122"/>
                <a:sym typeface="inpin heiti" panose="00000500000000000000" pitchFamily="2" charset="-122"/>
              </a:rPr>
              <a:t>Bài 4</a:t>
            </a:r>
            <a:endParaRPr lang="zh-CN" altLang="en-US" sz="4400" b="1" dirty="0">
              <a:solidFill>
                <a:srgbClr val="B1756C"/>
              </a:solidFill>
              <a:effectLst>
                <a:outerShdw blurRad="50800" dist="38100" dir="5400000" sx="113000" sy="113000" algn="t" rotWithShape="0">
                  <a:srgbClr val="BBD1EE"/>
                </a:outerShdw>
              </a:effectLst>
              <a:latin typeface="UVN Banh Mi" pitchFamily="2" charset="0"/>
              <a:ea typeface="inpin heiti" panose="00000500000000000000" pitchFamily="2" charset="-122"/>
              <a:cs typeface="851tegakizatsu" panose="020006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15" name="图片 3">
            <a:extLst>
              <a:ext uri="{FF2B5EF4-FFF2-40B4-BE49-F238E27FC236}">
                <a16:creationId xmlns:a16="http://schemas.microsoft.com/office/drawing/2014/main" id="{2779594E-D966-4EE4-AB04-5A7991668C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26" y="4559791"/>
            <a:ext cx="1058510" cy="194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273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ip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5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9">
            <a:extLst>
              <a:ext uri="{FF2B5EF4-FFF2-40B4-BE49-F238E27FC236}">
                <a16:creationId xmlns:a16="http://schemas.microsoft.com/office/drawing/2014/main" id="{FEF7539B-48A5-4942-A83A-2EE0E8AF1F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984" y="426670"/>
            <a:ext cx="11090031" cy="600465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F24C666-5D61-47B2-AC72-86CF9CA4455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7" t="23769" r="6301" b="25261"/>
          <a:stretch/>
        </p:blipFill>
        <p:spPr>
          <a:xfrm>
            <a:off x="3770046" y="2949481"/>
            <a:ext cx="1985748" cy="113911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A485B38-9A6A-4B09-A29D-9E6D177336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56" b="13637"/>
          <a:stretch/>
        </p:blipFill>
        <p:spPr>
          <a:xfrm>
            <a:off x="1493773" y="1428143"/>
            <a:ext cx="2210126" cy="1582601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A249951B-46C9-4E42-B276-0E3623C078A3}"/>
              </a:ext>
            </a:extLst>
          </p:cNvPr>
          <p:cNvSpPr txBox="1"/>
          <p:nvPr/>
        </p:nvSpPr>
        <p:spPr>
          <a:xfrm>
            <a:off x="3860737" y="686634"/>
            <a:ext cx="59597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>
                <a:solidFill>
                  <a:srgbClr val="B1756C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Tìm số tự nhiên </a:t>
            </a:r>
            <a:r>
              <a:rPr lang="en-US" altLang="zh-CN" sz="4000" b="1" i="1">
                <a:solidFill>
                  <a:srgbClr val="B1756C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x</a:t>
            </a:r>
            <a:r>
              <a:rPr lang="en-US" altLang="zh-CN" sz="4000" b="1">
                <a:solidFill>
                  <a:srgbClr val="B1756C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, biết:</a:t>
            </a:r>
            <a:endParaRPr lang="zh-CN" altLang="en-US" sz="4000" b="1" dirty="0">
              <a:solidFill>
                <a:srgbClr val="B1756C"/>
              </a:solidFill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1A8009BB-55C0-498C-903D-623C781CE666}"/>
              </a:ext>
            </a:extLst>
          </p:cNvPr>
          <p:cNvSpPr txBox="1"/>
          <p:nvPr/>
        </p:nvSpPr>
        <p:spPr>
          <a:xfrm>
            <a:off x="992769" y="3559689"/>
            <a:ext cx="30559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400" b="1">
                <a:solidFill>
                  <a:srgbClr val="0070C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b) 2 &lt; </a:t>
            </a:r>
            <a:r>
              <a:rPr lang="en-US" altLang="zh-CN" sz="4400" b="1" i="1">
                <a:solidFill>
                  <a:srgbClr val="0070C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x</a:t>
            </a:r>
            <a:r>
              <a:rPr lang="en-US" altLang="zh-CN" sz="4400" b="1">
                <a:solidFill>
                  <a:srgbClr val="0070C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&lt; 5</a:t>
            </a:r>
            <a:endParaRPr lang="zh-CN" altLang="en-US" sz="4400" b="1" dirty="0">
              <a:solidFill>
                <a:srgbClr val="0070C0"/>
              </a:solidFill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29396A45-04B3-4FE4-837E-F7FCAE1C9F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56" b="13637"/>
          <a:stretch/>
        </p:blipFill>
        <p:spPr>
          <a:xfrm>
            <a:off x="8645133" y="1414042"/>
            <a:ext cx="2210126" cy="1582601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B820D7B2-F8A2-491F-B00F-DCBD25DE7C67}"/>
              </a:ext>
            </a:extLst>
          </p:cNvPr>
          <p:cNvSpPr txBox="1"/>
          <p:nvPr/>
        </p:nvSpPr>
        <p:spPr>
          <a:xfrm>
            <a:off x="5821941" y="3537240"/>
            <a:ext cx="50427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>
                <a:solidFill>
                  <a:srgbClr val="C5462F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Số tự nhiên lớn hơn 2 và bé hơn 5 là số 3 và số 4.</a:t>
            </a:r>
          </a:p>
          <a:p>
            <a:pPr algn="ctr"/>
            <a:r>
              <a:rPr lang="en-US" altLang="zh-CN" sz="3600" b="1">
                <a:solidFill>
                  <a:srgbClr val="C5462F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Vậy </a:t>
            </a:r>
            <a:r>
              <a:rPr lang="en-US" altLang="zh-CN" sz="3600" b="1" i="1">
                <a:solidFill>
                  <a:srgbClr val="C5462F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x</a:t>
            </a:r>
            <a:r>
              <a:rPr lang="en-US" altLang="zh-CN" sz="3600" b="1">
                <a:solidFill>
                  <a:srgbClr val="C5462F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là 3 ; 4.</a:t>
            </a:r>
            <a:endParaRPr lang="zh-CN" altLang="en-US" sz="3600" b="1" dirty="0">
              <a:solidFill>
                <a:srgbClr val="C5462F"/>
              </a:solidFill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63DD6478-B595-44A1-B3CA-0E0F221A7EFA}"/>
              </a:ext>
            </a:extLst>
          </p:cNvPr>
          <p:cNvSpPr/>
          <p:nvPr/>
        </p:nvSpPr>
        <p:spPr>
          <a:xfrm>
            <a:off x="5581623" y="2949481"/>
            <a:ext cx="5771852" cy="3108383"/>
          </a:xfrm>
          <a:custGeom>
            <a:avLst/>
            <a:gdLst>
              <a:gd name="connsiteX0" fmla="*/ 1794076 w 3229337"/>
              <a:gd name="connsiteY0" fmla="*/ 119768 h 1971718"/>
              <a:gd name="connsiteX1" fmla="*/ 1794076 w 3229337"/>
              <a:gd name="connsiteY1" fmla="*/ 119768 h 1971718"/>
              <a:gd name="connsiteX2" fmla="*/ 1134319 w 3229337"/>
              <a:gd name="connsiteY2" fmla="*/ 119768 h 1971718"/>
              <a:gd name="connsiteX3" fmla="*/ 821803 w 3229337"/>
              <a:gd name="connsiteY3" fmla="*/ 177642 h 1971718"/>
              <a:gd name="connsiteX4" fmla="*/ 601884 w 3229337"/>
              <a:gd name="connsiteY4" fmla="*/ 189216 h 1971718"/>
              <a:gd name="connsiteX5" fmla="*/ 486137 w 3229337"/>
              <a:gd name="connsiteY5" fmla="*/ 223940 h 1971718"/>
              <a:gd name="connsiteX6" fmla="*/ 381965 w 3229337"/>
              <a:gd name="connsiteY6" fmla="*/ 247090 h 1971718"/>
              <a:gd name="connsiteX7" fmla="*/ 324091 w 3229337"/>
              <a:gd name="connsiteY7" fmla="*/ 270239 h 1971718"/>
              <a:gd name="connsiteX8" fmla="*/ 208344 w 3229337"/>
              <a:gd name="connsiteY8" fmla="*/ 304963 h 1971718"/>
              <a:gd name="connsiteX9" fmla="*/ 104172 w 3229337"/>
              <a:gd name="connsiteY9" fmla="*/ 397561 h 1971718"/>
              <a:gd name="connsiteX10" fmla="*/ 81023 w 3229337"/>
              <a:gd name="connsiteY10" fmla="*/ 443859 h 1971718"/>
              <a:gd name="connsiteX11" fmla="*/ 57873 w 3229337"/>
              <a:gd name="connsiteY11" fmla="*/ 559606 h 1971718"/>
              <a:gd name="connsiteX12" fmla="*/ 11575 w 3229337"/>
              <a:gd name="connsiteY12" fmla="*/ 710077 h 1971718"/>
              <a:gd name="connsiteX13" fmla="*/ 0 w 3229337"/>
              <a:gd name="connsiteY13" fmla="*/ 791100 h 1971718"/>
              <a:gd name="connsiteX14" fmla="*/ 11575 w 3229337"/>
              <a:gd name="connsiteY14" fmla="*/ 987870 h 1971718"/>
              <a:gd name="connsiteX15" fmla="*/ 57873 w 3229337"/>
              <a:gd name="connsiteY15" fmla="*/ 1080467 h 1971718"/>
              <a:gd name="connsiteX16" fmla="*/ 104172 w 3229337"/>
              <a:gd name="connsiteY16" fmla="*/ 1184639 h 1971718"/>
              <a:gd name="connsiteX17" fmla="*/ 162046 w 3229337"/>
              <a:gd name="connsiteY17" fmla="*/ 1254087 h 1971718"/>
              <a:gd name="connsiteX18" fmla="*/ 208344 w 3229337"/>
              <a:gd name="connsiteY18" fmla="*/ 1323535 h 1971718"/>
              <a:gd name="connsiteX19" fmla="*/ 312516 w 3229337"/>
              <a:gd name="connsiteY19" fmla="*/ 1450857 h 1971718"/>
              <a:gd name="connsiteX20" fmla="*/ 381965 w 3229337"/>
              <a:gd name="connsiteY20" fmla="*/ 1520305 h 1971718"/>
              <a:gd name="connsiteX21" fmla="*/ 474562 w 3229337"/>
              <a:gd name="connsiteY21" fmla="*/ 1578178 h 1971718"/>
              <a:gd name="connsiteX22" fmla="*/ 520861 w 3229337"/>
              <a:gd name="connsiteY22" fmla="*/ 1624477 h 1971718"/>
              <a:gd name="connsiteX23" fmla="*/ 891251 w 3229337"/>
              <a:gd name="connsiteY23" fmla="*/ 1798097 h 1971718"/>
              <a:gd name="connsiteX24" fmla="*/ 1250066 w 3229337"/>
              <a:gd name="connsiteY24" fmla="*/ 1902270 h 1971718"/>
              <a:gd name="connsiteX25" fmla="*/ 1620456 w 3229337"/>
              <a:gd name="connsiteY25" fmla="*/ 1948568 h 1971718"/>
              <a:gd name="connsiteX26" fmla="*/ 1898248 w 3229337"/>
              <a:gd name="connsiteY26" fmla="*/ 1971718 h 1971718"/>
              <a:gd name="connsiteX27" fmla="*/ 2488557 w 3229337"/>
              <a:gd name="connsiteY27" fmla="*/ 1960143 h 1971718"/>
              <a:gd name="connsiteX28" fmla="*/ 2558005 w 3229337"/>
              <a:gd name="connsiteY28" fmla="*/ 1936994 h 1971718"/>
              <a:gd name="connsiteX29" fmla="*/ 2639028 w 3229337"/>
              <a:gd name="connsiteY29" fmla="*/ 1902270 h 1971718"/>
              <a:gd name="connsiteX30" fmla="*/ 2685327 w 3229337"/>
              <a:gd name="connsiteY30" fmla="*/ 1879120 h 1971718"/>
              <a:gd name="connsiteX31" fmla="*/ 2754775 w 3229337"/>
              <a:gd name="connsiteY31" fmla="*/ 1855971 h 1971718"/>
              <a:gd name="connsiteX32" fmla="*/ 2939970 w 3229337"/>
              <a:gd name="connsiteY32" fmla="*/ 1705500 h 1971718"/>
              <a:gd name="connsiteX33" fmla="*/ 3020992 w 3229337"/>
              <a:gd name="connsiteY33" fmla="*/ 1589753 h 1971718"/>
              <a:gd name="connsiteX34" fmla="*/ 3044142 w 3229337"/>
              <a:gd name="connsiteY34" fmla="*/ 1543454 h 1971718"/>
              <a:gd name="connsiteX35" fmla="*/ 3078866 w 3229337"/>
              <a:gd name="connsiteY35" fmla="*/ 1462432 h 1971718"/>
              <a:gd name="connsiteX36" fmla="*/ 3113590 w 3229337"/>
              <a:gd name="connsiteY36" fmla="*/ 1416133 h 1971718"/>
              <a:gd name="connsiteX37" fmla="*/ 3194613 w 3229337"/>
              <a:gd name="connsiteY37" fmla="*/ 1230938 h 1971718"/>
              <a:gd name="connsiteX38" fmla="*/ 3217762 w 3229337"/>
              <a:gd name="connsiteY38" fmla="*/ 1161490 h 1971718"/>
              <a:gd name="connsiteX39" fmla="*/ 3229337 w 3229337"/>
              <a:gd name="connsiteY39" fmla="*/ 1126766 h 1971718"/>
              <a:gd name="connsiteX40" fmla="*/ 3206187 w 3229337"/>
              <a:gd name="connsiteY40" fmla="*/ 825824 h 1971718"/>
              <a:gd name="connsiteX41" fmla="*/ 3171463 w 3229337"/>
              <a:gd name="connsiteY41" fmla="*/ 756376 h 1971718"/>
              <a:gd name="connsiteX42" fmla="*/ 3020992 w 3229337"/>
              <a:gd name="connsiteY42" fmla="*/ 548032 h 1971718"/>
              <a:gd name="connsiteX43" fmla="*/ 2916820 w 3229337"/>
              <a:gd name="connsiteY43" fmla="*/ 455434 h 1971718"/>
              <a:gd name="connsiteX44" fmla="*/ 2847372 w 3229337"/>
              <a:gd name="connsiteY44" fmla="*/ 409135 h 1971718"/>
              <a:gd name="connsiteX45" fmla="*/ 2708476 w 3229337"/>
              <a:gd name="connsiteY45" fmla="*/ 304963 h 1971718"/>
              <a:gd name="connsiteX46" fmla="*/ 2627453 w 3229337"/>
              <a:gd name="connsiteY46" fmla="*/ 270239 h 1971718"/>
              <a:gd name="connsiteX47" fmla="*/ 2465408 w 3229337"/>
              <a:gd name="connsiteY47" fmla="*/ 177642 h 1971718"/>
              <a:gd name="connsiteX48" fmla="*/ 2106592 w 3229337"/>
              <a:gd name="connsiteY48" fmla="*/ 108194 h 1971718"/>
              <a:gd name="connsiteX49" fmla="*/ 1898248 w 3229337"/>
              <a:gd name="connsiteY49" fmla="*/ 61895 h 1971718"/>
              <a:gd name="connsiteX50" fmla="*/ 1643605 w 3229337"/>
              <a:gd name="connsiteY50" fmla="*/ 38746 h 1971718"/>
              <a:gd name="connsiteX51" fmla="*/ 868101 w 3229337"/>
              <a:gd name="connsiteY51" fmla="*/ 27171 h 1971718"/>
              <a:gd name="connsiteX52" fmla="*/ 810228 w 3229337"/>
              <a:gd name="connsiteY52" fmla="*/ 50320 h 1971718"/>
              <a:gd name="connsiteX53" fmla="*/ 763929 w 3229337"/>
              <a:gd name="connsiteY53" fmla="*/ 73470 h 1971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3229337" h="1971718">
                <a:moveTo>
                  <a:pt x="1794076" y="119768"/>
                </a:moveTo>
                <a:lnTo>
                  <a:pt x="1794076" y="119768"/>
                </a:lnTo>
                <a:cubicBezTo>
                  <a:pt x="1493290" y="73494"/>
                  <a:pt x="1635208" y="85224"/>
                  <a:pt x="1134319" y="119768"/>
                </a:cubicBezTo>
                <a:cubicBezTo>
                  <a:pt x="794752" y="143187"/>
                  <a:pt x="1144838" y="137263"/>
                  <a:pt x="821803" y="177642"/>
                </a:cubicBezTo>
                <a:cubicBezTo>
                  <a:pt x="748962" y="186747"/>
                  <a:pt x="675190" y="185358"/>
                  <a:pt x="601884" y="189216"/>
                </a:cubicBezTo>
                <a:cubicBezTo>
                  <a:pt x="563302" y="200791"/>
                  <a:pt x="525092" y="213689"/>
                  <a:pt x="486137" y="223940"/>
                </a:cubicBezTo>
                <a:cubicBezTo>
                  <a:pt x="451737" y="232993"/>
                  <a:pt x="416167" y="237318"/>
                  <a:pt x="381965" y="247090"/>
                </a:cubicBezTo>
                <a:cubicBezTo>
                  <a:pt x="361987" y="252798"/>
                  <a:pt x="343617" y="263138"/>
                  <a:pt x="324091" y="270239"/>
                </a:cubicBezTo>
                <a:cubicBezTo>
                  <a:pt x="262085" y="292787"/>
                  <a:pt x="263626" y="291143"/>
                  <a:pt x="208344" y="304963"/>
                </a:cubicBezTo>
                <a:cubicBezTo>
                  <a:pt x="144031" y="347838"/>
                  <a:pt x="140899" y="338798"/>
                  <a:pt x="104172" y="397561"/>
                </a:cubicBezTo>
                <a:cubicBezTo>
                  <a:pt x="95027" y="412193"/>
                  <a:pt x="88739" y="428426"/>
                  <a:pt x="81023" y="443859"/>
                </a:cubicBezTo>
                <a:cubicBezTo>
                  <a:pt x="73779" y="487320"/>
                  <a:pt x="70432" y="518790"/>
                  <a:pt x="57873" y="559606"/>
                </a:cubicBezTo>
                <a:cubicBezTo>
                  <a:pt x="45067" y="601225"/>
                  <a:pt x="20314" y="662014"/>
                  <a:pt x="11575" y="710077"/>
                </a:cubicBezTo>
                <a:cubicBezTo>
                  <a:pt x="6695" y="736919"/>
                  <a:pt x="3858" y="764092"/>
                  <a:pt x="0" y="791100"/>
                </a:cubicBezTo>
                <a:cubicBezTo>
                  <a:pt x="3858" y="856690"/>
                  <a:pt x="-1310" y="923443"/>
                  <a:pt x="11575" y="987870"/>
                </a:cubicBezTo>
                <a:cubicBezTo>
                  <a:pt x="18343" y="1021709"/>
                  <a:pt x="43593" y="1049051"/>
                  <a:pt x="57873" y="1080467"/>
                </a:cubicBezTo>
                <a:cubicBezTo>
                  <a:pt x="86683" y="1143848"/>
                  <a:pt x="44794" y="1095572"/>
                  <a:pt x="104172" y="1184639"/>
                </a:cubicBezTo>
                <a:cubicBezTo>
                  <a:pt x="120887" y="1209712"/>
                  <a:pt x="143966" y="1229980"/>
                  <a:pt x="162046" y="1254087"/>
                </a:cubicBezTo>
                <a:cubicBezTo>
                  <a:pt x="178739" y="1276345"/>
                  <a:pt x="192389" y="1300742"/>
                  <a:pt x="208344" y="1323535"/>
                </a:cubicBezTo>
                <a:cubicBezTo>
                  <a:pt x="238209" y="1366199"/>
                  <a:pt x="278828" y="1414361"/>
                  <a:pt x="312516" y="1450857"/>
                </a:cubicBezTo>
                <a:cubicBezTo>
                  <a:pt x="334722" y="1474913"/>
                  <a:pt x="356222" y="1500079"/>
                  <a:pt x="381965" y="1520305"/>
                </a:cubicBezTo>
                <a:cubicBezTo>
                  <a:pt x="410586" y="1542793"/>
                  <a:pt x="445443" y="1556339"/>
                  <a:pt x="474562" y="1578178"/>
                </a:cubicBezTo>
                <a:cubicBezTo>
                  <a:pt x="492022" y="1591273"/>
                  <a:pt x="502353" y="1612909"/>
                  <a:pt x="520861" y="1624477"/>
                </a:cubicBezTo>
                <a:cubicBezTo>
                  <a:pt x="769848" y="1780095"/>
                  <a:pt x="682810" y="1721304"/>
                  <a:pt x="891251" y="1798097"/>
                </a:cubicBezTo>
                <a:cubicBezTo>
                  <a:pt x="1071371" y="1864456"/>
                  <a:pt x="906840" y="1845067"/>
                  <a:pt x="1250066" y="1902270"/>
                </a:cubicBezTo>
                <a:cubicBezTo>
                  <a:pt x="1445255" y="1934801"/>
                  <a:pt x="1375634" y="1926311"/>
                  <a:pt x="1620456" y="1948568"/>
                </a:cubicBezTo>
                <a:lnTo>
                  <a:pt x="1898248" y="1971718"/>
                </a:lnTo>
                <a:cubicBezTo>
                  <a:pt x="2095018" y="1967860"/>
                  <a:pt x="2292022" y="1970487"/>
                  <a:pt x="2488557" y="1960143"/>
                </a:cubicBezTo>
                <a:cubicBezTo>
                  <a:pt x="2512925" y="1958860"/>
                  <a:pt x="2535230" y="1945754"/>
                  <a:pt x="2558005" y="1936994"/>
                </a:cubicBezTo>
                <a:cubicBezTo>
                  <a:pt x="2585430" y="1926446"/>
                  <a:pt x="2612278" y="1914429"/>
                  <a:pt x="2639028" y="1902270"/>
                </a:cubicBezTo>
                <a:cubicBezTo>
                  <a:pt x="2654736" y="1895130"/>
                  <a:pt x="2669306" y="1885528"/>
                  <a:pt x="2685327" y="1879120"/>
                </a:cubicBezTo>
                <a:cubicBezTo>
                  <a:pt x="2707983" y="1870057"/>
                  <a:pt x="2731626" y="1863687"/>
                  <a:pt x="2754775" y="1855971"/>
                </a:cubicBezTo>
                <a:cubicBezTo>
                  <a:pt x="2807112" y="1816718"/>
                  <a:pt x="2918014" y="1734775"/>
                  <a:pt x="2939970" y="1705500"/>
                </a:cubicBezTo>
                <a:cubicBezTo>
                  <a:pt x="2961747" y="1676464"/>
                  <a:pt x="3006740" y="1618256"/>
                  <a:pt x="3020992" y="1589753"/>
                </a:cubicBezTo>
                <a:cubicBezTo>
                  <a:pt x="3028709" y="1574320"/>
                  <a:pt x="3037345" y="1559314"/>
                  <a:pt x="3044142" y="1543454"/>
                </a:cubicBezTo>
                <a:cubicBezTo>
                  <a:pt x="3065626" y="1493325"/>
                  <a:pt x="3043961" y="1518279"/>
                  <a:pt x="3078866" y="1462432"/>
                </a:cubicBezTo>
                <a:cubicBezTo>
                  <a:pt x="3089090" y="1446073"/>
                  <a:pt x="3103665" y="1432675"/>
                  <a:pt x="3113590" y="1416133"/>
                </a:cubicBezTo>
                <a:cubicBezTo>
                  <a:pt x="3140511" y="1371264"/>
                  <a:pt x="3181066" y="1271579"/>
                  <a:pt x="3194613" y="1230938"/>
                </a:cubicBezTo>
                <a:lnTo>
                  <a:pt x="3217762" y="1161490"/>
                </a:lnTo>
                <a:lnTo>
                  <a:pt x="3229337" y="1126766"/>
                </a:lnTo>
                <a:cubicBezTo>
                  <a:pt x="3221620" y="1026452"/>
                  <a:pt x="3221719" y="925228"/>
                  <a:pt x="3206187" y="825824"/>
                </a:cubicBezTo>
                <a:cubicBezTo>
                  <a:pt x="3202191" y="800253"/>
                  <a:pt x="3183733" y="779164"/>
                  <a:pt x="3171463" y="756376"/>
                </a:cubicBezTo>
                <a:cubicBezTo>
                  <a:pt x="3125361" y="670758"/>
                  <a:pt x="3096556" y="623596"/>
                  <a:pt x="3020992" y="548032"/>
                </a:cubicBezTo>
                <a:cubicBezTo>
                  <a:pt x="2979813" y="506853"/>
                  <a:pt x="2971500" y="496445"/>
                  <a:pt x="2916820" y="455434"/>
                </a:cubicBezTo>
                <a:cubicBezTo>
                  <a:pt x="2894562" y="438741"/>
                  <a:pt x="2869630" y="425828"/>
                  <a:pt x="2847372" y="409135"/>
                </a:cubicBezTo>
                <a:cubicBezTo>
                  <a:pt x="2782821" y="360722"/>
                  <a:pt x="2778741" y="342798"/>
                  <a:pt x="2708476" y="304963"/>
                </a:cubicBezTo>
                <a:cubicBezTo>
                  <a:pt x="2682605" y="291032"/>
                  <a:pt x="2653380" y="284066"/>
                  <a:pt x="2627453" y="270239"/>
                </a:cubicBezTo>
                <a:cubicBezTo>
                  <a:pt x="2584726" y="247451"/>
                  <a:pt x="2516344" y="193942"/>
                  <a:pt x="2465408" y="177642"/>
                </a:cubicBezTo>
                <a:cubicBezTo>
                  <a:pt x="2264167" y="113245"/>
                  <a:pt x="2282044" y="122814"/>
                  <a:pt x="2106592" y="108194"/>
                </a:cubicBezTo>
                <a:cubicBezTo>
                  <a:pt x="1982512" y="70970"/>
                  <a:pt x="2014243" y="73494"/>
                  <a:pt x="1898248" y="61895"/>
                </a:cubicBezTo>
                <a:lnTo>
                  <a:pt x="1643605" y="38746"/>
                </a:lnTo>
                <a:cubicBezTo>
                  <a:pt x="1322386" y="-19659"/>
                  <a:pt x="1465676" y="-2218"/>
                  <a:pt x="868101" y="27171"/>
                </a:cubicBezTo>
                <a:cubicBezTo>
                  <a:pt x="847349" y="28192"/>
                  <a:pt x="829214" y="41882"/>
                  <a:pt x="810228" y="50320"/>
                </a:cubicBezTo>
                <a:cubicBezTo>
                  <a:pt x="794460" y="57328"/>
                  <a:pt x="763929" y="73470"/>
                  <a:pt x="763929" y="73470"/>
                </a:cubicBezTo>
              </a:path>
            </a:pathLst>
          </a:custGeom>
          <a:noFill/>
          <a:ln w="57150">
            <a:solidFill>
              <a:srgbClr val="9FD4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EBF6A8B6-FE59-44BC-BB38-5CD26551C0B9}"/>
              </a:ext>
            </a:extLst>
          </p:cNvPr>
          <p:cNvSpPr/>
          <p:nvPr/>
        </p:nvSpPr>
        <p:spPr>
          <a:xfrm>
            <a:off x="846881" y="3204095"/>
            <a:ext cx="3229337" cy="1971718"/>
          </a:xfrm>
          <a:custGeom>
            <a:avLst/>
            <a:gdLst>
              <a:gd name="connsiteX0" fmla="*/ 1794076 w 3229337"/>
              <a:gd name="connsiteY0" fmla="*/ 119768 h 1971718"/>
              <a:gd name="connsiteX1" fmla="*/ 1794076 w 3229337"/>
              <a:gd name="connsiteY1" fmla="*/ 119768 h 1971718"/>
              <a:gd name="connsiteX2" fmla="*/ 1134319 w 3229337"/>
              <a:gd name="connsiteY2" fmla="*/ 119768 h 1971718"/>
              <a:gd name="connsiteX3" fmla="*/ 821803 w 3229337"/>
              <a:gd name="connsiteY3" fmla="*/ 177642 h 1971718"/>
              <a:gd name="connsiteX4" fmla="*/ 601884 w 3229337"/>
              <a:gd name="connsiteY4" fmla="*/ 189216 h 1971718"/>
              <a:gd name="connsiteX5" fmla="*/ 486137 w 3229337"/>
              <a:gd name="connsiteY5" fmla="*/ 223940 h 1971718"/>
              <a:gd name="connsiteX6" fmla="*/ 381965 w 3229337"/>
              <a:gd name="connsiteY6" fmla="*/ 247090 h 1971718"/>
              <a:gd name="connsiteX7" fmla="*/ 324091 w 3229337"/>
              <a:gd name="connsiteY7" fmla="*/ 270239 h 1971718"/>
              <a:gd name="connsiteX8" fmla="*/ 208344 w 3229337"/>
              <a:gd name="connsiteY8" fmla="*/ 304963 h 1971718"/>
              <a:gd name="connsiteX9" fmla="*/ 104172 w 3229337"/>
              <a:gd name="connsiteY9" fmla="*/ 397561 h 1971718"/>
              <a:gd name="connsiteX10" fmla="*/ 81023 w 3229337"/>
              <a:gd name="connsiteY10" fmla="*/ 443859 h 1971718"/>
              <a:gd name="connsiteX11" fmla="*/ 57873 w 3229337"/>
              <a:gd name="connsiteY11" fmla="*/ 559606 h 1971718"/>
              <a:gd name="connsiteX12" fmla="*/ 11575 w 3229337"/>
              <a:gd name="connsiteY12" fmla="*/ 710077 h 1971718"/>
              <a:gd name="connsiteX13" fmla="*/ 0 w 3229337"/>
              <a:gd name="connsiteY13" fmla="*/ 791100 h 1971718"/>
              <a:gd name="connsiteX14" fmla="*/ 11575 w 3229337"/>
              <a:gd name="connsiteY14" fmla="*/ 987870 h 1971718"/>
              <a:gd name="connsiteX15" fmla="*/ 57873 w 3229337"/>
              <a:gd name="connsiteY15" fmla="*/ 1080467 h 1971718"/>
              <a:gd name="connsiteX16" fmla="*/ 104172 w 3229337"/>
              <a:gd name="connsiteY16" fmla="*/ 1184639 h 1971718"/>
              <a:gd name="connsiteX17" fmla="*/ 162046 w 3229337"/>
              <a:gd name="connsiteY17" fmla="*/ 1254087 h 1971718"/>
              <a:gd name="connsiteX18" fmla="*/ 208344 w 3229337"/>
              <a:gd name="connsiteY18" fmla="*/ 1323535 h 1971718"/>
              <a:gd name="connsiteX19" fmla="*/ 312516 w 3229337"/>
              <a:gd name="connsiteY19" fmla="*/ 1450857 h 1971718"/>
              <a:gd name="connsiteX20" fmla="*/ 381965 w 3229337"/>
              <a:gd name="connsiteY20" fmla="*/ 1520305 h 1971718"/>
              <a:gd name="connsiteX21" fmla="*/ 474562 w 3229337"/>
              <a:gd name="connsiteY21" fmla="*/ 1578178 h 1971718"/>
              <a:gd name="connsiteX22" fmla="*/ 520861 w 3229337"/>
              <a:gd name="connsiteY22" fmla="*/ 1624477 h 1971718"/>
              <a:gd name="connsiteX23" fmla="*/ 891251 w 3229337"/>
              <a:gd name="connsiteY23" fmla="*/ 1798097 h 1971718"/>
              <a:gd name="connsiteX24" fmla="*/ 1250066 w 3229337"/>
              <a:gd name="connsiteY24" fmla="*/ 1902270 h 1971718"/>
              <a:gd name="connsiteX25" fmla="*/ 1620456 w 3229337"/>
              <a:gd name="connsiteY25" fmla="*/ 1948568 h 1971718"/>
              <a:gd name="connsiteX26" fmla="*/ 1898248 w 3229337"/>
              <a:gd name="connsiteY26" fmla="*/ 1971718 h 1971718"/>
              <a:gd name="connsiteX27" fmla="*/ 2488557 w 3229337"/>
              <a:gd name="connsiteY27" fmla="*/ 1960143 h 1971718"/>
              <a:gd name="connsiteX28" fmla="*/ 2558005 w 3229337"/>
              <a:gd name="connsiteY28" fmla="*/ 1936994 h 1971718"/>
              <a:gd name="connsiteX29" fmla="*/ 2639028 w 3229337"/>
              <a:gd name="connsiteY29" fmla="*/ 1902270 h 1971718"/>
              <a:gd name="connsiteX30" fmla="*/ 2685327 w 3229337"/>
              <a:gd name="connsiteY30" fmla="*/ 1879120 h 1971718"/>
              <a:gd name="connsiteX31" fmla="*/ 2754775 w 3229337"/>
              <a:gd name="connsiteY31" fmla="*/ 1855971 h 1971718"/>
              <a:gd name="connsiteX32" fmla="*/ 2939970 w 3229337"/>
              <a:gd name="connsiteY32" fmla="*/ 1705500 h 1971718"/>
              <a:gd name="connsiteX33" fmla="*/ 3020992 w 3229337"/>
              <a:gd name="connsiteY33" fmla="*/ 1589753 h 1971718"/>
              <a:gd name="connsiteX34" fmla="*/ 3044142 w 3229337"/>
              <a:gd name="connsiteY34" fmla="*/ 1543454 h 1971718"/>
              <a:gd name="connsiteX35" fmla="*/ 3078866 w 3229337"/>
              <a:gd name="connsiteY35" fmla="*/ 1462432 h 1971718"/>
              <a:gd name="connsiteX36" fmla="*/ 3113590 w 3229337"/>
              <a:gd name="connsiteY36" fmla="*/ 1416133 h 1971718"/>
              <a:gd name="connsiteX37" fmla="*/ 3194613 w 3229337"/>
              <a:gd name="connsiteY37" fmla="*/ 1230938 h 1971718"/>
              <a:gd name="connsiteX38" fmla="*/ 3217762 w 3229337"/>
              <a:gd name="connsiteY38" fmla="*/ 1161490 h 1971718"/>
              <a:gd name="connsiteX39" fmla="*/ 3229337 w 3229337"/>
              <a:gd name="connsiteY39" fmla="*/ 1126766 h 1971718"/>
              <a:gd name="connsiteX40" fmla="*/ 3206187 w 3229337"/>
              <a:gd name="connsiteY40" fmla="*/ 825824 h 1971718"/>
              <a:gd name="connsiteX41" fmla="*/ 3171463 w 3229337"/>
              <a:gd name="connsiteY41" fmla="*/ 756376 h 1971718"/>
              <a:gd name="connsiteX42" fmla="*/ 3020992 w 3229337"/>
              <a:gd name="connsiteY42" fmla="*/ 548032 h 1971718"/>
              <a:gd name="connsiteX43" fmla="*/ 2916820 w 3229337"/>
              <a:gd name="connsiteY43" fmla="*/ 455434 h 1971718"/>
              <a:gd name="connsiteX44" fmla="*/ 2847372 w 3229337"/>
              <a:gd name="connsiteY44" fmla="*/ 409135 h 1971718"/>
              <a:gd name="connsiteX45" fmla="*/ 2708476 w 3229337"/>
              <a:gd name="connsiteY45" fmla="*/ 304963 h 1971718"/>
              <a:gd name="connsiteX46" fmla="*/ 2627453 w 3229337"/>
              <a:gd name="connsiteY46" fmla="*/ 270239 h 1971718"/>
              <a:gd name="connsiteX47" fmla="*/ 2465408 w 3229337"/>
              <a:gd name="connsiteY47" fmla="*/ 177642 h 1971718"/>
              <a:gd name="connsiteX48" fmla="*/ 2106592 w 3229337"/>
              <a:gd name="connsiteY48" fmla="*/ 108194 h 1971718"/>
              <a:gd name="connsiteX49" fmla="*/ 1898248 w 3229337"/>
              <a:gd name="connsiteY49" fmla="*/ 61895 h 1971718"/>
              <a:gd name="connsiteX50" fmla="*/ 1643605 w 3229337"/>
              <a:gd name="connsiteY50" fmla="*/ 38746 h 1971718"/>
              <a:gd name="connsiteX51" fmla="*/ 868101 w 3229337"/>
              <a:gd name="connsiteY51" fmla="*/ 27171 h 1971718"/>
              <a:gd name="connsiteX52" fmla="*/ 810228 w 3229337"/>
              <a:gd name="connsiteY52" fmla="*/ 50320 h 1971718"/>
              <a:gd name="connsiteX53" fmla="*/ 763929 w 3229337"/>
              <a:gd name="connsiteY53" fmla="*/ 73470 h 1971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3229337" h="1971718">
                <a:moveTo>
                  <a:pt x="1794076" y="119768"/>
                </a:moveTo>
                <a:lnTo>
                  <a:pt x="1794076" y="119768"/>
                </a:lnTo>
                <a:cubicBezTo>
                  <a:pt x="1493290" y="73494"/>
                  <a:pt x="1635208" y="85224"/>
                  <a:pt x="1134319" y="119768"/>
                </a:cubicBezTo>
                <a:cubicBezTo>
                  <a:pt x="794752" y="143187"/>
                  <a:pt x="1144838" y="137263"/>
                  <a:pt x="821803" y="177642"/>
                </a:cubicBezTo>
                <a:cubicBezTo>
                  <a:pt x="748962" y="186747"/>
                  <a:pt x="675190" y="185358"/>
                  <a:pt x="601884" y="189216"/>
                </a:cubicBezTo>
                <a:cubicBezTo>
                  <a:pt x="563302" y="200791"/>
                  <a:pt x="525092" y="213689"/>
                  <a:pt x="486137" y="223940"/>
                </a:cubicBezTo>
                <a:cubicBezTo>
                  <a:pt x="451737" y="232993"/>
                  <a:pt x="416167" y="237318"/>
                  <a:pt x="381965" y="247090"/>
                </a:cubicBezTo>
                <a:cubicBezTo>
                  <a:pt x="361987" y="252798"/>
                  <a:pt x="343617" y="263138"/>
                  <a:pt x="324091" y="270239"/>
                </a:cubicBezTo>
                <a:cubicBezTo>
                  <a:pt x="262085" y="292787"/>
                  <a:pt x="263626" y="291143"/>
                  <a:pt x="208344" y="304963"/>
                </a:cubicBezTo>
                <a:cubicBezTo>
                  <a:pt x="144031" y="347838"/>
                  <a:pt x="140899" y="338798"/>
                  <a:pt x="104172" y="397561"/>
                </a:cubicBezTo>
                <a:cubicBezTo>
                  <a:pt x="95027" y="412193"/>
                  <a:pt x="88739" y="428426"/>
                  <a:pt x="81023" y="443859"/>
                </a:cubicBezTo>
                <a:cubicBezTo>
                  <a:pt x="73779" y="487320"/>
                  <a:pt x="70432" y="518790"/>
                  <a:pt x="57873" y="559606"/>
                </a:cubicBezTo>
                <a:cubicBezTo>
                  <a:pt x="45067" y="601225"/>
                  <a:pt x="20314" y="662014"/>
                  <a:pt x="11575" y="710077"/>
                </a:cubicBezTo>
                <a:cubicBezTo>
                  <a:pt x="6695" y="736919"/>
                  <a:pt x="3858" y="764092"/>
                  <a:pt x="0" y="791100"/>
                </a:cubicBezTo>
                <a:cubicBezTo>
                  <a:pt x="3858" y="856690"/>
                  <a:pt x="-1310" y="923443"/>
                  <a:pt x="11575" y="987870"/>
                </a:cubicBezTo>
                <a:cubicBezTo>
                  <a:pt x="18343" y="1021709"/>
                  <a:pt x="43593" y="1049051"/>
                  <a:pt x="57873" y="1080467"/>
                </a:cubicBezTo>
                <a:cubicBezTo>
                  <a:pt x="86683" y="1143848"/>
                  <a:pt x="44794" y="1095572"/>
                  <a:pt x="104172" y="1184639"/>
                </a:cubicBezTo>
                <a:cubicBezTo>
                  <a:pt x="120887" y="1209712"/>
                  <a:pt x="143966" y="1229980"/>
                  <a:pt x="162046" y="1254087"/>
                </a:cubicBezTo>
                <a:cubicBezTo>
                  <a:pt x="178739" y="1276345"/>
                  <a:pt x="192389" y="1300742"/>
                  <a:pt x="208344" y="1323535"/>
                </a:cubicBezTo>
                <a:cubicBezTo>
                  <a:pt x="238209" y="1366199"/>
                  <a:pt x="278828" y="1414361"/>
                  <a:pt x="312516" y="1450857"/>
                </a:cubicBezTo>
                <a:cubicBezTo>
                  <a:pt x="334722" y="1474913"/>
                  <a:pt x="356222" y="1500079"/>
                  <a:pt x="381965" y="1520305"/>
                </a:cubicBezTo>
                <a:cubicBezTo>
                  <a:pt x="410586" y="1542793"/>
                  <a:pt x="445443" y="1556339"/>
                  <a:pt x="474562" y="1578178"/>
                </a:cubicBezTo>
                <a:cubicBezTo>
                  <a:pt x="492022" y="1591273"/>
                  <a:pt x="502353" y="1612909"/>
                  <a:pt x="520861" y="1624477"/>
                </a:cubicBezTo>
                <a:cubicBezTo>
                  <a:pt x="769848" y="1780095"/>
                  <a:pt x="682810" y="1721304"/>
                  <a:pt x="891251" y="1798097"/>
                </a:cubicBezTo>
                <a:cubicBezTo>
                  <a:pt x="1071371" y="1864456"/>
                  <a:pt x="906840" y="1845067"/>
                  <a:pt x="1250066" y="1902270"/>
                </a:cubicBezTo>
                <a:cubicBezTo>
                  <a:pt x="1445255" y="1934801"/>
                  <a:pt x="1375634" y="1926311"/>
                  <a:pt x="1620456" y="1948568"/>
                </a:cubicBezTo>
                <a:lnTo>
                  <a:pt x="1898248" y="1971718"/>
                </a:lnTo>
                <a:cubicBezTo>
                  <a:pt x="2095018" y="1967860"/>
                  <a:pt x="2292022" y="1970487"/>
                  <a:pt x="2488557" y="1960143"/>
                </a:cubicBezTo>
                <a:cubicBezTo>
                  <a:pt x="2512925" y="1958860"/>
                  <a:pt x="2535230" y="1945754"/>
                  <a:pt x="2558005" y="1936994"/>
                </a:cubicBezTo>
                <a:cubicBezTo>
                  <a:pt x="2585430" y="1926446"/>
                  <a:pt x="2612278" y="1914429"/>
                  <a:pt x="2639028" y="1902270"/>
                </a:cubicBezTo>
                <a:cubicBezTo>
                  <a:pt x="2654736" y="1895130"/>
                  <a:pt x="2669306" y="1885528"/>
                  <a:pt x="2685327" y="1879120"/>
                </a:cubicBezTo>
                <a:cubicBezTo>
                  <a:pt x="2707983" y="1870057"/>
                  <a:pt x="2731626" y="1863687"/>
                  <a:pt x="2754775" y="1855971"/>
                </a:cubicBezTo>
                <a:cubicBezTo>
                  <a:pt x="2807112" y="1816718"/>
                  <a:pt x="2918014" y="1734775"/>
                  <a:pt x="2939970" y="1705500"/>
                </a:cubicBezTo>
                <a:cubicBezTo>
                  <a:pt x="2961747" y="1676464"/>
                  <a:pt x="3006740" y="1618256"/>
                  <a:pt x="3020992" y="1589753"/>
                </a:cubicBezTo>
                <a:cubicBezTo>
                  <a:pt x="3028709" y="1574320"/>
                  <a:pt x="3037345" y="1559314"/>
                  <a:pt x="3044142" y="1543454"/>
                </a:cubicBezTo>
                <a:cubicBezTo>
                  <a:pt x="3065626" y="1493325"/>
                  <a:pt x="3043961" y="1518279"/>
                  <a:pt x="3078866" y="1462432"/>
                </a:cubicBezTo>
                <a:cubicBezTo>
                  <a:pt x="3089090" y="1446073"/>
                  <a:pt x="3103665" y="1432675"/>
                  <a:pt x="3113590" y="1416133"/>
                </a:cubicBezTo>
                <a:cubicBezTo>
                  <a:pt x="3140511" y="1371264"/>
                  <a:pt x="3181066" y="1271579"/>
                  <a:pt x="3194613" y="1230938"/>
                </a:cubicBezTo>
                <a:lnTo>
                  <a:pt x="3217762" y="1161490"/>
                </a:lnTo>
                <a:lnTo>
                  <a:pt x="3229337" y="1126766"/>
                </a:lnTo>
                <a:cubicBezTo>
                  <a:pt x="3221620" y="1026452"/>
                  <a:pt x="3221719" y="925228"/>
                  <a:pt x="3206187" y="825824"/>
                </a:cubicBezTo>
                <a:cubicBezTo>
                  <a:pt x="3202191" y="800253"/>
                  <a:pt x="3183733" y="779164"/>
                  <a:pt x="3171463" y="756376"/>
                </a:cubicBezTo>
                <a:cubicBezTo>
                  <a:pt x="3125361" y="670758"/>
                  <a:pt x="3096556" y="623596"/>
                  <a:pt x="3020992" y="548032"/>
                </a:cubicBezTo>
                <a:cubicBezTo>
                  <a:pt x="2979813" y="506853"/>
                  <a:pt x="2971500" y="496445"/>
                  <a:pt x="2916820" y="455434"/>
                </a:cubicBezTo>
                <a:cubicBezTo>
                  <a:pt x="2894562" y="438741"/>
                  <a:pt x="2869630" y="425828"/>
                  <a:pt x="2847372" y="409135"/>
                </a:cubicBezTo>
                <a:cubicBezTo>
                  <a:pt x="2782821" y="360722"/>
                  <a:pt x="2778741" y="342798"/>
                  <a:pt x="2708476" y="304963"/>
                </a:cubicBezTo>
                <a:cubicBezTo>
                  <a:pt x="2682605" y="291032"/>
                  <a:pt x="2653380" y="284066"/>
                  <a:pt x="2627453" y="270239"/>
                </a:cubicBezTo>
                <a:cubicBezTo>
                  <a:pt x="2584726" y="247451"/>
                  <a:pt x="2516344" y="193942"/>
                  <a:pt x="2465408" y="177642"/>
                </a:cubicBezTo>
                <a:cubicBezTo>
                  <a:pt x="2264167" y="113245"/>
                  <a:pt x="2282044" y="122814"/>
                  <a:pt x="2106592" y="108194"/>
                </a:cubicBezTo>
                <a:cubicBezTo>
                  <a:pt x="1982512" y="70970"/>
                  <a:pt x="2014243" y="73494"/>
                  <a:pt x="1898248" y="61895"/>
                </a:cubicBezTo>
                <a:lnTo>
                  <a:pt x="1643605" y="38746"/>
                </a:lnTo>
                <a:cubicBezTo>
                  <a:pt x="1322386" y="-19659"/>
                  <a:pt x="1465676" y="-2218"/>
                  <a:pt x="868101" y="27171"/>
                </a:cubicBezTo>
                <a:cubicBezTo>
                  <a:pt x="847349" y="28192"/>
                  <a:pt x="829214" y="41882"/>
                  <a:pt x="810228" y="50320"/>
                </a:cubicBezTo>
                <a:cubicBezTo>
                  <a:pt x="794460" y="57328"/>
                  <a:pt x="763929" y="73470"/>
                  <a:pt x="763929" y="73470"/>
                </a:cubicBezTo>
              </a:path>
            </a:pathLst>
          </a:custGeom>
          <a:noFill/>
          <a:ln w="57150">
            <a:solidFill>
              <a:srgbClr val="9FD4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4" name="文本框 4">
            <a:extLst>
              <a:ext uri="{FF2B5EF4-FFF2-40B4-BE49-F238E27FC236}">
                <a16:creationId xmlns:a16="http://schemas.microsoft.com/office/drawing/2014/main" id="{EC497786-36E9-4FA4-92D7-8A943E4F9569}"/>
              </a:ext>
            </a:extLst>
          </p:cNvPr>
          <p:cNvSpPr txBox="1"/>
          <p:nvPr/>
        </p:nvSpPr>
        <p:spPr>
          <a:xfrm>
            <a:off x="1426804" y="646814"/>
            <a:ext cx="34370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>
                <a:solidFill>
                  <a:srgbClr val="B1756C"/>
                </a:solidFill>
                <a:effectLst>
                  <a:outerShdw blurRad="50800" dist="38100" dir="5400000" sx="113000" sy="113000" algn="t" rotWithShape="0">
                    <a:schemeClr val="tx2">
                      <a:lumMod val="60000"/>
                      <a:lumOff val="40000"/>
                      <a:alpha val="40000"/>
                    </a:schemeClr>
                  </a:outerShdw>
                </a:effectLst>
                <a:latin typeface="UVN Banh Mi" pitchFamily="2" charset="0"/>
                <a:ea typeface="inpin heiti" panose="00000500000000000000" pitchFamily="2" charset="-122"/>
                <a:cs typeface="851tegakizatsu" panose="02000600000000000000" pitchFamily="2" charset="-122"/>
                <a:sym typeface="inpin heiti" panose="00000500000000000000" pitchFamily="2" charset="-122"/>
              </a:rPr>
              <a:t>Bài 4</a:t>
            </a:r>
            <a:endParaRPr lang="zh-CN" altLang="en-US" sz="4400" b="1" dirty="0">
              <a:solidFill>
                <a:srgbClr val="B1756C"/>
              </a:solidFill>
              <a:effectLst>
                <a:outerShdw blurRad="50800" dist="38100" dir="5400000" sx="113000" sy="113000" algn="t" rotWithShape="0">
                  <a:srgbClr val="BBD1EE"/>
                </a:outerShdw>
              </a:effectLst>
              <a:latin typeface="UVN Banh Mi" pitchFamily="2" charset="0"/>
              <a:ea typeface="inpin heiti" panose="00000500000000000000" pitchFamily="2" charset="-122"/>
              <a:cs typeface="851tegakizatsu" panose="020006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16" name="图片 3">
            <a:extLst>
              <a:ext uri="{FF2B5EF4-FFF2-40B4-BE49-F238E27FC236}">
                <a16:creationId xmlns:a16="http://schemas.microsoft.com/office/drawing/2014/main" id="{2779594E-D966-4EE4-AB04-5A7991668C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26" y="4559791"/>
            <a:ext cx="1058510" cy="194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41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ip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9">
            <a:extLst>
              <a:ext uri="{FF2B5EF4-FFF2-40B4-BE49-F238E27FC236}">
                <a16:creationId xmlns:a16="http://schemas.microsoft.com/office/drawing/2014/main" id="{FEF7539B-48A5-4942-A83A-2EE0E8AF1F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984" y="426670"/>
            <a:ext cx="11090031" cy="600465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600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A18B583-0A33-4497-B749-FCA56F73EE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4539" y="1132396"/>
            <a:ext cx="933006" cy="815093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3B262CDE-7276-4B5E-A7BE-220FAE1C2D58}"/>
              </a:ext>
            </a:extLst>
          </p:cNvPr>
          <p:cNvSpPr txBox="1"/>
          <p:nvPr/>
        </p:nvSpPr>
        <p:spPr>
          <a:xfrm>
            <a:off x="1276325" y="1180578"/>
            <a:ext cx="81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C5462F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01</a:t>
            </a:r>
            <a:endParaRPr lang="zh-CN" altLang="en-US" sz="3600" b="1" dirty="0">
              <a:solidFill>
                <a:srgbClr val="C5462F"/>
              </a:solidFill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08B7922-1565-465E-8489-37BC0B8188D6}"/>
              </a:ext>
            </a:extLst>
          </p:cNvPr>
          <p:cNvSpPr txBox="1"/>
          <p:nvPr/>
        </p:nvSpPr>
        <p:spPr>
          <a:xfrm>
            <a:off x="2261831" y="1165387"/>
            <a:ext cx="70710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rgbClr val="4A7186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Xem lại bài</a:t>
            </a:r>
            <a:endParaRPr lang="zh-CN" altLang="en-US" sz="3200" b="1" dirty="0">
              <a:solidFill>
                <a:srgbClr val="4A7186"/>
              </a:solidFill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CD1A98AC-C07D-4065-95A3-4E0C2D5748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3700" y="2841239"/>
            <a:ext cx="933006" cy="815093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BF214A6D-E156-4122-BE03-77D600DA38F0}"/>
              </a:ext>
            </a:extLst>
          </p:cNvPr>
          <p:cNvSpPr txBox="1"/>
          <p:nvPr/>
        </p:nvSpPr>
        <p:spPr>
          <a:xfrm>
            <a:off x="1335486" y="2889421"/>
            <a:ext cx="81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C5462F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02</a:t>
            </a:r>
            <a:endParaRPr lang="zh-CN" altLang="en-US" sz="3600" b="1" dirty="0">
              <a:solidFill>
                <a:srgbClr val="C5462F"/>
              </a:solidFill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F2A90473-98DF-4848-BDC3-457BFA57D1B0}"/>
              </a:ext>
            </a:extLst>
          </p:cNvPr>
          <p:cNvSpPr txBox="1"/>
          <p:nvPr/>
        </p:nvSpPr>
        <p:spPr>
          <a:xfrm>
            <a:off x="2217471" y="2644169"/>
            <a:ext cx="55424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b="1">
                <a:solidFill>
                  <a:srgbClr val="4A7186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Luyện tập so sánh các số có nhiều chữ số</a:t>
            </a:r>
            <a:endParaRPr lang="zh-CN" altLang="en-US" sz="3200" b="1" dirty="0">
              <a:solidFill>
                <a:srgbClr val="4A7186"/>
              </a:solidFill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EC4FF36A-B630-418B-84C1-FFB13C6FD9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3700" y="4887059"/>
            <a:ext cx="933006" cy="815093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78BB6F0B-DF80-4ED6-9FC2-B82210A51627}"/>
              </a:ext>
            </a:extLst>
          </p:cNvPr>
          <p:cNvSpPr txBox="1"/>
          <p:nvPr/>
        </p:nvSpPr>
        <p:spPr>
          <a:xfrm>
            <a:off x="1335486" y="4935241"/>
            <a:ext cx="81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C5462F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03</a:t>
            </a:r>
            <a:endParaRPr lang="zh-CN" altLang="en-US" sz="3600" b="1" dirty="0">
              <a:solidFill>
                <a:srgbClr val="C5462F"/>
              </a:solidFill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80C256EC-D3AD-49CA-AB69-8A7A6A2FE517}"/>
              </a:ext>
            </a:extLst>
          </p:cNvPr>
          <p:cNvSpPr txBox="1"/>
          <p:nvPr/>
        </p:nvSpPr>
        <p:spPr>
          <a:xfrm>
            <a:off x="2320991" y="4920050"/>
            <a:ext cx="46458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rgbClr val="4A7186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Chuẩn bị bài Yến, tạ, tấn</a:t>
            </a:r>
            <a:endParaRPr lang="zh-CN" altLang="en-US" sz="3200" b="1" dirty="0">
              <a:solidFill>
                <a:srgbClr val="4A7186"/>
              </a:solidFill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0F0E1F25-A4F5-411F-89B0-D9DA70944E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20617">
            <a:off x="9729616" y="5411948"/>
            <a:ext cx="2662770" cy="57886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AE37F55-3A62-4449-B609-ED09F4339C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2671" y="134798"/>
            <a:ext cx="4479927" cy="5598474"/>
          </a:xfrm>
          <a:prstGeom prst="rect">
            <a:avLst/>
          </a:prstGeom>
        </p:spPr>
      </p:pic>
      <p:sp>
        <p:nvSpPr>
          <p:cNvPr id="19" name="文本框 4">
            <a:extLst>
              <a:ext uri="{FF2B5EF4-FFF2-40B4-BE49-F238E27FC236}">
                <a16:creationId xmlns:a16="http://schemas.microsoft.com/office/drawing/2014/main" id="{EC497786-36E9-4FA4-92D7-8A943E4F9569}"/>
              </a:ext>
            </a:extLst>
          </p:cNvPr>
          <p:cNvSpPr txBox="1"/>
          <p:nvPr/>
        </p:nvSpPr>
        <p:spPr>
          <a:xfrm>
            <a:off x="7570595" y="4017838"/>
            <a:ext cx="44024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>
                <a:solidFill>
                  <a:srgbClr val="527C94"/>
                </a:solidFill>
                <a:effectLst>
                  <a:outerShdw blurRad="50800" dist="38100" dir="5400000" sx="113000" sy="113000" algn="t" rotWithShape="0">
                    <a:schemeClr val="tx2">
                      <a:lumMod val="60000"/>
                      <a:lumOff val="40000"/>
                      <a:alpha val="40000"/>
                    </a:schemeClr>
                  </a:outerShdw>
                </a:effectLst>
                <a:latin typeface="UVN Banh Mi" pitchFamily="2" charset="0"/>
                <a:ea typeface="inpin heiti" panose="00000500000000000000" pitchFamily="2" charset="-122"/>
                <a:cs typeface="851tegakizatsu" panose="02000600000000000000" pitchFamily="2" charset="-122"/>
                <a:sym typeface="inpin heiti" panose="00000500000000000000" pitchFamily="2" charset="-122"/>
              </a:rPr>
              <a:t>Củng cố</a:t>
            </a:r>
            <a:endParaRPr lang="zh-CN" altLang="en-US" sz="8000" b="1" dirty="0">
              <a:solidFill>
                <a:srgbClr val="527C94"/>
              </a:solidFill>
              <a:effectLst>
                <a:outerShdw blurRad="50800" dist="38100" dir="5400000" sx="113000" sy="113000" algn="t" rotWithShape="0">
                  <a:srgbClr val="BBD1EE"/>
                </a:outerShdw>
              </a:effectLst>
              <a:latin typeface="UVN Banh Mi" pitchFamily="2" charset="0"/>
              <a:ea typeface="inpin heiti" panose="00000500000000000000" pitchFamily="2" charset="-122"/>
              <a:cs typeface="851tegakizatsu" panose="020006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20" name="图片 5">
            <a:extLst>
              <a:ext uri="{FF2B5EF4-FFF2-40B4-BE49-F238E27FC236}">
                <a16:creationId xmlns:a16="http://schemas.microsoft.com/office/drawing/2014/main" id="{EA485B38-9A6A-4B09-A29D-9E6D177336C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56" b="13637"/>
          <a:stretch/>
        </p:blipFill>
        <p:spPr>
          <a:xfrm rot="20550705">
            <a:off x="6431403" y="1467883"/>
            <a:ext cx="1335712" cy="956460"/>
          </a:xfrm>
          <a:prstGeom prst="rect">
            <a:avLst/>
          </a:prstGeom>
        </p:spPr>
      </p:pic>
      <p:pic>
        <p:nvPicPr>
          <p:cNvPr id="21" name="图片 5">
            <a:extLst>
              <a:ext uri="{FF2B5EF4-FFF2-40B4-BE49-F238E27FC236}">
                <a16:creationId xmlns:a16="http://schemas.microsoft.com/office/drawing/2014/main" id="{EA485B38-9A6A-4B09-A29D-9E6D177336C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56" b="13637"/>
          <a:stretch/>
        </p:blipFill>
        <p:spPr>
          <a:xfrm rot="20550705">
            <a:off x="5621639" y="913134"/>
            <a:ext cx="993036" cy="711080"/>
          </a:xfrm>
          <a:prstGeom prst="rect">
            <a:avLst/>
          </a:prstGeom>
        </p:spPr>
      </p:pic>
      <p:pic>
        <p:nvPicPr>
          <p:cNvPr id="22" name="图片 5">
            <a:extLst>
              <a:ext uri="{FF2B5EF4-FFF2-40B4-BE49-F238E27FC236}">
                <a16:creationId xmlns:a16="http://schemas.microsoft.com/office/drawing/2014/main" id="{EA485B38-9A6A-4B09-A29D-9E6D177336C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56" b="13637"/>
          <a:stretch/>
        </p:blipFill>
        <p:spPr>
          <a:xfrm rot="20550705">
            <a:off x="4649846" y="576008"/>
            <a:ext cx="677652" cy="485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819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erris dir="l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4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5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7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9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1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7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8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0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4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  <p:bldP spid="11" grpId="0"/>
      <p:bldP spid="14" grpId="0"/>
      <p:bldP spid="15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9">
            <a:extLst>
              <a:ext uri="{FF2B5EF4-FFF2-40B4-BE49-F238E27FC236}">
                <a16:creationId xmlns:a16="http://schemas.microsoft.com/office/drawing/2014/main" id="{FEF7539B-48A5-4942-A83A-2EE0E8AF1F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984" y="426670"/>
            <a:ext cx="11090031" cy="600465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96A7AE9-76D3-430E-9AFC-13D9E80689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8518" y="566717"/>
            <a:ext cx="2696446" cy="2355670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B11C0B91-ABE9-4972-A090-CBC7E72A41C0}"/>
              </a:ext>
            </a:extLst>
          </p:cNvPr>
          <p:cNvSpPr txBox="1"/>
          <p:nvPr/>
        </p:nvSpPr>
        <p:spPr>
          <a:xfrm>
            <a:off x="5482886" y="1032337"/>
            <a:ext cx="19877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>
                <a:solidFill>
                  <a:srgbClr val="116D6B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Tạm biệt các em!</a:t>
            </a:r>
            <a:endParaRPr lang="zh-CN" altLang="en-US" sz="3600" b="1" dirty="0">
              <a:solidFill>
                <a:srgbClr val="116D6B"/>
              </a:solidFill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8B67A77D-05BD-4A19-ACF0-E4F88EBFAD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5585" y="3267769"/>
            <a:ext cx="3140093" cy="2743249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DE9DD764-4B00-4F97-9094-6956EE071F30}"/>
              </a:ext>
            </a:extLst>
          </p:cNvPr>
          <p:cNvSpPr txBox="1"/>
          <p:nvPr/>
        </p:nvSpPr>
        <p:spPr>
          <a:xfrm>
            <a:off x="6060931" y="3975360"/>
            <a:ext cx="2329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>
                <a:solidFill>
                  <a:srgbClr val="116D6B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Chúc các em học tốt!</a:t>
            </a:r>
            <a:endParaRPr lang="zh-CN" altLang="en-US" sz="3600" b="1" dirty="0">
              <a:solidFill>
                <a:srgbClr val="116D6B"/>
              </a:solidFill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7C1514BD-60F0-46E4-AA56-B9AA526F25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8691" y="723855"/>
            <a:ext cx="933006" cy="81509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511FF443-3875-4945-BCBB-06ED16A607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2652" y="3694608"/>
            <a:ext cx="1840808" cy="1608166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E06CDCCD-D69F-453C-8BD2-FDE423E1A2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6924" y="731306"/>
            <a:ext cx="1177868" cy="102900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F4FC210E-A1D7-42B6-929C-0BB45DB941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174" y="5836810"/>
            <a:ext cx="619308" cy="54104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3C0B821-0EF6-406C-BE33-9BD3CBCCBB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1103" y="1958054"/>
            <a:ext cx="3950986" cy="4366317"/>
          </a:xfrm>
          <a:prstGeom prst="rect">
            <a:avLst/>
          </a:prstGeom>
        </p:spPr>
      </p:pic>
      <p:pic>
        <p:nvPicPr>
          <p:cNvPr id="23" name="图片 4">
            <a:extLst>
              <a:ext uri="{FF2B5EF4-FFF2-40B4-BE49-F238E27FC236}">
                <a16:creationId xmlns:a16="http://schemas.microsoft.com/office/drawing/2014/main" id="{6666E313-F039-497B-862D-298FA239A4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73067" y="2741506"/>
            <a:ext cx="3567948" cy="3365824"/>
          </a:xfrm>
          <a:prstGeom prst="rect">
            <a:avLst/>
          </a:prstGeom>
        </p:spPr>
      </p:pic>
      <p:pic>
        <p:nvPicPr>
          <p:cNvPr id="24" name="图片 19">
            <a:extLst>
              <a:ext uri="{FF2B5EF4-FFF2-40B4-BE49-F238E27FC236}">
                <a16:creationId xmlns:a16="http://schemas.microsoft.com/office/drawing/2014/main" id="{E06CDCCD-D69F-453C-8BD2-FDE423E1A2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4983" y="1587833"/>
            <a:ext cx="546438" cy="477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574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erris dir="l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"/>
                            </p:stCondLst>
                            <p:childTnLst>
                              <p:par>
                                <p:cTn id="4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"/>
                            </p:stCondLst>
                            <p:childTnLst>
                              <p:par>
                                <p:cTn id="6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600"/>
                            </p:stCondLst>
                            <p:childTnLst>
                              <p:par>
                                <p:cTn id="6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3">
            <a:extLst>
              <a:ext uri="{FF2B5EF4-FFF2-40B4-BE49-F238E27FC236}">
                <a16:creationId xmlns:a16="http://schemas.microsoft.com/office/drawing/2014/main" id="{41B72D8B-8AB1-44D0-BC6E-68395FBAB17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5" b="22198"/>
          <a:stretch/>
        </p:blipFill>
        <p:spPr>
          <a:xfrm>
            <a:off x="-402685" y="-212160"/>
            <a:ext cx="7452449" cy="260058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33364" y="609600"/>
            <a:ext cx="5784644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anose="020B0604020202020204"/>
              </a:rPr>
              <a:t>MÈO TẶNG H</a:t>
            </a:r>
            <a:r>
              <a:rPr lang="en-US" sz="6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anose="020B0604020202020204"/>
                <a:sym typeface="Wingdings" panose="05000000000000000000" pitchFamily="2" charset="2"/>
              </a:rPr>
              <a:t></a:t>
            </a:r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anose="020B0604020202020204"/>
              </a:rPr>
              <a:t>A</a:t>
            </a:r>
            <a:endParaRPr lang="en-US" sz="540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VN Banh Mi" panose="020B0604020202020204"/>
            </a:endParaRPr>
          </a:p>
        </p:txBody>
      </p:sp>
      <p:pic>
        <p:nvPicPr>
          <p:cNvPr id="14" name="图片 6">
            <a:extLst>
              <a:ext uri="{FF2B5EF4-FFF2-40B4-BE49-F238E27FC236}">
                <a16:creationId xmlns:a16="http://schemas.microsoft.com/office/drawing/2014/main" id="{06640996-49D4-47C4-A000-FFA40AEF1F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761" y="609600"/>
            <a:ext cx="4774625" cy="6248400"/>
          </a:xfrm>
          <a:prstGeom prst="rect">
            <a:avLst/>
          </a:prstGeom>
        </p:spPr>
      </p:pic>
      <p:pic>
        <p:nvPicPr>
          <p:cNvPr id="15" name="图片 13">
            <a:extLst>
              <a:ext uri="{FF2B5EF4-FFF2-40B4-BE49-F238E27FC236}">
                <a16:creationId xmlns:a16="http://schemas.microsoft.com/office/drawing/2014/main" id="{1C1535A5-D164-4508-B84A-74CCAF2220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97542" y="3870278"/>
            <a:ext cx="5685588" cy="34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67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erris dir="l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06640996-49D4-47C4-A000-FFA40AEF1F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9432"/>
            <a:ext cx="4498834" cy="5887478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915317" y="921571"/>
            <a:ext cx="1799771" cy="2641600"/>
          </a:xfrm>
          <a:prstGeom prst="ellipse">
            <a:avLst/>
          </a:prstGeom>
          <a:solidFill>
            <a:srgbClr val="BFE3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125" b="3611"/>
          <a:stretch/>
        </p:blipFill>
        <p:spPr>
          <a:xfrm>
            <a:off x="4345105" y="3581004"/>
            <a:ext cx="7759599" cy="3294829"/>
          </a:xfrm>
          <a:prstGeom prst="rect">
            <a:avLst/>
          </a:prstGeom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32537410-0638-4EA8-8893-647B0A520EF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573" y="177752"/>
            <a:ext cx="6745256" cy="3694729"/>
          </a:xfrm>
          <a:prstGeom prst="rect">
            <a:avLst/>
          </a:prstGeom>
        </p:spPr>
      </p:pic>
      <p:sp>
        <p:nvSpPr>
          <p:cNvPr id="7" name="Shape 233">
            <a:extLst>
              <a:ext uri="{FF2B5EF4-FFF2-40B4-BE49-F238E27FC236}">
                <a16:creationId xmlns:a16="http://schemas.microsoft.com/office/drawing/2014/main" id="{8C06DC39-AE05-4F0D-B7F0-24FFCEF07BBA}"/>
              </a:ext>
            </a:extLst>
          </p:cNvPr>
          <p:cNvSpPr/>
          <p:nvPr/>
        </p:nvSpPr>
        <p:spPr>
          <a:xfrm>
            <a:off x="4901278" y="804808"/>
            <a:ext cx="6629141" cy="3929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ctr"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400" b="1" kern="0">
                <a:solidFill>
                  <a:srgbClr val="717172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  <a:sym typeface="Lato Regular"/>
              </a:rPr>
              <a:t>Chọn số lớn nhất </a:t>
            </a:r>
          </a:p>
          <a:p>
            <a:pPr algn="ctr"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400" b="1" kern="0">
                <a:solidFill>
                  <a:srgbClr val="717172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  <a:sym typeface="Lato Regular"/>
              </a:rPr>
              <a:t>trong các số sau:</a:t>
            </a:r>
          </a:p>
          <a:p>
            <a:pPr algn="ctr"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endParaRPr lang="en-US" sz="4400" b="1" kern="0">
              <a:solidFill>
                <a:srgbClr val="1B7551"/>
              </a:solidFill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  <a:sym typeface="Lato Regular"/>
            </a:endParaRPr>
          </a:p>
          <a:p>
            <a:pPr algn="ctr"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endParaRPr sz="3600" b="1" kern="0" dirty="0">
              <a:solidFill>
                <a:srgbClr val="717172"/>
              </a:solidFill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  <a:sym typeface="Lato Regular"/>
            </a:endParaRPr>
          </a:p>
        </p:txBody>
      </p:sp>
      <p:grpSp>
        <p:nvGrpSpPr>
          <p:cNvPr id="8" name="Group 1261">
            <a:extLst>
              <a:ext uri="{FF2B5EF4-FFF2-40B4-BE49-F238E27FC236}">
                <a16:creationId xmlns:a16="http://schemas.microsoft.com/office/drawing/2014/main" id="{FCFD5B77-8CE5-49AB-9F4E-48D7B843B259}"/>
              </a:ext>
            </a:extLst>
          </p:cNvPr>
          <p:cNvGrpSpPr/>
          <p:nvPr/>
        </p:nvGrpSpPr>
        <p:grpSpPr>
          <a:xfrm>
            <a:off x="7630405" y="513314"/>
            <a:ext cx="594499" cy="537613"/>
            <a:chOff x="0" y="0"/>
            <a:chExt cx="935237" cy="845748"/>
          </a:xfrm>
        </p:grpSpPr>
        <p:sp>
          <p:nvSpPr>
            <p:cNvPr id="9" name="Shape 1259">
              <a:extLst>
                <a:ext uri="{FF2B5EF4-FFF2-40B4-BE49-F238E27FC236}">
                  <a16:creationId xmlns:a16="http://schemas.microsoft.com/office/drawing/2014/main" id="{47EF5905-CC45-49D0-916D-740AF7B6E440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Shape 1260">
              <a:extLst>
                <a:ext uri="{FF2B5EF4-FFF2-40B4-BE49-F238E27FC236}">
                  <a16:creationId xmlns:a16="http://schemas.microsoft.com/office/drawing/2014/main" id="{A0C9A265-4DFA-4A0E-B3DA-20D9EB23A1F8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8534470" y="4342090"/>
            <a:ext cx="13131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kern="0">
                <a:solidFill>
                  <a:srgbClr val="1B7551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  <a:sym typeface="Lato Regular"/>
              </a:rPr>
              <a:t>81 000</a:t>
            </a:r>
            <a:endParaRPr lang="en-US" sz="3200"/>
          </a:p>
        </p:txBody>
      </p:sp>
      <p:sp>
        <p:nvSpPr>
          <p:cNvPr id="12" name="Rectangle 11"/>
          <p:cNvSpPr/>
          <p:nvPr/>
        </p:nvSpPr>
        <p:spPr>
          <a:xfrm>
            <a:off x="10635987" y="4673469"/>
            <a:ext cx="10054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kern="0">
                <a:solidFill>
                  <a:srgbClr val="1B7551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  <a:sym typeface="Lato Regular"/>
              </a:rPr>
              <a:t>8300</a:t>
            </a:r>
            <a:endParaRPr lang="en-US" sz="3200"/>
          </a:p>
        </p:txBody>
      </p:sp>
      <p:sp>
        <p:nvSpPr>
          <p:cNvPr id="13" name="Rectangle 12"/>
          <p:cNvSpPr/>
          <p:nvPr/>
        </p:nvSpPr>
        <p:spPr>
          <a:xfrm>
            <a:off x="6777619" y="4482466"/>
            <a:ext cx="1107997" cy="8237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3600" b="1" kern="0">
                <a:solidFill>
                  <a:srgbClr val="1B7551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  <a:sym typeface="Lato Regular"/>
              </a:rPr>
              <a:t>8200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911414" y="4280534"/>
            <a:ext cx="11079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kern="0">
                <a:solidFill>
                  <a:srgbClr val="1B7551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  <a:sym typeface="Lato Regular"/>
              </a:rPr>
              <a:t>8100</a:t>
            </a:r>
            <a:endParaRPr lang="en-US" sz="3600"/>
          </a:p>
        </p:txBody>
      </p:sp>
      <p:pic>
        <p:nvPicPr>
          <p:cNvPr id="15" name="图片 13">
            <a:extLst>
              <a:ext uri="{FF2B5EF4-FFF2-40B4-BE49-F238E27FC236}">
                <a16:creationId xmlns:a16="http://schemas.microsoft.com/office/drawing/2014/main" id="{1C1535A5-D164-4508-B84A-74CCAF2220F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13015" y="3808160"/>
            <a:ext cx="5685588" cy="3430200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2831900" y="315113"/>
            <a:ext cx="2330113" cy="3420005"/>
          </a:xfrm>
          <a:prstGeom prst="ellipse">
            <a:avLst/>
          </a:prstGeom>
          <a:solidFill>
            <a:srgbClr val="BFE3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>
                <a:solidFill>
                  <a:srgbClr val="D445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chọn lại nhé!</a:t>
            </a:r>
          </a:p>
          <a:p>
            <a:pPr algn="ctr">
              <a:lnSpc>
                <a:spcPct val="150000"/>
              </a:lnSpc>
            </a:pPr>
            <a:r>
              <a:rPr lang="en-US" sz="2800" b="1">
                <a:solidFill>
                  <a:srgbClr val="D445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 số lớn nhất!</a:t>
            </a:r>
          </a:p>
        </p:txBody>
      </p:sp>
      <p:sp>
        <p:nvSpPr>
          <p:cNvPr id="18" name="Oval 17"/>
          <p:cNvSpPr/>
          <p:nvPr/>
        </p:nvSpPr>
        <p:spPr>
          <a:xfrm>
            <a:off x="2851892" y="335199"/>
            <a:ext cx="2330113" cy="3420005"/>
          </a:xfrm>
          <a:prstGeom prst="ellipse">
            <a:avLst/>
          </a:prstGeom>
          <a:solidFill>
            <a:srgbClr val="BFE3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>
                <a:solidFill>
                  <a:srgbClr val="D445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chọn lại nhé!</a:t>
            </a:r>
          </a:p>
          <a:p>
            <a:pPr algn="ctr">
              <a:lnSpc>
                <a:spcPct val="150000"/>
              </a:lnSpc>
            </a:pPr>
            <a:r>
              <a:rPr lang="en-US" sz="2800" b="1">
                <a:solidFill>
                  <a:srgbClr val="D445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 số lớn nhất!</a:t>
            </a:r>
          </a:p>
        </p:txBody>
      </p:sp>
      <p:sp>
        <p:nvSpPr>
          <p:cNvPr id="19" name="Oval 18"/>
          <p:cNvSpPr/>
          <p:nvPr/>
        </p:nvSpPr>
        <p:spPr>
          <a:xfrm>
            <a:off x="2887180" y="335198"/>
            <a:ext cx="2330113" cy="3420005"/>
          </a:xfrm>
          <a:prstGeom prst="ellipse">
            <a:avLst/>
          </a:prstGeom>
          <a:solidFill>
            <a:srgbClr val="BFE3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rgbClr val="D445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rgbClr val="D445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D445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1" dirty="0">
                <a:solidFill>
                  <a:srgbClr val="D445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D445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solidFill>
                  <a:srgbClr val="D445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D445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800" b="1" dirty="0">
                <a:solidFill>
                  <a:srgbClr val="D445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rgbClr val="D445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1" dirty="0">
                <a:solidFill>
                  <a:srgbClr val="D445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D445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D445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D445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b="1" dirty="0">
                <a:solidFill>
                  <a:srgbClr val="D445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D445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>
                <a:solidFill>
                  <a:srgbClr val="D445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20" name="Rectangle: Rounded Corners 3">
            <a:extLst>
              <a:ext uri="{FF2B5EF4-FFF2-40B4-BE49-F238E27FC236}">
                <a16:creationId xmlns:a16="http://schemas.microsoft.com/office/drawing/2014/main" id="{4303BB96-E468-4FF9-973A-AD6A9412E807}"/>
              </a:ext>
            </a:extLst>
          </p:cNvPr>
          <p:cNvSpPr/>
          <p:nvPr/>
        </p:nvSpPr>
        <p:spPr>
          <a:xfrm>
            <a:off x="2652706" y="548964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21" name="Rectangle: Rounded Corners 174">
            <a:extLst>
              <a:ext uri="{FF2B5EF4-FFF2-40B4-BE49-F238E27FC236}">
                <a16:creationId xmlns:a16="http://schemas.microsoft.com/office/drawing/2014/main" id="{52691D40-8C0E-4667-A610-1C54EA7D9EE2}"/>
              </a:ext>
            </a:extLst>
          </p:cNvPr>
          <p:cNvSpPr/>
          <p:nvPr/>
        </p:nvSpPr>
        <p:spPr>
          <a:xfrm>
            <a:off x="2652706" y="548964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22" name="Rectangle: Rounded Corners 175">
            <a:extLst>
              <a:ext uri="{FF2B5EF4-FFF2-40B4-BE49-F238E27FC236}">
                <a16:creationId xmlns:a16="http://schemas.microsoft.com/office/drawing/2014/main" id="{93E9F58F-BEA1-46C8-883A-2E2D092369EB}"/>
              </a:ext>
            </a:extLst>
          </p:cNvPr>
          <p:cNvSpPr/>
          <p:nvPr/>
        </p:nvSpPr>
        <p:spPr>
          <a:xfrm>
            <a:off x="2652706" y="548964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23" name="Rectangle: Rounded Corners 176">
            <a:extLst>
              <a:ext uri="{FF2B5EF4-FFF2-40B4-BE49-F238E27FC236}">
                <a16:creationId xmlns:a16="http://schemas.microsoft.com/office/drawing/2014/main" id="{23D056EC-DD40-48B3-8FE2-2B7113C71C14}"/>
              </a:ext>
            </a:extLst>
          </p:cNvPr>
          <p:cNvSpPr/>
          <p:nvPr/>
        </p:nvSpPr>
        <p:spPr>
          <a:xfrm>
            <a:off x="2652706" y="548964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24" name="Rectangle: Rounded Corners 177">
            <a:extLst>
              <a:ext uri="{FF2B5EF4-FFF2-40B4-BE49-F238E27FC236}">
                <a16:creationId xmlns:a16="http://schemas.microsoft.com/office/drawing/2014/main" id="{90370E08-2678-4A2F-B297-15FB23DDD29B}"/>
              </a:ext>
            </a:extLst>
          </p:cNvPr>
          <p:cNvSpPr/>
          <p:nvPr/>
        </p:nvSpPr>
        <p:spPr>
          <a:xfrm>
            <a:off x="2652706" y="548964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25" name="Rectangle: Rounded Corners 178">
            <a:extLst>
              <a:ext uri="{FF2B5EF4-FFF2-40B4-BE49-F238E27FC236}">
                <a16:creationId xmlns:a16="http://schemas.microsoft.com/office/drawing/2014/main" id="{68B8FE45-45C7-4981-AAA5-E349D81F3027}"/>
              </a:ext>
            </a:extLst>
          </p:cNvPr>
          <p:cNvSpPr/>
          <p:nvPr/>
        </p:nvSpPr>
        <p:spPr>
          <a:xfrm>
            <a:off x="2652706" y="548964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26" name="Rectangle: Rounded Corners 179">
            <a:extLst>
              <a:ext uri="{FF2B5EF4-FFF2-40B4-BE49-F238E27FC236}">
                <a16:creationId xmlns:a16="http://schemas.microsoft.com/office/drawing/2014/main" id="{3F153729-FDBD-4EB4-AE34-FE8FDA2B9D22}"/>
              </a:ext>
            </a:extLst>
          </p:cNvPr>
          <p:cNvSpPr/>
          <p:nvPr/>
        </p:nvSpPr>
        <p:spPr>
          <a:xfrm>
            <a:off x="2652706" y="548964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27" name="Rectangle: Rounded Corners 180">
            <a:extLst>
              <a:ext uri="{FF2B5EF4-FFF2-40B4-BE49-F238E27FC236}">
                <a16:creationId xmlns:a16="http://schemas.microsoft.com/office/drawing/2014/main" id="{C504947B-95BA-4E4E-806B-E6908ED53E70}"/>
              </a:ext>
            </a:extLst>
          </p:cNvPr>
          <p:cNvSpPr/>
          <p:nvPr/>
        </p:nvSpPr>
        <p:spPr>
          <a:xfrm>
            <a:off x="2652706" y="548964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28" name="Rectangle: Rounded Corners 181">
            <a:extLst>
              <a:ext uri="{FF2B5EF4-FFF2-40B4-BE49-F238E27FC236}">
                <a16:creationId xmlns:a16="http://schemas.microsoft.com/office/drawing/2014/main" id="{FA2AE9AA-DF6C-4198-8070-BE28C33BC93B}"/>
              </a:ext>
            </a:extLst>
          </p:cNvPr>
          <p:cNvSpPr/>
          <p:nvPr/>
        </p:nvSpPr>
        <p:spPr>
          <a:xfrm>
            <a:off x="2652706" y="5489640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29" name="Rectangle: Rounded Corners 182">
            <a:extLst>
              <a:ext uri="{FF2B5EF4-FFF2-40B4-BE49-F238E27FC236}">
                <a16:creationId xmlns:a16="http://schemas.microsoft.com/office/drawing/2014/main" id="{5574E918-FCCF-4F5A-8338-F0195D48D322}"/>
              </a:ext>
            </a:extLst>
          </p:cNvPr>
          <p:cNvSpPr/>
          <p:nvPr/>
        </p:nvSpPr>
        <p:spPr>
          <a:xfrm>
            <a:off x="2652706" y="5489640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30" name="Rectangle: Rounded Corners 183">
            <a:extLst>
              <a:ext uri="{FF2B5EF4-FFF2-40B4-BE49-F238E27FC236}">
                <a16:creationId xmlns:a16="http://schemas.microsoft.com/office/drawing/2014/main" id="{84498586-260B-44AC-9119-279CD8106F7A}"/>
              </a:ext>
            </a:extLst>
          </p:cNvPr>
          <p:cNvSpPr/>
          <p:nvPr/>
        </p:nvSpPr>
        <p:spPr>
          <a:xfrm>
            <a:off x="2652706" y="5489640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31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2652706" y="5489640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32" name="Rectangle: Rounded Corners 186">
            <a:extLst>
              <a:ext uri="{FF2B5EF4-FFF2-40B4-BE49-F238E27FC236}">
                <a16:creationId xmlns:a16="http://schemas.microsoft.com/office/drawing/2014/main" id="{09BD8570-F3EE-4550-91DC-3636FF64E440}"/>
              </a:ext>
            </a:extLst>
          </p:cNvPr>
          <p:cNvSpPr/>
          <p:nvPr/>
        </p:nvSpPr>
        <p:spPr>
          <a:xfrm>
            <a:off x="2652706" y="5489640"/>
            <a:ext cx="2292627" cy="1103243"/>
          </a:xfrm>
          <a:prstGeom prst="roundRect">
            <a:avLst/>
          </a:prstGeom>
          <a:solidFill>
            <a:srgbClr val="BFE3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1386494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>
        <p14:ferris dir="l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00"/>
                            </p:stCondLst>
                            <p:childTnLst>
                              <p:par>
                                <p:cTn id="2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400"/>
                            </p:stCondLst>
                            <p:childTnLst>
                              <p:par>
                                <p:cTn id="3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900"/>
                            </p:stCondLst>
                            <p:childTnLst>
                              <p:par>
                                <p:cTn id="3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400"/>
                            </p:stCondLst>
                            <p:childTnLst>
                              <p:par>
                                <p:cTn id="4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42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42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42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5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5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6500"/>
                            </p:stCondLst>
                            <p:childTnLst>
                              <p:par>
                                <p:cTn id="1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7500"/>
                            </p:stCondLst>
                            <p:childTnLst>
                              <p:par>
                                <p:cTn id="1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8500"/>
                            </p:stCondLst>
                            <p:childTnLst>
                              <p:par>
                                <p:cTn id="1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9500"/>
                            </p:stCondLst>
                            <p:childTnLst>
                              <p:par>
                                <p:cTn id="1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1500"/>
                            </p:stCondLst>
                            <p:childTnLst>
                              <p:par>
                                <p:cTn id="1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7" grpId="0" animBg="1"/>
      <p:bldP spid="11" grpId="0"/>
      <p:bldP spid="12" grpId="0"/>
      <p:bldP spid="13" grpId="0"/>
      <p:bldP spid="14" grpId="0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06640996-49D4-47C4-A000-FFA40AEF1F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9432"/>
            <a:ext cx="4498834" cy="5887478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915317" y="921571"/>
            <a:ext cx="1799771" cy="2641600"/>
          </a:xfrm>
          <a:prstGeom prst="ellipse">
            <a:avLst/>
          </a:prstGeom>
          <a:solidFill>
            <a:srgbClr val="BFE3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125" b="3611"/>
          <a:stretch/>
        </p:blipFill>
        <p:spPr>
          <a:xfrm>
            <a:off x="4345105" y="3581004"/>
            <a:ext cx="7759599" cy="3294829"/>
          </a:xfrm>
          <a:prstGeom prst="rect">
            <a:avLst/>
          </a:prstGeom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32537410-0638-4EA8-8893-647B0A520EF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573" y="177752"/>
            <a:ext cx="6745256" cy="3694729"/>
          </a:xfrm>
          <a:prstGeom prst="rect">
            <a:avLst/>
          </a:prstGeom>
        </p:spPr>
      </p:pic>
      <p:sp>
        <p:nvSpPr>
          <p:cNvPr id="7" name="Shape 233">
            <a:extLst>
              <a:ext uri="{FF2B5EF4-FFF2-40B4-BE49-F238E27FC236}">
                <a16:creationId xmlns:a16="http://schemas.microsoft.com/office/drawing/2014/main" id="{8C06DC39-AE05-4F0D-B7F0-24FFCEF07BBA}"/>
              </a:ext>
            </a:extLst>
          </p:cNvPr>
          <p:cNvSpPr/>
          <p:nvPr/>
        </p:nvSpPr>
        <p:spPr>
          <a:xfrm>
            <a:off x="4901278" y="804808"/>
            <a:ext cx="6629141" cy="3929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ctr"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400" b="1" kern="0">
                <a:solidFill>
                  <a:srgbClr val="717172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  <a:sym typeface="Lato Regular"/>
              </a:rPr>
              <a:t>Chọn số bé nhất </a:t>
            </a:r>
          </a:p>
          <a:p>
            <a:pPr algn="ctr"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400" b="1" kern="0">
                <a:solidFill>
                  <a:srgbClr val="717172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  <a:sym typeface="Lato Regular"/>
              </a:rPr>
              <a:t>trong các số sau:</a:t>
            </a:r>
          </a:p>
          <a:p>
            <a:pPr algn="ctr"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endParaRPr lang="en-US" sz="4400" b="1" kern="0">
              <a:solidFill>
                <a:srgbClr val="1B7551"/>
              </a:solidFill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  <a:sym typeface="Lato Regular"/>
            </a:endParaRPr>
          </a:p>
          <a:p>
            <a:pPr algn="ctr"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endParaRPr sz="3600" b="1" kern="0" dirty="0">
              <a:solidFill>
                <a:srgbClr val="717172"/>
              </a:solidFill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  <a:sym typeface="Lato Regular"/>
            </a:endParaRPr>
          </a:p>
        </p:txBody>
      </p:sp>
      <p:grpSp>
        <p:nvGrpSpPr>
          <p:cNvPr id="8" name="Group 1261">
            <a:extLst>
              <a:ext uri="{FF2B5EF4-FFF2-40B4-BE49-F238E27FC236}">
                <a16:creationId xmlns:a16="http://schemas.microsoft.com/office/drawing/2014/main" id="{FCFD5B77-8CE5-49AB-9F4E-48D7B843B259}"/>
              </a:ext>
            </a:extLst>
          </p:cNvPr>
          <p:cNvGrpSpPr/>
          <p:nvPr/>
        </p:nvGrpSpPr>
        <p:grpSpPr>
          <a:xfrm>
            <a:off x="7630405" y="513314"/>
            <a:ext cx="594499" cy="537613"/>
            <a:chOff x="0" y="0"/>
            <a:chExt cx="935237" cy="845748"/>
          </a:xfrm>
        </p:grpSpPr>
        <p:sp>
          <p:nvSpPr>
            <p:cNvPr id="9" name="Shape 1259">
              <a:extLst>
                <a:ext uri="{FF2B5EF4-FFF2-40B4-BE49-F238E27FC236}">
                  <a16:creationId xmlns:a16="http://schemas.microsoft.com/office/drawing/2014/main" id="{47EF5905-CC45-49D0-916D-740AF7B6E440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Shape 1260">
              <a:extLst>
                <a:ext uri="{FF2B5EF4-FFF2-40B4-BE49-F238E27FC236}">
                  <a16:creationId xmlns:a16="http://schemas.microsoft.com/office/drawing/2014/main" id="{A0C9A265-4DFA-4A0E-B3DA-20D9EB23A1F8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8555871" y="4364967"/>
            <a:ext cx="13131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kern="0">
                <a:solidFill>
                  <a:srgbClr val="1B7551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  <a:sym typeface="Lato Regular"/>
              </a:rPr>
              <a:t>69 310</a:t>
            </a:r>
            <a:endParaRPr lang="en-US" sz="3200"/>
          </a:p>
        </p:txBody>
      </p:sp>
      <p:sp>
        <p:nvSpPr>
          <p:cNvPr id="12" name="Rectangle 11"/>
          <p:cNvSpPr/>
          <p:nvPr/>
        </p:nvSpPr>
        <p:spPr>
          <a:xfrm>
            <a:off x="10422077" y="4721443"/>
            <a:ext cx="13131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kern="0">
                <a:solidFill>
                  <a:srgbClr val="1B7551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  <a:sym typeface="Lato Regular"/>
              </a:rPr>
              <a:t>69 320</a:t>
            </a:r>
            <a:endParaRPr lang="en-US" sz="3200"/>
          </a:p>
        </p:txBody>
      </p:sp>
      <p:sp>
        <p:nvSpPr>
          <p:cNvPr id="13" name="Rectangle 12"/>
          <p:cNvSpPr/>
          <p:nvPr/>
        </p:nvSpPr>
        <p:spPr>
          <a:xfrm>
            <a:off x="6675028" y="4482466"/>
            <a:ext cx="1313181" cy="7425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3200" b="1" kern="0">
                <a:solidFill>
                  <a:srgbClr val="1B7551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  <a:sym typeface="Lato Regular"/>
              </a:rPr>
              <a:t>69 309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724110" y="4349662"/>
            <a:ext cx="13131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kern="0">
                <a:solidFill>
                  <a:srgbClr val="1B7551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  <a:sym typeface="Lato Regular"/>
              </a:rPr>
              <a:t>69 330</a:t>
            </a:r>
            <a:endParaRPr lang="en-US" sz="3200"/>
          </a:p>
        </p:txBody>
      </p:sp>
      <p:pic>
        <p:nvPicPr>
          <p:cNvPr id="15" name="图片 13">
            <a:extLst>
              <a:ext uri="{FF2B5EF4-FFF2-40B4-BE49-F238E27FC236}">
                <a16:creationId xmlns:a16="http://schemas.microsoft.com/office/drawing/2014/main" id="{1C1535A5-D164-4508-B84A-74CCAF2220F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13015" y="3808160"/>
            <a:ext cx="5685588" cy="3430200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2849365" y="388155"/>
            <a:ext cx="2330113" cy="3420005"/>
          </a:xfrm>
          <a:prstGeom prst="ellipse">
            <a:avLst/>
          </a:prstGeom>
          <a:solidFill>
            <a:srgbClr val="BFE3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>
                <a:solidFill>
                  <a:srgbClr val="D445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chọn lại nhé!</a:t>
            </a:r>
          </a:p>
          <a:p>
            <a:pPr algn="ctr">
              <a:lnSpc>
                <a:spcPct val="150000"/>
              </a:lnSpc>
            </a:pPr>
            <a:r>
              <a:rPr lang="en-US" sz="2800" b="1">
                <a:solidFill>
                  <a:srgbClr val="D445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 số bé nhất!</a:t>
            </a:r>
          </a:p>
        </p:txBody>
      </p:sp>
      <p:sp>
        <p:nvSpPr>
          <p:cNvPr id="18" name="Oval 17"/>
          <p:cNvSpPr/>
          <p:nvPr/>
        </p:nvSpPr>
        <p:spPr>
          <a:xfrm>
            <a:off x="2862297" y="313920"/>
            <a:ext cx="2330113" cy="3420005"/>
          </a:xfrm>
          <a:prstGeom prst="ellipse">
            <a:avLst/>
          </a:prstGeom>
          <a:solidFill>
            <a:srgbClr val="BFE3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>
                <a:solidFill>
                  <a:srgbClr val="D445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chọn lại nhé!</a:t>
            </a:r>
          </a:p>
          <a:p>
            <a:pPr algn="ctr">
              <a:lnSpc>
                <a:spcPct val="150000"/>
              </a:lnSpc>
            </a:pPr>
            <a:r>
              <a:rPr lang="en-US" sz="2800" b="1">
                <a:solidFill>
                  <a:srgbClr val="D445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 số bé nhất!</a:t>
            </a:r>
          </a:p>
        </p:txBody>
      </p:sp>
      <p:sp>
        <p:nvSpPr>
          <p:cNvPr id="19" name="Oval 18"/>
          <p:cNvSpPr/>
          <p:nvPr/>
        </p:nvSpPr>
        <p:spPr>
          <a:xfrm>
            <a:off x="2824055" y="331753"/>
            <a:ext cx="2330113" cy="3420005"/>
          </a:xfrm>
          <a:prstGeom prst="ellipse">
            <a:avLst/>
          </a:prstGeom>
          <a:solidFill>
            <a:srgbClr val="BFE3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>
                <a:solidFill>
                  <a:srgbClr val="D445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chọn lại nhé!</a:t>
            </a:r>
          </a:p>
          <a:p>
            <a:pPr algn="ctr">
              <a:lnSpc>
                <a:spcPct val="150000"/>
              </a:lnSpc>
            </a:pPr>
            <a:r>
              <a:rPr lang="en-US" sz="2800" b="1">
                <a:solidFill>
                  <a:srgbClr val="D445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 số bé nhất!</a:t>
            </a:r>
          </a:p>
        </p:txBody>
      </p:sp>
      <p:sp>
        <p:nvSpPr>
          <p:cNvPr id="20" name="Rectangle: Rounded Corners 3">
            <a:extLst>
              <a:ext uri="{FF2B5EF4-FFF2-40B4-BE49-F238E27FC236}">
                <a16:creationId xmlns:a16="http://schemas.microsoft.com/office/drawing/2014/main" id="{4303BB96-E468-4FF9-973A-AD6A9412E807}"/>
              </a:ext>
            </a:extLst>
          </p:cNvPr>
          <p:cNvSpPr/>
          <p:nvPr/>
        </p:nvSpPr>
        <p:spPr>
          <a:xfrm>
            <a:off x="2736333" y="551149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21" name="Rectangle: Rounded Corners 174">
            <a:extLst>
              <a:ext uri="{FF2B5EF4-FFF2-40B4-BE49-F238E27FC236}">
                <a16:creationId xmlns:a16="http://schemas.microsoft.com/office/drawing/2014/main" id="{52691D40-8C0E-4667-A610-1C54EA7D9EE2}"/>
              </a:ext>
            </a:extLst>
          </p:cNvPr>
          <p:cNvSpPr/>
          <p:nvPr/>
        </p:nvSpPr>
        <p:spPr>
          <a:xfrm>
            <a:off x="2736333" y="551149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22" name="Rectangle: Rounded Corners 175">
            <a:extLst>
              <a:ext uri="{FF2B5EF4-FFF2-40B4-BE49-F238E27FC236}">
                <a16:creationId xmlns:a16="http://schemas.microsoft.com/office/drawing/2014/main" id="{93E9F58F-BEA1-46C8-883A-2E2D092369EB}"/>
              </a:ext>
            </a:extLst>
          </p:cNvPr>
          <p:cNvSpPr/>
          <p:nvPr/>
        </p:nvSpPr>
        <p:spPr>
          <a:xfrm>
            <a:off x="2736333" y="551149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23" name="Rectangle: Rounded Corners 176">
            <a:extLst>
              <a:ext uri="{FF2B5EF4-FFF2-40B4-BE49-F238E27FC236}">
                <a16:creationId xmlns:a16="http://schemas.microsoft.com/office/drawing/2014/main" id="{23D056EC-DD40-48B3-8FE2-2B7113C71C14}"/>
              </a:ext>
            </a:extLst>
          </p:cNvPr>
          <p:cNvSpPr/>
          <p:nvPr/>
        </p:nvSpPr>
        <p:spPr>
          <a:xfrm>
            <a:off x="2736333" y="551149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24" name="Rectangle: Rounded Corners 177">
            <a:extLst>
              <a:ext uri="{FF2B5EF4-FFF2-40B4-BE49-F238E27FC236}">
                <a16:creationId xmlns:a16="http://schemas.microsoft.com/office/drawing/2014/main" id="{90370E08-2678-4A2F-B297-15FB23DDD29B}"/>
              </a:ext>
            </a:extLst>
          </p:cNvPr>
          <p:cNvSpPr/>
          <p:nvPr/>
        </p:nvSpPr>
        <p:spPr>
          <a:xfrm>
            <a:off x="2736333" y="551149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25" name="Rectangle: Rounded Corners 178">
            <a:extLst>
              <a:ext uri="{FF2B5EF4-FFF2-40B4-BE49-F238E27FC236}">
                <a16:creationId xmlns:a16="http://schemas.microsoft.com/office/drawing/2014/main" id="{68B8FE45-45C7-4981-AAA5-E349D81F3027}"/>
              </a:ext>
            </a:extLst>
          </p:cNvPr>
          <p:cNvSpPr/>
          <p:nvPr/>
        </p:nvSpPr>
        <p:spPr>
          <a:xfrm>
            <a:off x="2736333" y="551149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26" name="Rectangle: Rounded Corners 179">
            <a:extLst>
              <a:ext uri="{FF2B5EF4-FFF2-40B4-BE49-F238E27FC236}">
                <a16:creationId xmlns:a16="http://schemas.microsoft.com/office/drawing/2014/main" id="{3F153729-FDBD-4EB4-AE34-FE8FDA2B9D22}"/>
              </a:ext>
            </a:extLst>
          </p:cNvPr>
          <p:cNvSpPr/>
          <p:nvPr/>
        </p:nvSpPr>
        <p:spPr>
          <a:xfrm>
            <a:off x="2736333" y="551149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27" name="Rectangle: Rounded Corners 180">
            <a:extLst>
              <a:ext uri="{FF2B5EF4-FFF2-40B4-BE49-F238E27FC236}">
                <a16:creationId xmlns:a16="http://schemas.microsoft.com/office/drawing/2014/main" id="{C504947B-95BA-4E4E-806B-E6908ED53E70}"/>
              </a:ext>
            </a:extLst>
          </p:cNvPr>
          <p:cNvSpPr/>
          <p:nvPr/>
        </p:nvSpPr>
        <p:spPr>
          <a:xfrm>
            <a:off x="2736333" y="551149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28" name="Rectangle: Rounded Corners 181">
            <a:extLst>
              <a:ext uri="{FF2B5EF4-FFF2-40B4-BE49-F238E27FC236}">
                <a16:creationId xmlns:a16="http://schemas.microsoft.com/office/drawing/2014/main" id="{FA2AE9AA-DF6C-4198-8070-BE28C33BC93B}"/>
              </a:ext>
            </a:extLst>
          </p:cNvPr>
          <p:cNvSpPr/>
          <p:nvPr/>
        </p:nvSpPr>
        <p:spPr>
          <a:xfrm>
            <a:off x="2736333" y="5511493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29" name="Rectangle: Rounded Corners 182">
            <a:extLst>
              <a:ext uri="{FF2B5EF4-FFF2-40B4-BE49-F238E27FC236}">
                <a16:creationId xmlns:a16="http://schemas.microsoft.com/office/drawing/2014/main" id="{5574E918-FCCF-4F5A-8338-F0195D48D322}"/>
              </a:ext>
            </a:extLst>
          </p:cNvPr>
          <p:cNvSpPr/>
          <p:nvPr/>
        </p:nvSpPr>
        <p:spPr>
          <a:xfrm>
            <a:off x="2736333" y="5511493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30" name="Rectangle: Rounded Corners 183">
            <a:extLst>
              <a:ext uri="{FF2B5EF4-FFF2-40B4-BE49-F238E27FC236}">
                <a16:creationId xmlns:a16="http://schemas.microsoft.com/office/drawing/2014/main" id="{84498586-260B-44AC-9119-279CD8106F7A}"/>
              </a:ext>
            </a:extLst>
          </p:cNvPr>
          <p:cNvSpPr/>
          <p:nvPr/>
        </p:nvSpPr>
        <p:spPr>
          <a:xfrm>
            <a:off x="2736333" y="5511493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31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2736333" y="5511493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32" name="Rectangle: Rounded Corners 186">
            <a:extLst>
              <a:ext uri="{FF2B5EF4-FFF2-40B4-BE49-F238E27FC236}">
                <a16:creationId xmlns:a16="http://schemas.microsoft.com/office/drawing/2014/main" id="{09BD8570-F3EE-4550-91DC-3636FF64E440}"/>
              </a:ext>
            </a:extLst>
          </p:cNvPr>
          <p:cNvSpPr/>
          <p:nvPr/>
        </p:nvSpPr>
        <p:spPr>
          <a:xfrm>
            <a:off x="2736333" y="5511493"/>
            <a:ext cx="2292627" cy="1103243"/>
          </a:xfrm>
          <a:prstGeom prst="roundRect">
            <a:avLst/>
          </a:prstGeom>
          <a:solidFill>
            <a:srgbClr val="BFE3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4599401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>
        <p14:ferris dir="l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00"/>
                            </p:stCondLst>
                            <p:childTnLst>
                              <p:par>
                                <p:cTn id="2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400"/>
                            </p:stCondLst>
                            <p:childTnLst>
                              <p:par>
                                <p:cTn id="3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900"/>
                            </p:stCondLst>
                            <p:childTnLst>
                              <p:par>
                                <p:cTn id="3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400"/>
                            </p:stCondLst>
                            <p:childTnLst>
                              <p:par>
                                <p:cTn id="4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42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42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42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5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5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6500"/>
                            </p:stCondLst>
                            <p:childTnLst>
                              <p:par>
                                <p:cTn id="1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7500"/>
                            </p:stCondLst>
                            <p:childTnLst>
                              <p:par>
                                <p:cTn id="1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8500"/>
                            </p:stCondLst>
                            <p:childTnLst>
                              <p:par>
                                <p:cTn id="1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9500"/>
                            </p:stCondLst>
                            <p:childTnLst>
                              <p:par>
                                <p:cTn id="1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1500"/>
                            </p:stCondLst>
                            <p:childTnLst>
                              <p:par>
                                <p:cTn id="1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7" grpId="0" animBg="1"/>
      <p:bldP spid="11" grpId="0"/>
      <p:bldP spid="12" grpId="0"/>
      <p:bldP spid="13" grpId="0"/>
      <p:bldP spid="14" grpId="0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5">
            <a:extLst>
              <a:ext uri="{FF2B5EF4-FFF2-40B4-BE49-F238E27FC236}">
                <a16:creationId xmlns:a16="http://schemas.microsoft.com/office/drawing/2014/main" id="{8B780515-69EE-4A35-8C3F-F6768F678ACF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667000" y="-2666998"/>
            <a:ext cx="6858001" cy="12192000"/>
          </a:xfrm>
          <a:prstGeom prst="rect">
            <a:avLst/>
          </a:prstGeom>
          <a:solidFill>
            <a:srgbClr val="9FD4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70" name="Rectangle 39">
            <a:extLst>
              <a:ext uri="{FF2B5EF4-FFF2-40B4-BE49-F238E27FC236}">
                <a16:creationId xmlns:a16="http://schemas.microsoft.com/office/drawing/2014/main" id="{1BB6AE11-7C6F-4ADF-996F-9B910D591D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923" y="426670"/>
            <a:ext cx="11090031" cy="600465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CAC73100-1C5E-446A-979C-30BCB6651F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4822" y="426671"/>
            <a:ext cx="628635" cy="804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2290199C-841F-4499-8648-4C0855DB51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4822" y="426671"/>
            <a:ext cx="628635" cy="8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781DEA6F-C064-450C-9540-71B841A180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4822" y="434717"/>
            <a:ext cx="628635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9CD7D0C1-C9F0-47DF-8A14-95D003A75B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4822" y="434717"/>
            <a:ext cx="628635" cy="2647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C89924F5-DC21-4F7F-B69C-2E5C94A3E5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9234" y="426671"/>
            <a:ext cx="628635" cy="804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669011F1-9DEB-45DE-93EC-D0B0101997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9234" y="426671"/>
            <a:ext cx="628635" cy="8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E4355B37-525D-4BCA-9056-6B266987F9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9234" y="434717"/>
            <a:ext cx="628635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0" name="Rectangle 14">
            <a:extLst>
              <a:ext uri="{FF2B5EF4-FFF2-40B4-BE49-F238E27FC236}">
                <a16:creationId xmlns:a16="http://schemas.microsoft.com/office/drawing/2014/main" id="{EF370B17-F016-43FF-B02D-2F71288FFB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9234" y="434717"/>
            <a:ext cx="628635" cy="2647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1" name="Rectangle 15">
            <a:extLst>
              <a:ext uri="{FF2B5EF4-FFF2-40B4-BE49-F238E27FC236}">
                <a16:creationId xmlns:a16="http://schemas.microsoft.com/office/drawing/2014/main" id="{E02F67A1-426B-46D9-BAC3-625506E1EA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3646" y="426671"/>
            <a:ext cx="627007" cy="804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2" name="Rectangle 16">
            <a:extLst>
              <a:ext uri="{FF2B5EF4-FFF2-40B4-BE49-F238E27FC236}">
                <a16:creationId xmlns:a16="http://schemas.microsoft.com/office/drawing/2014/main" id="{3E43C718-4077-4F04-8976-03862C3AA1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3646" y="426671"/>
            <a:ext cx="627007" cy="8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3" name="Rectangle 17">
            <a:extLst>
              <a:ext uri="{FF2B5EF4-FFF2-40B4-BE49-F238E27FC236}">
                <a16:creationId xmlns:a16="http://schemas.microsoft.com/office/drawing/2014/main" id="{B7AA6DAB-BEE5-4D6F-9247-F94F4C06FC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3646" y="434717"/>
            <a:ext cx="627007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4" name="Rectangle 18">
            <a:extLst>
              <a:ext uri="{FF2B5EF4-FFF2-40B4-BE49-F238E27FC236}">
                <a16:creationId xmlns:a16="http://schemas.microsoft.com/office/drawing/2014/main" id="{E76FC5F8-8782-42E4-975B-0FF14C7190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3646" y="434717"/>
            <a:ext cx="627007" cy="2647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5" name="Rectangle 19">
            <a:extLst>
              <a:ext uri="{FF2B5EF4-FFF2-40B4-BE49-F238E27FC236}">
                <a16:creationId xmlns:a16="http://schemas.microsoft.com/office/drawing/2014/main" id="{B2EB070C-7C92-4EF0-B25C-98E69ADFB7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8057" y="426671"/>
            <a:ext cx="627007" cy="804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6" name="Rectangle 20">
            <a:extLst>
              <a:ext uri="{FF2B5EF4-FFF2-40B4-BE49-F238E27FC236}">
                <a16:creationId xmlns:a16="http://schemas.microsoft.com/office/drawing/2014/main" id="{272793CB-E0F9-480B-9736-E1EB0003CD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8057" y="426671"/>
            <a:ext cx="627007" cy="8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7" name="Rectangle 21">
            <a:extLst>
              <a:ext uri="{FF2B5EF4-FFF2-40B4-BE49-F238E27FC236}">
                <a16:creationId xmlns:a16="http://schemas.microsoft.com/office/drawing/2014/main" id="{F5595E4A-BC59-4A06-BDA9-FCBC036776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8057" y="434717"/>
            <a:ext cx="627007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8" name="Rectangle 22">
            <a:extLst>
              <a:ext uri="{FF2B5EF4-FFF2-40B4-BE49-F238E27FC236}">
                <a16:creationId xmlns:a16="http://schemas.microsoft.com/office/drawing/2014/main" id="{35711EFD-4851-4AA8-87A7-2195FFB73E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8057" y="434717"/>
            <a:ext cx="627007" cy="2647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9" name="Rectangle 23">
            <a:extLst>
              <a:ext uri="{FF2B5EF4-FFF2-40B4-BE49-F238E27FC236}">
                <a16:creationId xmlns:a16="http://schemas.microsoft.com/office/drawing/2014/main" id="{9F264500-2222-48A2-AA50-17A26BB990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0841" y="426671"/>
            <a:ext cx="628635" cy="804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0" name="Rectangle 24">
            <a:extLst>
              <a:ext uri="{FF2B5EF4-FFF2-40B4-BE49-F238E27FC236}">
                <a16:creationId xmlns:a16="http://schemas.microsoft.com/office/drawing/2014/main" id="{2E76B2AF-D95E-481E-9F8C-BCC84A0EDB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0841" y="426671"/>
            <a:ext cx="628635" cy="8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1" name="Rectangle 25">
            <a:extLst>
              <a:ext uri="{FF2B5EF4-FFF2-40B4-BE49-F238E27FC236}">
                <a16:creationId xmlns:a16="http://schemas.microsoft.com/office/drawing/2014/main" id="{DB90029C-E20F-4E7C-92A1-1AE1ECD577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0841" y="434717"/>
            <a:ext cx="628635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2" name="Rectangle 26">
            <a:extLst>
              <a:ext uri="{FF2B5EF4-FFF2-40B4-BE49-F238E27FC236}">
                <a16:creationId xmlns:a16="http://schemas.microsoft.com/office/drawing/2014/main" id="{20EDE536-194F-42E6-9CA5-BC5F1203CD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0841" y="434717"/>
            <a:ext cx="628635" cy="2647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3" name="Rectangle 27">
            <a:extLst>
              <a:ext uri="{FF2B5EF4-FFF2-40B4-BE49-F238E27FC236}">
                <a16:creationId xmlns:a16="http://schemas.microsoft.com/office/drawing/2014/main" id="{537F1857-2D84-4407-A862-9A91B2D99C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8252" y="426671"/>
            <a:ext cx="627007" cy="804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4" name="Rectangle 28">
            <a:extLst>
              <a:ext uri="{FF2B5EF4-FFF2-40B4-BE49-F238E27FC236}">
                <a16:creationId xmlns:a16="http://schemas.microsoft.com/office/drawing/2014/main" id="{97F6B1B7-FFED-4E85-9C2D-D7A7B7568D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8252" y="426671"/>
            <a:ext cx="627007" cy="8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5" name="Rectangle 29">
            <a:extLst>
              <a:ext uri="{FF2B5EF4-FFF2-40B4-BE49-F238E27FC236}">
                <a16:creationId xmlns:a16="http://schemas.microsoft.com/office/drawing/2014/main" id="{CA7EEBDB-C539-4BA0-9997-6BF3292D8A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8252" y="434717"/>
            <a:ext cx="627007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6" name="Rectangle 30">
            <a:extLst>
              <a:ext uri="{FF2B5EF4-FFF2-40B4-BE49-F238E27FC236}">
                <a16:creationId xmlns:a16="http://schemas.microsoft.com/office/drawing/2014/main" id="{20FADD1A-1E54-4C82-AE4F-8E7D4CF6C8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8252" y="434717"/>
            <a:ext cx="627007" cy="2647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7" name="Freeform 41">
            <a:extLst>
              <a:ext uri="{FF2B5EF4-FFF2-40B4-BE49-F238E27FC236}">
                <a16:creationId xmlns:a16="http://schemas.microsoft.com/office/drawing/2014/main" id="{29FF3BF2-4000-4224-911E-8ABF00E87015}"/>
              </a:ext>
            </a:extLst>
          </p:cNvPr>
          <p:cNvSpPr>
            <a:spLocks/>
          </p:cNvSpPr>
          <p:nvPr/>
        </p:nvSpPr>
        <p:spPr bwMode="auto">
          <a:xfrm>
            <a:off x="3943435" y="1218494"/>
            <a:ext cx="801266" cy="415224"/>
          </a:xfrm>
          <a:custGeom>
            <a:avLst/>
            <a:gdLst>
              <a:gd name="T0" fmla="*/ 11 w 208"/>
              <a:gd name="T1" fmla="*/ 73 h 109"/>
              <a:gd name="T2" fmla="*/ 170 w 208"/>
              <a:gd name="T3" fmla="*/ 93 h 109"/>
              <a:gd name="T4" fmla="*/ 208 w 208"/>
              <a:gd name="T5" fmla="*/ 43 h 109"/>
              <a:gd name="T6" fmla="*/ 176 w 208"/>
              <a:gd name="T7" fmla="*/ 0 h 109"/>
              <a:gd name="T8" fmla="*/ 105 w 208"/>
              <a:gd name="T9" fmla="*/ 6 h 109"/>
              <a:gd name="T10" fmla="*/ 11 w 208"/>
              <a:gd name="T11" fmla="*/ 73 h 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08" h="109">
                <a:moveTo>
                  <a:pt x="11" y="73"/>
                </a:moveTo>
                <a:cubicBezTo>
                  <a:pt x="27" y="109"/>
                  <a:pt x="121" y="51"/>
                  <a:pt x="170" y="93"/>
                </a:cubicBezTo>
                <a:cubicBezTo>
                  <a:pt x="208" y="43"/>
                  <a:pt x="208" y="43"/>
                  <a:pt x="208" y="43"/>
                </a:cubicBezTo>
                <a:cubicBezTo>
                  <a:pt x="176" y="0"/>
                  <a:pt x="176" y="0"/>
                  <a:pt x="176" y="0"/>
                </a:cubicBezTo>
                <a:cubicBezTo>
                  <a:pt x="105" y="6"/>
                  <a:pt x="105" y="6"/>
                  <a:pt x="105" y="6"/>
                </a:cubicBezTo>
                <a:cubicBezTo>
                  <a:pt x="105" y="6"/>
                  <a:pt x="0" y="46"/>
                  <a:pt x="11" y="73"/>
                </a:cubicBezTo>
                <a:close/>
              </a:path>
            </a:pathLst>
          </a:custGeom>
          <a:solidFill>
            <a:srgbClr val="E3B2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8" name="Freeform 42">
            <a:extLst>
              <a:ext uri="{FF2B5EF4-FFF2-40B4-BE49-F238E27FC236}">
                <a16:creationId xmlns:a16="http://schemas.microsoft.com/office/drawing/2014/main" id="{0231EB7A-1279-4154-8233-66E4D3ECE08D}"/>
              </a:ext>
            </a:extLst>
          </p:cNvPr>
          <p:cNvSpPr>
            <a:spLocks/>
          </p:cNvSpPr>
          <p:nvPr/>
        </p:nvSpPr>
        <p:spPr bwMode="auto">
          <a:xfrm>
            <a:off x="3974377" y="769472"/>
            <a:ext cx="1153041" cy="727447"/>
          </a:xfrm>
          <a:custGeom>
            <a:avLst/>
            <a:gdLst>
              <a:gd name="T0" fmla="*/ 299 w 299"/>
              <a:gd name="T1" fmla="*/ 75 h 191"/>
              <a:gd name="T2" fmla="*/ 118 w 299"/>
              <a:gd name="T3" fmla="*/ 39 h 191"/>
              <a:gd name="T4" fmla="*/ 3 w 299"/>
              <a:gd name="T5" fmla="*/ 191 h 191"/>
              <a:gd name="T6" fmla="*/ 200 w 299"/>
              <a:gd name="T7" fmla="*/ 161 h 191"/>
              <a:gd name="T8" fmla="*/ 299 w 299"/>
              <a:gd name="T9" fmla="*/ 75 h 1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9" h="191">
                <a:moveTo>
                  <a:pt x="299" y="75"/>
                </a:moveTo>
                <a:cubicBezTo>
                  <a:pt x="299" y="75"/>
                  <a:pt x="200" y="0"/>
                  <a:pt x="118" y="39"/>
                </a:cubicBezTo>
                <a:cubicBezTo>
                  <a:pt x="0" y="94"/>
                  <a:pt x="3" y="191"/>
                  <a:pt x="3" y="191"/>
                </a:cubicBezTo>
                <a:cubicBezTo>
                  <a:pt x="3" y="191"/>
                  <a:pt x="86" y="128"/>
                  <a:pt x="200" y="161"/>
                </a:cubicBezTo>
                <a:lnTo>
                  <a:pt x="299" y="75"/>
                </a:lnTo>
                <a:close/>
              </a:path>
            </a:pathLst>
          </a:custGeom>
          <a:solidFill>
            <a:srgbClr val="F7C6C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9" name="Freeform 43">
            <a:extLst>
              <a:ext uri="{FF2B5EF4-FFF2-40B4-BE49-F238E27FC236}">
                <a16:creationId xmlns:a16="http://schemas.microsoft.com/office/drawing/2014/main" id="{AADA8D3B-E9B6-45E8-8965-13F86787FCC2}"/>
              </a:ext>
            </a:extLst>
          </p:cNvPr>
          <p:cNvSpPr>
            <a:spLocks/>
          </p:cNvSpPr>
          <p:nvPr/>
        </p:nvSpPr>
        <p:spPr bwMode="auto">
          <a:xfrm>
            <a:off x="6860237" y="1006054"/>
            <a:ext cx="793123" cy="368552"/>
          </a:xfrm>
          <a:custGeom>
            <a:avLst/>
            <a:gdLst>
              <a:gd name="T0" fmla="*/ 199 w 206"/>
              <a:gd name="T1" fmla="*/ 50 h 97"/>
              <a:gd name="T2" fmla="*/ 46 w 206"/>
              <a:gd name="T3" fmla="*/ 97 h 97"/>
              <a:gd name="T4" fmla="*/ 0 w 206"/>
              <a:gd name="T5" fmla="*/ 54 h 97"/>
              <a:gd name="T6" fmla="*/ 24 w 206"/>
              <a:gd name="T7" fmla="*/ 6 h 97"/>
              <a:gd name="T8" fmla="*/ 95 w 206"/>
              <a:gd name="T9" fmla="*/ 0 h 97"/>
              <a:gd name="T10" fmla="*/ 199 w 206"/>
              <a:gd name="T11" fmla="*/ 5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06" h="97">
                <a:moveTo>
                  <a:pt x="199" y="50"/>
                </a:moveTo>
                <a:cubicBezTo>
                  <a:pt x="189" y="88"/>
                  <a:pt x="87" y="47"/>
                  <a:pt x="46" y="97"/>
                </a:cubicBezTo>
                <a:cubicBezTo>
                  <a:pt x="0" y="54"/>
                  <a:pt x="0" y="54"/>
                  <a:pt x="0" y="54"/>
                </a:cubicBezTo>
                <a:cubicBezTo>
                  <a:pt x="24" y="6"/>
                  <a:pt x="24" y="6"/>
                  <a:pt x="24" y="6"/>
                </a:cubicBezTo>
                <a:cubicBezTo>
                  <a:pt x="95" y="0"/>
                  <a:pt x="95" y="0"/>
                  <a:pt x="95" y="0"/>
                </a:cubicBezTo>
                <a:cubicBezTo>
                  <a:pt x="95" y="0"/>
                  <a:pt x="206" y="22"/>
                  <a:pt x="199" y="50"/>
                </a:cubicBezTo>
                <a:close/>
              </a:path>
            </a:pathLst>
          </a:custGeom>
          <a:solidFill>
            <a:srgbClr val="E3B2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30" name="Freeform 44">
            <a:extLst>
              <a:ext uri="{FF2B5EF4-FFF2-40B4-BE49-F238E27FC236}">
                <a16:creationId xmlns:a16="http://schemas.microsoft.com/office/drawing/2014/main" id="{F831AF3A-4BBF-4A71-BA92-C830BF91FC48}"/>
              </a:ext>
            </a:extLst>
          </p:cNvPr>
          <p:cNvSpPr>
            <a:spLocks/>
          </p:cNvSpPr>
          <p:nvPr/>
        </p:nvSpPr>
        <p:spPr bwMode="auto">
          <a:xfrm>
            <a:off x="6425404" y="606923"/>
            <a:ext cx="1201899" cy="603524"/>
          </a:xfrm>
          <a:custGeom>
            <a:avLst/>
            <a:gdLst>
              <a:gd name="T0" fmla="*/ 0 w 312"/>
              <a:gd name="T1" fmla="*/ 91 h 159"/>
              <a:gd name="T2" fmla="*/ 173 w 312"/>
              <a:gd name="T3" fmla="*/ 25 h 159"/>
              <a:gd name="T4" fmla="*/ 312 w 312"/>
              <a:gd name="T5" fmla="*/ 155 h 159"/>
              <a:gd name="T6" fmla="*/ 113 w 312"/>
              <a:gd name="T7" fmla="*/ 159 h 159"/>
              <a:gd name="T8" fmla="*/ 0 w 312"/>
              <a:gd name="T9" fmla="*/ 91 h 1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2" h="159">
                <a:moveTo>
                  <a:pt x="0" y="91"/>
                </a:moveTo>
                <a:cubicBezTo>
                  <a:pt x="0" y="91"/>
                  <a:pt x="85" y="0"/>
                  <a:pt x="173" y="25"/>
                </a:cubicBezTo>
                <a:cubicBezTo>
                  <a:pt x="299" y="59"/>
                  <a:pt x="312" y="155"/>
                  <a:pt x="312" y="155"/>
                </a:cubicBezTo>
                <a:cubicBezTo>
                  <a:pt x="312" y="155"/>
                  <a:pt x="220" y="107"/>
                  <a:pt x="113" y="159"/>
                </a:cubicBezTo>
                <a:lnTo>
                  <a:pt x="0" y="91"/>
                </a:lnTo>
                <a:close/>
              </a:path>
            </a:pathLst>
          </a:custGeom>
          <a:solidFill>
            <a:srgbClr val="F7C6C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31" name="Freeform 45">
            <a:extLst>
              <a:ext uri="{FF2B5EF4-FFF2-40B4-BE49-F238E27FC236}">
                <a16:creationId xmlns:a16="http://schemas.microsoft.com/office/drawing/2014/main" id="{2E7471F5-6200-4D78-AB54-F91F42C82E73}"/>
              </a:ext>
            </a:extLst>
          </p:cNvPr>
          <p:cNvSpPr>
            <a:spLocks/>
          </p:cNvSpPr>
          <p:nvPr/>
        </p:nvSpPr>
        <p:spPr bwMode="auto">
          <a:xfrm>
            <a:off x="4044407" y="587611"/>
            <a:ext cx="3631753" cy="2792303"/>
          </a:xfrm>
          <a:custGeom>
            <a:avLst/>
            <a:gdLst>
              <a:gd name="T0" fmla="*/ 787 w 943"/>
              <a:gd name="T1" fmla="*/ 166 h 734"/>
              <a:gd name="T2" fmla="*/ 441 w 943"/>
              <a:gd name="T3" fmla="*/ 19 h 734"/>
              <a:gd name="T4" fmla="*/ 125 w 943"/>
              <a:gd name="T5" fmla="*/ 222 h 734"/>
              <a:gd name="T6" fmla="*/ 130 w 943"/>
              <a:gd name="T7" fmla="*/ 644 h 734"/>
              <a:gd name="T8" fmla="*/ 502 w 943"/>
              <a:gd name="T9" fmla="*/ 717 h 734"/>
              <a:gd name="T10" fmla="*/ 855 w 943"/>
              <a:gd name="T11" fmla="*/ 582 h 734"/>
              <a:gd name="T12" fmla="*/ 787 w 943"/>
              <a:gd name="T13" fmla="*/ 166 h 7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43" h="734">
                <a:moveTo>
                  <a:pt x="787" y="166"/>
                </a:moveTo>
                <a:cubicBezTo>
                  <a:pt x="631" y="0"/>
                  <a:pt x="441" y="19"/>
                  <a:pt x="441" y="19"/>
                </a:cubicBezTo>
                <a:cubicBezTo>
                  <a:pt x="441" y="19"/>
                  <a:pt x="249" y="32"/>
                  <a:pt x="125" y="222"/>
                </a:cubicBezTo>
                <a:cubicBezTo>
                  <a:pt x="0" y="411"/>
                  <a:pt x="61" y="580"/>
                  <a:pt x="130" y="644"/>
                </a:cubicBezTo>
                <a:cubicBezTo>
                  <a:pt x="199" y="707"/>
                  <a:pt x="291" y="734"/>
                  <a:pt x="502" y="717"/>
                </a:cubicBezTo>
                <a:cubicBezTo>
                  <a:pt x="712" y="699"/>
                  <a:pt x="798" y="657"/>
                  <a:pt x="855" y="582"/>
                </a:cubicBezTo>
                <a:cubicBezTo>
                  <a:pt x="912" y="508"/>
                  <a:pt x="943" y="331"/>
                  <a:pt x="787" y="166"/>
                </a:cubicBezTo>
                <a:close/>
              </a:path>
            </a:pathLst>
          </a:custGeom>
          <a:solidFill>
            <a:srgbClr val="F8D3D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32" name="Freeform 46">
            <a:extLst>
              <a:ext uri="{FF2B5EF4-FFF2-40B4-BE49-F238E27FC236}">
                <a16:creationId xmlns:a16="http://schemas.microsoft.com/office/drawing/2014/main" id="{6C347797-936E-4162-BA29-783EBF799EE6}"/>
              </a:ext>
            </a:extLst>
          </p:cNvPr>
          <p:cNvSpPr>
            <a:spLocks/>
          </p:cNvSpPr>
          <p:nvPr/>
        </p:nvSpPr>
        <p:spPr bwMode="auto">
          <a:xfrm>
            <a:off x="4541126" y="1025366"/>
            <a:ext cx="3135034" cy="2360985"/>
          </a:xfrm>
          <a:custGeom>
            <a:avLst/>
            <a:gdLst>
              <a:gd name="T0" fmla="*/ 658 w 814"/>
              <a:gd name="T1" fmla="*/ 52 h 621"/>
              <a:gd name="T2" fmla="*/ 601 w 814"/>
              <a:gd name="T3" fmla="*/ 0 h 621"/>
              <a:gd name="T4" fmla="*/ 634 w 814"/>
              <a:gd name="T5" fmla="*/ 32 h 621"/>
              <a:gd name="T6" fmla="*/ 702 w 814"/>
              <a:gd name="T7" fmla="*/ 449 h 621"/>
              <a:gd name="T8" fmla="*/ 349 w 814"/>
              <a:gd name="T9" fmla="*/ 583 h 621"/>
              <a:gd name="T10" fmla="*/ 0 w 814"/>
              <a:gd name="T11" fmla="*/ 530 h 621"/>
              <a:gd name="T12" fmla="*/ 1 w 814"/>
              <a:gd name="T13" fmla="*/ 530 h 621"/>
              <a:gd name="T14" fmla="*/ 373 w 814"/>
              <a:gd name="T15" fmla="*/ 603 h 621"/>
              <a:gd name="T16" fmla="*/ 726 w 814"/>
              <a:gd name="T17" fmla="*/ 469 h 621"/>
              <a:gd name="T18" fmla="*/ 658 w 814"/>
              <a:gd name="T19" fmla="*/ 52 h 6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814" h="621">
                <a:moveTo>
                  <a:pt x="658" y="52"/>
                </a:moveTo>
                <a:cubicBezTo>
                  <a:pt x="640" y="32"/>
                  <a:pt x="620" y="15"/>
                  <a:pt x="601" y="0"/>
                </a:cubicBezTo>
                <a:cubicBezTo>
                  <a:pt x="612" y="10"/>
                  <a:pt x="623" y="21"/>
                  <a:pt x="634" y="32"/>
                </a:cubicBezTo>
                <a:cubicBezTo>
                  <a:pt x="790" y="198"/>
                  <a:pt x="759" y="374"/>
                  <a:pt x="702" y="449"/>
                </a:cubicBezTo>
                <a:cubicBezTo>
                  <a:pt x="645" y="523"/>
                  <a:pt x="559" y="565"/>
                  <a:pt x="349" y="583"/>
                </a:cubicBezTo>
                <a:cubicBezTo>
                  <a:pt x="161" y="599"/>
                  <a:pt x="67" y="579"/>
                  <a:pt x="0" y="530"/>
                </a:cubicBezTo>
                <a:cubicBezTo>
                  <a:pt x="1" y="530"/>
                  <a:pt x="1" y="530"/>
                  <a:pt x="1" y="530"/>
                </a:cubicBezTo>
                <a:cubicBezTo>
                  <a:pt x="70" y="594"/>
                  <a:pt x="162" y="621"/>
                  <a:pt x="373" y="603"/>
                </a:cubicBezTo>
                <a:cubicBezTo>
                  <a:pt x="583" y="585"/>
                  <a:pt x="669" y="543"/>
                  <a:pt x="726" y="469"/>
                </a:cubicBezTo>
                <a:cubicBezTo>
                  <a:pt x="783" y="394"/>
                  <a:pt x="814" y="218"/>
                  <a:pt x="658" y="52"/>
                </a:cubicBezTo>
                <a:close/>
              </a:path>
            </a:pathLst>
          </a:custGeom>
          <a:solidFill>
            <a:srgbClr val="E3B2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33" name="Freeform 47">
            <a:extLst>
              <a:ext uri="{FF2B5EF4-FFF2-40B4-BE49-F238E27FC236}">
                <a16:creationId xmlns:a16="http://schemas.microsoft.com/office/drawing/2014/main" id="{7B1BF54E-8F6A-43E9-BF16-CDC15F99B112}"/>
              </a:ext>
            </a:extLst>
          </p:cNvPr>
          <p:cNvSpPr>
            <a:spLocks/>
          </p:cNvSpPr>
          <p:nvPr/>
        </p:nvSpPr>
        <p:spPr bwMode="auto">
          <a:xfrm>
            <a:off x="5215362" y="1628890"/>
            <a:ext cx="307804" cy="309004"/>
          </a:xfrm>
          <a:custGeom>
            <a:avLst/>
            <a:gdLst>
              <a:gd name="T0" fmla="*/ 2 w 80"/>
              <a:gd name="T1" fmla="*/ 44 h 81"/>
              <a:gd name="T2" fmla="*/ 43 w 80"/>
              <a:gd name="T3" fmla="*/ 79 h 81"/>
              <a:gd name="T4" fmla="*/ 78 w 80"/>
              <a:gd name="T5" fmla="*/ 37 h 81"/>
              <a:gd name="T6" fmla="*/ 37 w 80"/>
              <a:gd name="T7" fmla="*/ 2 h 81"/>
              <a:gd name="T8" fmla="*/ 2 w 80"/>
              <a:gd name="T9" fmla="*/ 44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0" h="81">
                <a:moveTo>
                  <a:pt x="2" y="44"/>
                </a:moveTo>
                <a:cubicBezTo>
                  <a:pt x="4" y="65"/>
                  <a:pt x="22" y="81"/>
                  <a:pt x="43" y="79"/>
                </a:cubicBezTo>
                <a:cubicBezTo>
                  <a:pt x="64" y="77"/>
                  <a:pt x="80" y="58"/>
                  <a:pt x="78" y="37"/>
                </a:cubicBezTo>
                <a:cubicBezTo>
                  <a:pt x="76" y="16"/>
                  <a:pt x="58" y="0"/>
                  <a:pt x="37" y="2"/>
                </a:cubicBezTo>
                <a:cubicBezTo>
                  <a:pt x="16" y="4"/>
                  <a:pt x="0" y="22"/>
                  <a:pt x="2" y="44"/>
                </a:cubicBezTo>
                <a:close/>
              </a:path>
            </a:pathLst>
          </a:custGeom>
          <a:solidFill>
            <a:srgbClr val="191F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34" name="Freeform 48">
            <a:extLst>
              <a:ext uri="{FF2B5EF4-FFF2-40B4-BE49-F238E27FC236}">
                <a16:creationId xmlns:a16="http://schemas.microsoft.com/office/drawing/2014/main" id="{C4BA03D4-A918-4160-AAB3-EBBC8065BCEE}"/>
              </a:ext>
            </a:extLst>
          </p:cNvPr>
          <p:cNvSpPr>
            <a:spLocks/>
          </p:cNvSpPr>
          <p:nvPr/>
        </p:nvSpPr>
        <p:spPr bwMode="auto">
          <a:xfrm>
            <a:off x="5314707" y="1694875"/>
            <a:ext cx="100973" cy="98174"/>
          </a:xfrm>
          <a:custGeom>
            <a:avLst/>
            <a:gdLst>
              <a:gd name="T0" fmla="*/ 1 w 26"/>
              <a:gd name="T1" fmla="*/ 14 h 26"/>
              <a:gd name="T2" fmla="*/ 12 w 26"/>
              <a:gd name="T3" fmla="*/ 1 h 26"/>
              <a:gd name="T4" fmla="*/ 25 w 26"/>
              <a:gd name="T5" fmla="*/ 12 h 26"/>
              <a:gd name="T6" fmla="*/ 14 w 26"/>
              <a:gd name="T7" fmla="*/ 25 h 26"/>
              <a:gd name="T8" fmla="*/ 1 w 26"/>
              <a:gd name="T9" fmla="*/ 14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" h="26">
                <a:moveTo>
                  <a:pt x="1" y="14"/>
                </a:moveTo>
                <a:cubicBezTo>
                  <a:pt x="0" y="7"/>
                  <a:pt x="5" y="1"/>
                  <a:pt x="12" y="1"/>
                </a:cubicBezTo>
                <a:cubicBezTo>
                  <a:pt x="19" y="0"/>
                  <a:pt x="24" y="5"/>
                  <a:pt x="25" y="12"/>
                </a:cubicBezTo>
                <a:cubicBezTo>
                  <a:pt x="26" y="19"/>
                  <a:pt x="21" y="24"/>
                  <a:pt x="14" y="25"/>
                </a:cubicBezTo>
                <a:cubicBezTo>
                  <a:pt x="7" y="26"/>
                  <a:pt x="2" y="21"/>
                  <a:pt x="1" y="1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35" name="Freeform 49">
            <a:extLst>
              <a:ext uri="{FF2B5EF4-FFF2-40B4-BE49-F238E27FC236}">
                <a16:creationId xmlns:a16="http://schemas.microsoft.com/office/drawing/2014/main" id="{52E425A4-DFF5-46F7-95AF-5F4504A46C52}"/>
              </a:ext>
            </a:extLst>
          </p:cNvPr>
          <p:cNvSpPr>
            <a:spLocks/>
          </p:cNvSpPr>
          <p:nvPr/>
        </p:nvSpPr>
        <p:spPr bwMode="auto">
          <a:xfrm>
            <a:off x="5423822" y="1785001"/>
            <a:ext cx="42343" cy="41844"/>
          </a:xfrm>
          <a:custGeom>
            <a:avLst/>
            <a:gdLst>
              <a:gd name="T0" fmla="*/ 0 w 11"/>
              <a:gd name="T1" fmla="*/ 6 h 11"/>
              <a:gd name="T2" fmla="*/ 5 w 11"/>
              <a:gd name="T3" fmla="*/ 0 h 11"/>
              <a:gd name="T4" fmla="*/ 11 w 11"/>
              <a:gd name="T5" fmla="*/ 5 h 11"/>
              <a:gd name="T6" fmla="*/ 6 w 11"/>
              <a:gd name="T7" fmla="*/ 11 h 11"/>
              <a:gd name="T8" fmla="*/ 0 w 11"/>
              <a:gd name="T9" fmla="*/ 6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" h="11">
                <a:moveTo>
                  <a:pt x="0" y="6"/>
                </a:moveTo>
                <a:cubicBezTo>
                  <a:pt x="0" y="3"/>
                  <a:pt x="2" y="0"/>
                  <a:pt x="5" y="0"/>
                </a:cubicBezTo>
                <a:cubicBezTo>
                  <a:pt x="8" y="0"/>
                  <a:pt x="11" y="2"/>
                  <a:pt x="11" y="5"/>
                </a:cubicBezTo>
                <a:cubicBezTo>
                  <a:pt x="11" y="8"/>
                  <a:pt x="9" y="11"/>
                  <a:pt x="6" y="11"/>
                </a:cubicBezTo>
                <a:cubicBezTo>
                  <a:pt x="3" y="11"/>
                  <a:pt x="0" y="9"/>
                  <a:pt x="0" y="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36" name="Freeform 50">
            <a:extLst>
              <a:ext uri="{FF2B5EF4-FFF2-40B4-BE49-F238E27FC236}">
                <a16:creationId xmlns:a16="http://schemas.microsoft.com/office/drawing/2014/main" id="{16311F25-8842-4960-B6A3-E71042BD843E}"/>
              </a:ext>
            </a:extLst>
          </p:cNvPr>
          <p:cNvSpPr>
            <a:spLocks/>
          </p:cNvSpPr>
          <p:nvPr/>
        </p:nvSpPr>
        <p:spPr bwMode="auto">
          <a:xfrm>
            <a:off x="6186001" y="1550030"/>
            <a:ext cx="307804" cy="304176"/>
          </a:xfrm>
          <a:custGeom>
            <a:avLst/>
            <a:gdLst>
              <a:gd name="T0" fmla="*/ 1 w 80"/>
              <a:gd name="T1" fmla="*/ 43 h 80"/>
              <a:gd name="T2" fmla="*/ 43 w 80"/>
              <a:gd name="T3" fmla="*/ 78 h 80"/>
              <a:gd name="T4" fmla="*/ 78 w 80"/>
              <a:gd name="T5" fmla="*/ 37 h 80"/>
              <a:gd name="T6" fmla="*/ 36 w 80"/>
              <a:gd name="T7" fmla="*/ 2 h 80"/>
              <a:gd name="T8" fmla="*/ 1 w 80"/>
              <a:gd name="T9" fmla="*/ 43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0" h="80">
                <a:moveTo>
                  <a:pt x="1" y="43"/>
                </a:moveTo>
                <a:cubicBezTo>
                  <a:pt x="3" y="65"/>
                  <a:pt x="22" y="80"/>
                  <a:pt x="43" y="78"/>
                </a:cubicBezTo>
                <a:cubicBezTo>
                  <a:pt x="64" y="77"/>
                  <a:pt x="80" y="58"/>
                  <a:pt x="78" y="37"/>
                </a:cubicBezTo>
                <a:cubicBezTo>
                  <a:pt x="76" y="16"/>
                  <a:pt x="57" y="0"/>
                  <a:pt x="36" y="2"/>
                </a:cubicBezTo>
                <a:cubicBezTo>
                  <a:pt x="15" y="4"/>
                  <a:pt x="0" y="22"/>
                  <a:pt x="1" y="43"/>
                </a:cubicBezTo>
                <a:close/>
              </a:path>
            </a:pathLst>
          </a:custGeom>
          <a:solidFill>
            <a:srgbClr val="191F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37" name="Freeform 51">
            <a:extLst>
              <a:ext uri="{FF2B5EF4-FFF2-40B4-BE49-F238E27FC236}">
                <a16:creationId xmlns:a16="http://schemas.microsoft.com/office/drawing/2014/main" id="{CAA79C9D-C987-4560-9A8C-FDFCA091D447}"/>
              </a:ext>
            </a:extLst>
          </p:cNvPr>
          <p:cNvSpPr>
            <a:spLocks/>
          </p:cNvSpPr>
          <p:nvPr/>
        </p:nvSpPr>
        <p:spPr bwMode="auto">
          <a:xfrm>
            <a:off x="6286974" y="1614405"/>
            <a:ext cx="96087" cy="94955"/>
          </a:xfrm>
          <a:custGeom>
            <a:avLst/>
            <a:gdLst>
              <a:gd name="T0" fmla="*/ 1 w 25"/>
              <a:gd name="T1" fmla="*/ 14 h 25"/>
              <a:gd name="T2" fmla="*/ 12 w 25"/>
              <a:gd name="T3" fmla="*/ 0 h 25"/>
              <a:gd name="T4" fmla="*/ 25 w 25"/>
              <a:gd name="T5" fmla="*/ 12 h 25"/>
              <a:gd name="T6" fmla="*/ 14 w 25"/>
              <a:gd name="T7" fmla="*/ 25 h 25"/>
              <a:gd name="T8" fmla="*/ 1 w 25"/>
              <a:gd name="T9" fmla="*/ 1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" h="25">
                <a:moveTo>
                  <a:pt x="1" y="14"/>
                </a:moveTo>
                <a:cubicBezTo>
                  <a:pt x="0" y="7"/>
                  <a:pt x="5" y="1"/>
                  <a:pt x="12" y="0"/>
                </a:cubicBezTo>
                <a:cubicBezTo>
                  <a:pt x="18" y="0"/>
                  <a:pt x="24" y="5"/>
                  <a:pt x="25" y="12"/>
                </a:cubicBezTo>
                <a:cubicBezTo>
                  <a:pt x="25" y="18"/>
                  <a:pt x="20" y="24"/>
                  <a:pt x="14" y="25"/>
                </a:cubicBezTo>
                <a:cubicBezTo>
                  <a:pt x="7" y="25"/>
                  <a:pt x="1" y="20"/>
                  <a:pt x="1" y="1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38" name="Freeform 52">
            <a:extLst>
              <a:ext uri="{FF2B5EF4-FFF2-40B4-BE49-F238E27FC236}">
                <a16:creationId xmlns:a16="http://schemas.microsoft.com/office/drawing/2014/main" id="{C843D579-C19B-449C-8751-A82AFDC3CDDF}"/>
              </a:ext>
            </a:extLst>
          </p:cNvPr>
          <p:cNvSpPr>
            <a:spLocks/>
          </p:cNvSpPr>
          <p:nvPr/>
        </p:nvSpPr>
        <p:spPr bwMode="auto">
          <a:xfrm>
            <a:off x="6394461" y="1706141"/>
            <a:ext cx="42343" cy="41844"/>
          </a:xfrm>
          <a:custGeom>
            <a:avLst/>
            <a:gdLst>
              <a:gd name="T0" fmla="*/ 0 w 11"/>
              <a:gd name="T1" fmla="*/ 6 h 11"/>
              <a:gd name="T2" fmla="*/ 5 w 11"/>
              <a:gd name="T3" fmla="*/ 0 h 11"/>
              <a:gd name="T4" fmla="*/ 10 w 11"/>
              <a:gd name="T5" fmla="*/ 5 h 11"/>
              <a:gd name="T6" fmla="*/ 6 w 11"/>
              <a:gd name="T7" fmla="*/ 11 h 11"/>
              <a:gd name="T8" fmla="*/ 0 w 11"/>
              <a:gd name="T9" fmla="*/ 6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" h="11">
                <a:moveTo>
                  <a:pt x="0" y="6"/>
                </a:moveTo>
                <a:cubicBezTo>
                  <a:pt x="0" y="3"/>
                  <a:pt x="2" y="0"/>
                  <a:pt x="5" y="0"/>
                </a:cubicBezTo>
                <a:cubicBezTo>
                  <a:pt x="8" y="0"/>
                  <a:pt x="10" y="2"/>
                  <a:pt x="10" y="5"/>
                </a:cubicBezTo>
                <a:cubicBezTo>
                  <a:pt x="11" y="8"/>
                  <a:pt x="9" y="10"/>
                  <a:pt x="6" y="11"/>
                </a:cubicBezTo>
                <a:cubicBezTo>
                  <a:pt x="3" y="11"/>
                  <a:pt x="0" y="9"/>
                  <a:pt x="0" y="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39" name="Freeform 53">
            <a:extLst>
              <a:ext uri="{FF2B5EF4-FFF2-40B4-BE49-F238E27FC236}">
                <a16:creationId xmlns:a16="http://schemas.microsoft.com/office/drawing/2014/main" id="{757DD0EC-0888-4CDF-9BA0-D842FEF6E648}"/>
              </a:ext>
            </a:extLst>
          </p:cNvPr>
          <p:cNvSpPr>
            <a:spLocks/>
          </p:cNvSpPr>
          <p:nvPr/>
        </p:nvSpPr>
        <p:spPr bwMode="auto">
          <a:xfrm>
            <a:off x="5666482" y="2961470"/>
            <a:ext cx="547206" cy="156112"/>
          </a:xfrm>
          <a:custGeom>
            <a:avLst/>
            <a:gdLst>
              <a:gd name="T0" fmla="*/ 0 w 142"/>
              <a:gd name="T1" fmla="*/ 12 h 41"/>
              <a:gd name="T2" fmla="*/ 74 w 142"/>
              <a:gd name="T3" fmla="*/ 38 h 41"/>
              <a:gd name="T4" fmla="*/ 142 w 142"/>
              <a:gd name="T5" fmla="*/ 0 h 41"/>
              <a:gd name="T6" fmla="*/ 0 w 142"/>
              <a:gd name="T7" fmla="*/ 12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42" h="41">
                <a:moveTo>
                  <a:pt x="0" y="12"/>
                </a:moveTo>
                <a:cubicBezTo>
                  <a:pt x="0" y="12"/>
                  <a:pt x="33" y="41"/>
                  <a:pt x="74" y="38"/>
                </a:cubicBezTo>
                <a:cubicBezTo>
                  <a:pt x="114" y="34"/>
                  <a:pt x="142" y="0"/>
                  <a:pt x="142" y="0"/>
                </a:cubicBezTo>
                <a:lnTo>
                  <a:pt x="0" y="12"/>
                </a:lnTo>
                <a:close/>
              </a:path>
            </a:pathLst>
          </a:custGeom>
          <a:solidFill>
            <a:srgbClr val="04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40" name="Freeform 54">
            <a:extLst>
              <a:ext uri="{FF2B5EF4-FFF2-40B4-BE49-F238E27FC236}">
                <a16:creationId xmlns:a16="http://schemas.microsoft.com/office/drawing/2014/main" id="{9AF52390-1C32-4924-A917-A1D4CBEE8BB8}"/>
              </a:ext>
            </a:extLst>
          </p:cNvPr>
          <p:cNvSpPr>
            <a:spLocks/>
          </p:cNvSpPr>
          <p:nvPr/>
        </p:nvSpPr>
        <p:spPr bwMode="auto">
          <a:xfrm>
            <a:off x="5091589" y="1884784"/>
            <a:ext cx="1625332" cy="1216704"/>
          </a:xfrm>
          <a:custGeom>
            <a:avLst/>
            <a:gdLst>
              <a:gd name="T0" fmla="*/ 411 w 422"/>
              <a:gd name="T1" fmla="*/ 156 h 320"/>
              <a:gd name="T2" fmla="*/ 221 w 422"/>
              <a:gd name="T3" fmla="*/ 303 h 320"/>
              <a:gd name="T4" fmla="*/ 8 w 422"/>
              <a:gd name="T5" fmla="*/ 190 h 320"/>
              <a:gd name="T6" fmla="*/ 195 w 422"/>
              <a:gd name="T7" fmla="*/ 9 h 320"/>
              <a:gd name="T8" fmla="*/ 411 w 422"/>
              <a:gd name="T9" fmla="*/ 156 h 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2" h="320">
                <a:moveTo>
                  <a:pt x="411" y="156"/>
                </a:moveTo>
                <a:cubicBezTo>
                  <a:pt x="422" y="279"/>
                  <a:pt x="332" y="293"/>
                  <a:pt x="221" y="303"/>
                </a:cubicBezTo>
                <a:cubicBezTo>
                  <a:pt x="110" y="312"/>
                  <a:pt x="19" y="320"/>
                  <a:pt x="8" y="190"/>
                </a:cubicBezTo>
                <a:cubicBezTo>
                  <a:pt x="0" y="100"/>
                  <a:pt x="84" y="19"/>
                  <a:pt x="195" y="9"/>
                </a:cubicBezTo>
                <a:cubicBezTo>
                  <a:pt x="307" y="0"/>
                  <a:pt x="403" y="65"/>
                  <a:pt x="411" y="156"/>
                </a:cubicBezTo>
                <a:close/>
              </a:path>
            </a:pathLst>
          </a:custGeom>
          <a:solidFill>
            <a:srgbClr val="F3B6C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41" name="Freeform 55">
            <a:extLst>
              <a:ext uri="{FF2B5EF4-FFF2-40B4-BE49-F238E27FC236}">
                <a16:creationId xmlns:a16="http://schemas.microsoft.com/office/drawing/2014/main" id="{62E33298-9310-444C-942D-1231C0071DB4}"/>
              </a:ext>
            </a:extLst>
          </p:cNvPr>
          <p:cNvSpPr>
            <a:spLocks/>
          </p:cNvSpPr>
          <p:nvPr/>
        </p:nvSpPr>
        <p:spPr bwMode="auto">
          <a:xfrm>
            <a:off x="5435222" y="2325759"/>
            <a:ext cx="381090" cy="479600"/>
          </a:xfrm>
          <a:custGeom>
            <a:avLst/>
            <a:gdLst>
              <a:gd name="T0" fmla="*/ 96 w 99"/>
              <a:gd name="T1" fmla="*/ 59 h 126"/>
              <a:gd name="T2" fmla="*/ 55 w 99"/>
              <a:gd name="T3" fmla="*/ 124 h 126"/>
              <a:gd name="T4" fmla="*/ 3 w 99"/>
              <a:gd name="T5" fmla="*/ 67 h 126"/>
              <a:gd name="T6" fmla="*/ 44 w 99"/>
              <a:gd name="T7" fmla="*/ 2 h 126"/>
              <a:gd name="T8" fmla="*/ 96 w 99"/>
              <a:gd name="T9" fmla="*/ 59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9" h="126">
                <a:moveTo>
                  <a:pt x="96" y="59"/>
                </a:moveTo>
                <a:cubicBezTo>
                  <a:pt x="99" y="93"/>
                  <a:pt x="81" y="122"/>
                  <a:pt x="55" y="124"/>
                </a:cubicBezTo>
                <a:cubicBezTo>
                  <a:pt x="29" y="126"/>
                  <a:pt x="6" y="101"/>
                  <a:pt x="3" y="67"/>
                </a:cubicBezTo>
                <a:cubicBezTo>
                  <a:pt x="0" y="33"/>
                  <a:pt x="19" y="4"/>
                  <a:pt x="44" y="2"/>
                </a:cubicBezTo>
                <a:cubicBezTo>
                  <a:pt x="70" y="0"/>
                  <a:pt x="93" y="25"/>
                  <a:pt x="96" y="59"/>
                </a:cubicBezTo>
                <a:close/>
              </a:path>
            </a:pathLst>
          </a:custGeom>
          <a:solidFill>
            <a:srgbClr val="D488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42" name="Freeform 56">
            <a:extLst>
              <a:ext uri="{FF2B5EF4-FFF2-40B4-BE49-F238E27FC236}">
                <a16:creationId xmlns:a16="http://schemas.microsoft.com/office/drawing/2014/main" id="{0E8177D9-9638-4022-B502-B8FE68AD1FC1}"/>
              </a:ext>
            </a:extLst>
          </p:cNvPr>
          <p:cNvSpPr>
            <a:spLocks/>
          </p:cNvSpPr>
          <p:nvPr/>
        </p:nvSpPr>
        <p:spPr bwMode="auto">
          <a:xfrm>
            <a:off x="5982428" y="2280696"/>
            <a:ext cx="381090" cy="477991"/>
          </a:xfrm>
          <a:custGeom>
            <a:avLst/>
            <a:gdLst>
              <a:gd name="T0" fmla="*/ 96 w 99"/>
              <a:gd name="T1" fmla="*/ 59 h 126"/>
              <a:gd name="T2" fmla="*/ 55 w 99"/>
              <a:gd name="T3" fmla="*/ 124 h 126"/>
              <a:gd name="T4" fmla="*/ 3 w 99"/>
              <a:gd name="T5" fmla="*/ 67 h 126"/>
              <a:gd name="T6" fmla="*/ 44 w 99"/>
              <a:gd name="T7" fmla="*/ 2 h 126"/>
              <a:gd name="T8" fmla="*/ 96 w 99"/>
              <a:gd name="T9" fmla="*/ 59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9" h="126">
                <a:moveTo>
                  <a:pt x="96" y="59"/>
                </a:moveTo>
                <a:cubicBezTo>
                  <a:pt x="99" y="93"/>
                  <a:pt x="81" y="122"/>
                  <a:pt x="55" y="124"/>
                </a:cubicBezTo>
                <a:cubicBezTo>
                  <a:pt x="29" y="126"/>
                  <a:pt x="6" y="101"/>
                  <a:pt x="3" y="67"/>
                </a:cubicBezTo>
                <a:cubicBezTo>
                  <a:pt x="0" y="33"/>
                  <a:pt x="19" y="4"/>
                  <a:pt x="44" y="2"/>
                </a:cubicBezTo>
                <a:cubicBezTo>
                  <a:pt x="70" y="0"/>
                  <a:pt x="93" y="25"/>
                  <a:pt x="96" y="59"/>
                </a:cubicBezTo>
                <a:close/>
              </a:path>
            </a:pathLst>
          </a:custGeom>
          <a:solidFill>
            <a:srgbClr val="D488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43" name="Freeform 57">
            <a:extLst>
              <a:ext uri="{FF2B5EF4-FFF2-40B4-BE49-F238E27FC236}">
                <a16:creationId xmlns:a16="http://schemas.microsoft.com/office/drawing/2014/main" id="{5EF69243-9257-4A48-8C6E-662C64BDB17F}"/>
              </a:ext>
            </a:extLst>
          </p:cNvPr>
          <p:cNvSpPr>
            <a:spLocks/>
          </p:cNvSpPr>
          <p:nvPr/>
        </p:nvSpPr>
        <p:spPr bwMode="auto">
          <a:xfrm>
            <a:off x="3725204" y="2671778"/>
            <a:ext cx="623750" cy="852980"/>
          </a:xfrm>
          <a:custGeom>
            <a:avLst/>
            <a:gdLst>
              <a:gd name="T0" fmla="*/ 136 w 162"/>
              <a:gd name="T1" fmla="*/ 192 h 224"/>
              <a:gd name="T2" fmla="*/ 77 w 162"/>
              <a:gd name="T3" fmla="*/ 142 h 224"/>
              <a:gd name="T4" fmla="*/ 57 w 162"/>
              <a:gd name="T5" fmla="*/ 224 h 224"/>
              <a:gd name="T6" fmla="*/ 0 w 162"/>
              <a:gd name="T7" fmla="*/ 102 h 224"/>
              <a:gd name="T8" fmla="*/ 1 w 162"/>
              <a:gd name="T9" fmla="*/ 93 h 224"/>
              <a:gd name="T10" fmla="*/ 136 w 162"/>
              <a:gd name="T11" fmla="*/ 93 h 224"/>
              <a:gd name="T12" fmla="*/ 137 w 162"/>
              <a:gd name="T13" fmla="*/ 95 h 224"/>
              <a:gd name="T14" fmla="*/ 136 w 162"/>
              <a:gd name="T15" fmla="*/ 192 h 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62" h="224">
                <a:moveTo>
                  <a:pt x="136" y="192"/>
                </a:moveTo>
                <a:cubicBezTo>
                  <a:pt x="111" y="190"/>
                  <a:pt x="80" y="146"/>
                  <a:pt x="77" y="142"/>
                </a:cubicBezTo>
                <a:cubicBezTo>
                  <a:pt x="79" y="145"/>
                  <a:pt x="92" y="175"/>
                  <a:pt x="57" y="224"/>
                </a:cubicBezTo>
                <a:cubicBezTo>
                  <a:pt x="6" y="178"/>
                  <a:pt x="0" y="123"/>
                  <a:pt x="0" y="102"/>
                </a:cubicBezTo>
                <a:cubicBezTo>
                  <a:pt x="0" y="96"/>
                  <a:pt x="1" y="93"/>
                  <a:pt x="1" y="93"/>
                </a:cubicBezTo>
                <a:cubicBezTo>
                  <a:pt x="29" y="0"/>
                  <a:pt x="120" y="54"/>
                  <a:pt x="136" y="93"/>
                </a:cubicBezTo>
                <a:cubicBezTo>
                  <a:pt x="137" y="93"/>
                  <a:pt x="137" y="94"/>
                  <a:pt x="137" y="95"/>
                </a:cubicBezTo>
                <a:cubicBezTo>
                  <a:pt x="153" y="133"/>
                  <a:pt x="162" y="195"/>
                  <a:pt x="136" y="192"/>
                </a:cubicBezTo>
                <a:close/>
              </a:path>
            </a:pathLst>
          </a:custGeom>
          <a:solidFill>
            <a:srgbClr val="D488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44" name="Freeform 58">
            <a:extLst>
              <a:ext uri="{FF2B5EF4-FFF2-40B4-BE49-F238E27FC236}">
                <a16:creationId xmlns:a16="http://schemas.microsoft.com/office/drawing/2014/main" id="{EEC95F16-A984-47F2-9E53-822575A89339}"/>
              </a:ext>
            </a:extLst>
          </p:cNvPr>
          <p:cNvSpPr>
            <a:spLocks/>
          </p:cNvSpPr>
          <p:nvPr/>
        </p:nvSpPr>
        <p:spPr bwMode="auto">
          <a:xfrm>
            <a:off x="3914120" y="3190004"/>
            <a:ext cx="133544" cy="334754"/>
          </a:xfrm>
          <a:custGeom>
            <a:avLst/>
            <a:gdLst>
              <a:gd name="T0" fmla="*/ 20 w 35"/>
              <a:gd name="T1" fmla="*/ 0 h 88"/>
              <a:gd name="T2" fmla="*/ 0 w 35"/>
              <a:gd name="T3" fmla="*/ 81 h 88"/>
              <a:gd name="T4" fmla="*/ 8 w 35"/>
              <a:gd name="T5" fmla="*/ 88 h 88"/>
              <a:gd name="T6" fmla="*/ 30 w 35"/>
              <a:gd name="T7" fmla="*/ 13 h 88"/>
              <a:gd name="T8" fmla="*/ 20 w 35"/>
              <a:gd name="T9" fmla="*/ 0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5" h="88">
                <a:moveTo>
                  <a:pt x="20" y="0"/>
                </a:moveTo>
                <a:cubicBezTo>
                  <a:pt x="22" y="3"/>
                  <a:pt x="35" y="32"/>
                  <a:pt x="0" y="81"/>
                </a:cubicBezTo>
                <a:cubicBezTo>
                  <a:pt x="3" y="84"/>
                  <a:pt x="5" y="86"/>
                  <a:pt x="8" y="88"/>
                </a:cubicBezTo>
                <a:cubicBezTo>
                  <a:pt x="34" y="51"/>
                  <a:pt x="33" y="25"/>
                  <a:pt x="30" y="13"/>
                </a:cubicBezTo>
                <a:cubicBezTo>
                  <a:pt x="25" y="7"/>
                  <a:pt x="21" y="1"/>
                  <a:pt x="20" y="0"/>
                </a:cubicBezTo>
                <a:close/>
              </a:path>
            </a:pathLst>
          </a:custGeom>
          <a:solidFill>
            <a:srgbClr val="C477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45" name="Freeform 59">
            <a:extLst>
              <a:ext uri="{FF2B5EF4-FFF2-40B4-BE49-F238E27FC236}">
                <a16:creationId xmlns:a16="http://schemas.microsoft.com/office/drawing/2014/main" id="{D1E63B28-A4DD-428F-94E0-0A570C8C3448}"/>
              </a:ext>
            </a:extLst>
          </p:cNvPr>
          <p:cNvSpPr>
            <a:spLocks/>
          </p:cNvSpPr>
          <p:nvPr/>
        </p:nvSpPr>
        <p:spPr bwMode="auto">
          <a:xfrm>
            <a:off x="4140493" y="2903531"/>
            <a:ext cx="208459" cy="510179"/>
          </a:xfrm>
          <a:custGeom>
            <a:avLst/>
            <a:gdLst>
              <a:gd name="T0" fmla="*/ 29 w 54"/>
              <a:gd name="T1" fmla="*/ 34 h 134"/>
              <a:gd name="T2" fmla="*/ 28 w 54"/>
              <a:gd name="T3" fmla="*/ 32 h 134"/>
              <a:gd name="T4" fmla="*/ 0 w 54"/>
              <a:gd name="T5" fmla="*/ 0 h 134"/>
              <a:gd name="T6" fmla="*/ 20 w 54"/>
              <a:gd name="T7" fmla="*/ 26 h 134"/>
              <a:gd name="T8" fmla="*/ 21 w 54"/>
              <a:gd name="T9" fmla="*/ 28 h 134"/>
              <a:gd name="T10" fmla="*/ 20 w 54"/>
              <a:gd name="T11" fmla="*/ 125 h 134"/>
              <a:gd name="T12" fmla="*/ 1 w 54"/>
              <a:gd name="T13" fmla="*/ 117 h 134"/>
              <a:gd name="T14" fmla="*/ 28 w 54"/>
              <a:gd name="T15" fmla="*/ 131 h 134"/>
              <a:gd name="T16" fmla="*/ 29 w 54"/>
              <a:gd name="T17" fmla="*/ 34 h 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4" h="134">
                <a:moveTo>
                  <a:pt x="29" y="34"/>
                </a:moveTo>
                <a:cubicBezTo>
                  <a:pt x="29" y="33"/>
                  <a:pt x="28" y="32"/>
                  <a:pt x="28" y="32"/>
                </a:cubicBezTo>
                <a:cubicBezTo>
                  <a:pt x="23" y="21"/>
                  <a:pt x="13" y="9"/>
                  <a:pt x="0" y="0"/>
                </a:cubicBezTo>
                <a:cubicBezTo>
                  <a:pt x="9" y="8"/>
                  <a:pt x="17" y="17"/>
                  <a:pt x="20" y="26"/>
                </a:cubicBezTo>
                <a:cubicBezTo>
                  <a:pt x="21" y="26"/>
                  <a:pt x="21" y="27"/>
                  <a:pt x="21" y="28"/>
                </a:cubicBezTo>
                <a:cubicBezTo>
                  <a:pt x="38" y="66"/>
                  <a:pt x="46" y="128"/>
                  <a:pt x="20" y="125"/>
                </a:cubicBezTo>
                <a:cubicBezTo>
                  <a:pt x="14" y="125"/>
                  <a:pt x="8" y="121"/>
                  <a:pt x="1" y="117"/>
                </a:cubicBezTo>
                <a:cubicBezTo>
                  <a:pt x="10" y="124"/>
                  <a:pt x="19" y="130"/>
                  <a:pt x="28" y="131"/>
                </a:cubicBezTo>
                <a:cubicBezTo>
                  <a:pt x="54" y="134"/>
                  <a:pt x="45" y="72"/>
                  <a:pt x="29" y="34"/>
                </a:cubicBezTo>
                <a:close/>
              </a:path>
            </a:pathLst>
          </a:custGeom>
          <a:solidFill>
            <a:srgbClr val="C477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46" name="Freeform 60">
            <a:extLst>
              <a:ext uri="{FF2B5EF4-FFF2-40B4-BE49-F238E27FC236}">
                <a16:creationId xmlns:a16="http://schemas.microsoft.com/office/drawing/2014/main" id="{B6419555-0A5E-4669-85A4-32EAD7839482}"/>
              </a:ext>
            </a:extLst>
          </p:cNvPr>
          <p:cNvSpPr>
            <a:spLocks/>
          </p:cNvSpPr>
          <p:nvPr/>
        </p:nvSpPr>
        <p:spPr bwMode="auto">
          <a:xfrm>
            <a:off x="3725204" y="2671778"/>
            <a:ext cx="527663" cy="387865"/>
          </a:xfrm>
          <a:custGeom>
            <a:avLst/>
            <a:gdLst>
              <a:gd name="T0" fmla="*/ 137 w 137"/>
              <a:gd name="T1" fmla="*/ 95 h 102"/>
              <a:gd name="T2" fmla="*/ 122 w 137"/>
              <a:gd name="T3" fmla="*/ 89 h 102"/>
              <a:gd name="T4" fmla="*/ 111 w 137"/>
              <a:gd name="T5" fmla="*/ 89 h 102"/>
              <a:gd name="T6" fmla="*/ 71 w 137"/>
              <a:gd name="T7" fmla="*/ 101 h 102"/>
              <a:gd name="T8" fmla="*/ 39 w 137"/>
              <a:gd name="T9" fmla="*/ 101 h 102"/>
              <a:gd name="T10" fmla="*/ 0 w 137"/>
              <a:gd name="T11" fmla="*/ 102 h 102"/>
              <a:gd name="T12" fmla="*/ 1 w 137"/>
              <a:gd name="T13" fmla="*/ 93 h 102"/>
              <a:gd name="T14" fmla="*/ 136 w 137"/>
              <a:gd name="T15" fmla="*/ 93 h 102"/>
              <a:gd name="T16" fmla="*/ 137 w 137"/>
              <a:gd name="T17" fmla="*/ 95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37" h="102">
                <a:moveTo>
                  <a:pt x="137" y="95"/>
                </a:moveTo>
                <a:cubicBezTo>
                  <a:pt x="131" y="93"/>
                  <a:pt x="125" y="91"/>
                  <a:pt x="122" y="89"/>
                </a:cubicBezTo>
                <a:cubicBezTo>
                  <a:pt x="116" y="83"/>
                  <a:pt x="108" y="81"/>
                  <a:pt x="111" y="89"/>
                </a:cubicBezTo>
                <a:cubicBezTo>
                  <a:pt x="115" y="97"/>
                  <a:pt x="78" y="102"/>
                  <a:pt x="71" y="101"/>
                </a:cubicBezTo>
                <a:cubicBezTo>
                  <a:pt x="63" y="100"/>
                  <a:pt x="49" y="77"/>
                  <a:pt x="39" y="101"/>
                </a:cubicBezTo>
                <a:cubicBezTo>
                  <a:pt x="26" y="102"/>
                  <a:pt x="11" y="102"/>
                  <a:pt x="0" y="102"/>
                </a:cubicBezTo>
                <a:cubicBezTo>
                  <a:pt x="0" y="96"/>
                  <a:pt x="1" y="93"/>
                  <a:pt x="1" y="93"/>
                </a:cubicBezTo>
                <a:cubicBezTo>
                  <a:pt x="29" y="0"/>
                  <a:pt x="120" y="54"/>
                  <a:pt x="136" y="93"/>
                </a:cubicBezTo>
                <a:cubicBezTo>
                  <a:pt x="137" y="93"/>
                  <a:pt x="137" y="94"/>
                  <a:pt x="137" y="95"/>
                </a:cubicBezTo>
                <a:close/>
              </a:path>
            </a:pathLst>
          </a:custGeom>
          <a:solidFill>
            <a:srgbClr val="F8D3D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47" name="Freeform 61">
            <a:extLst>
              <a:ext uri="{FF2B5EF4-FFF2-40B4-BE49-F238E27FC236}">
                <a16:creationId xmlns:a16="http://schemas.microsoft.com/office/drawing/2014/main" id="{8EDDAB4D-18CA-4413-96A0-5AEE406D0999}"/>
              </a:ext>
            </a:extLst>
          </p:cNvPr>
          <p:cNvSpPr>
            <a:spLocks/>
          </p:cNvSpPr>
          <p:nvPr/>
        </p:nvSpPr>
        <p:spPr bwMode="auto">
          <a:xfrm>
            <a:off x="7314614" y="2671778"/>
            <a:ext cx="623750" cy="852980"/>
          </a:xfrm>
          <a:custGeom>
            <a:avLst/>
            <a:gdLst>
              <a:gd name="T0" fmla="*/ 26 w 162"/>
              <a:gd name="T1" fmla="*/ 192 h 224"/>
              <a:gd name="T2" fmla="*/ 85 w 162"/>
              <a:gd name="T3" fmla="*/ 142 h 224"/>
              <a:gd name="T4" fmla="*/ 105 w 162"/>
              <a:gd name="T5" fmla="*/ 224 h 224"/>
              <a:gd name="T6" fmla="*/ 162 w 162"/>
              <a:gd name="T7" fmla="*/ 102 h 224"/>
              <a:gd name="T8" fmla="*/ 161 w 162"/>
              <a:gd name="T9" fmla="*/ 93 h 224"/>
              <a:gd name="T10" fmla="*/ 26 w 162"/>
              <a:gd name="T11" fmla="*/ 93 h 224"/>
              <a:gd name="T12" fmla="*/ 25 w 162"/>
              <a:gd name="T13" fmla="*/ 95 h 224"/>
              <a:gd name="T14" fmla="*/ 26 w 162"/>
              <a:gd name="T15" fmla="*/ 192 h 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62" h="224">
                <a:moveTo>
                  <a:pt x="26" y="192"/>
                </a:moveTo>
                <a:cubicBezTo>
                  <a:pt x="51" y="190"/>
                  <a:pt x="82" y="146"/>
                  <a:pt x="85" y="142"/>
                </a:cubicBezTo>
                <a:cubicBezTo>
                  <a:pt x="83" y="145"/>
                  <a:pt x="70" y="175"/>
                  <a:pt x="105" y="224"/>
                </a:cubicBezTo>
                <a:cubicBezTo>
                  <a:pt x="156" y="178"/>
                  <a:pt x="162" y="123"/>
                  <a:pt x="162" y="102"/>
                </a:cubicBezTo>
                <a:cubicBezTo>
                  <a:pt x="162" y="96"/>
                  <a:pt x="161" y="93"/>
                  <a:pt x="161" y="93"/>
                </a:cubicBezTo>
                <a:cubicBezTo>
                  <a:pt x="133" y="0"/>
                  <a:pt x="42" y="54"/>
                  <a:pt x="26" y="93"/>
                </a:cubicBezTo>
                <a:cubicBezTo>
                  <a:pt x="25" y="93"/>
                  <a:pt x="25" y="94"/>
                  <a:pt x="25" y="95"/>
                </a:cubicBezTo>
                <a:cubicBezTo>
                  <a:pt x="9" y="133"/>
                  <a:pt x="0" y="195"/>
                  <a:pt x="26" y="192"/>
                </a:cubicBezTo>
                <a:close/>
              </a:path>
            </a:pathLst>
          </a:custGeom>
          <a:solidFill>
            <a:srgbClr val="D488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48" name="Freeform 62">
            <a:extLst>
              <a:ext uri="{FF2B5EF4-FFF2-40B4-BE49-F238E27FC236}">
                <a16:creationId xmlns:a16="http://schemas.microsoft.com/office/drawing/2014/main" id="{EE611CF3-727E-4E18-BF4F-FBFA31E3915B}"/>
              </a:ext>
            </a:extLst>
          </p:cNvPr>
          <p:cNvSpPr>
            <a:spLocks/>
          </p:cNvSpPr>
          <p:nvPr/>
        </p:nvSpPr>
        <p:spPr bwMode="auto">
          <a:xfrm>
            <a:off x="7615902" y="3190004"/>
            <a:ext cx="133544" cy="334754"/>
          </a:xfrm>
          <a:custGeom>
            <a:avLst/>
            <a:gdLst>
              <a:gd name="T0" fmla="*/ 15 w 35"/>
              <a:gd name="T1" fmla="*/ 0 h 88"/>
              <a:gd name="T2" fmla="*/ 35 w 35"/>
              <a:gd name="T3" fmla="*/ 81 h 88"/>
              <a:gd name="T4" fmla="*/ 27 w 35"/>
              <a:gd name="T5" fmla="*/ 88 h 88"/>
              <a:gd name="T6" fmla="*/ 5 w 35"/>
              <a:gd name="T7" fmla="*/ 13 h 88"/>
              <a:gd name="T8" fmla="*/ 15 w 35"/>
              <a:gd name="T9" fmla="*/ 0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5" h="88">
                <a:moveTo>
                  <a:pt x="15" y="0"/>
                </a:moveTo>
                <a:cubicBezTo>
                  <a:pt x="13" y="3"/>
                  <a:pt x="0" y="32"/>
                  <a:pt x="35" y="81"/>
                </a:cubicBezTo>
                <a:cubicBezTo>
                  <a:pt x="32" y="84"/>
                  <a:pt x="30" y="86"/>
                  <a:pt x="27" y="88"/>
                </a:cubicBezTo>
                <a:cubicBezTo>
                  <a:pt x="1" y="51"/>
                  <a:pt x="2" y="25"/>
                  <a:pt x="5" y="13"/>
                </a:cubicBezTo>
                <a:cubicBezTo>
                  <a:pt x="10" y="7"/>
                  <a:pt x="14" y="1"/>
                  <a:pt x="15" y="0"/>
                </a:cubicBezTo>
                <a:close/>
              </a:path>
            </a:pathLst>
          </a:custGeom>
          <a:solidFill>
            <a:srgbClr val="C477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49" name="Freeform 63">
            <a:extLst>
              <a:ext uri="{FF2B5EF4-FFF2-40B4-BE49-F238E27FC236}">
                <a16:creationId xmlns:a16="http://schemas.microsoft.com/office/drawing/2014/main" id="{3C1749E5-3FCB-465F-81B0-9E61556AFBAD}"/>
              </a:ext>
            </a:extLst>
          </p:cNvPr>
          <p:cNvSpPr>
            <a:spLocks/>
          </p:cNvSpPr>
          <p:nvPr/>
        </p:nvSpPr>
        <p:spPr bwMode="auto">
          <a:xfrm>
            <a:off x="7314614" y="2903531"/>
            <a:ext cx="211717" cy="510179"/>
          </a:xfrm>
          <a:custGeom>
            <a:avLst/>
            <a:gdLst>
              <a:gd name="T0" fmla="*/ 25 w 55"/>
              <a:gd name="T1" fmla="*/ 34 h 134"/>
              <a:gd name="T2" fmla="*/ 26 w 55"/>
              <a:gd name="T3" fmla="*/ 32 h 134"/>
              <a:gd name="T4" fmla="*/ 55 w 55"/>
              <a:gd name="T5" fmla="*/ 0 h 134"/>
              <a:gd name="T6" fmla="*/ 34 w 55"/>
              <a:gd name="T7" fmla="*/ 26 h 134"/>
              <a:gd name="T8" fmla="*/ 33 w 55"/>
              <a:gd name="T9" fmla="*/ 28 h 134"/>
              <a:gd name="T10" fmla="*/ 34 w 55"/>
              <a:gd name="T11" fmla="*/ 125 h 134"/>
              <a:gd name="T12" fmla="*/ 53 w 55"/>
              <a:gd name="T13" fmla="*/ 117 h 134"/>
              <a:gd name="T14" fmla="*/ 26 w 55"/>
              <a:gd name="T15" fmla="*/ 131 h 134"/>
              <a:gd name="T16" fmla="*/ 25 w 55"/>
              <a:gd name="T17" fmla="*/ 34 h 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5" h="134">
                <a:moveTo>
                  <a:pt x="25" y="34"/>
                </a:moveTo>
                <a:cubicBezTo>
                  <a:pt x="25" y="33"/>
                  <a:pt x="26" y="32"/>
                  <a:pt x="26" y="32"/>
                </a:cubicBezTo>
                <a:cubicBezTo>
                  <a:pt x="31" y="21"/>
                  <a:pt x="41" y="9"/>
                  <a:pt x="55" y="0"/>
                </a:cubicBezTo>
                <a:cubicBezTo>
                  <a:pt x="45" y="8"/>
                  <a:pt x="37" y="17"/>
                  <a:pt x="34" y="26"/>
                </a:cubicBezTo>
                <a:cubicBezTo>
                  <a:pt x="33" y="26"/>
                  <a:pt x="33" y="27"/>
                  <a:pt x="33" y="28"/>
                </a:cubicBezTo>
                <a:cubicBezTo>
                  <a:pt x="17" y="66"/>
                  <a:pt x="8" y="128"/>
                  <a:pt x="34" y="125"/>
                </a:cubicBezTo>
                <a:cubicBezTo>
                  <a:pt x="40" y="125"/>
                  <a:pt x="46" y="121"/>
                  <a:pt x="53" y="117"/>
                </a:cubicBezTo>
                <a:cubicBezTo>
                  <a:pt x="44" y="124"/>
                  <a:pt x="35" y="130"/>
                  <a:pt x="26" y="131"/>
                </a:cubicBezTo>
                <a:cubicBezTo>
                  <a:pt x="0" y="134"/>
                  <a:pt x="9" y="72"/>
                  <a:pt x="25" y="34"/>
                </a:cubicBezTo>
                <a:close/>
              </a:path>
            </a:pathLst>
          </a:custGeom>
          <a:solidFill>
            <a:srgbClr val="C477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50" name="Freeform 64">
            <a:extLst>
              <a:ext uri="{FF2B5EF4-FFF2-40B4-BE49-F238E27FC236}">
                <a16:creationId xmlns:a16="http://schemas.microsoft.com/office/drawing/2014/main" id="{716F86FE-931A-4A65-A19F-DFC8D0368934}"/>
              </a:ext>
            </a:extLst>
          </p:cNvPr>
          <p:cNvSpPr>
            <a:spLocks/>
          </p:cNvSpPr>
          <p:nvPr/>
        </p:nvSpPr>
        <p:spPr bwMode="auto">
          <a:xfrm>
            <a:off x="7410700" y="2671778"/>
            <a:ext cx="527663" cy="387865"/>
          </a:xfrm>
          <a:custGeom>
            <a:avLst/>
            <a:gdLst>
              <a:gd name="T0" fmla="*/ 0 w 137"/>
              <a:gd name="T1" fmla="*/ 95 h 102"/>
              <a:gd name="T2" fmla="*/ 15 w 137"/>
              <a:gd name="T3" fmla="*/ 89 h 102"/>
              <a:gd name="T4" fmla="*/ 26 w 137"/>
              <a:gd name="T5" fmla="*/ 89 h 102"/>
              <a:gd name="T6" fmla="*/ 67 w 137"/>
              <a:gd name="T7" fmla="*/ 101 h 102"/>
              <a:gd name="T8" fmla="*/ 98 w 137"/>
              <a:gd name="T9" fmla="*/ 101 h 102"/>
              <a:gd name="T10" fmla="*/ 137 w 137"/>
              <a:gd name="T11" fmla="*/ 102 h 102"/>
              <a:gd name="T12" fmla="*/ 136 w 137"/>
              <a:gd name="T13" fmla="*/ 93 h 102"/>
              <a:gd name="T14" fmla="*/ 1 w 137"/>
              <a:gd name="T15" fmla="*/ 93 h 102"/>
              <a:gd name="T16" fmla="*/ 0 w 137"/>
              <a:gd name="T17" fmla="*/ 95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37" h="102">
                <a:moveTo>
                  <a:pt x="0" y="95"/>
                </a:moveTo>
                <a:cubicBezTo>
                  <a:pt x="6" y="93"/>
                  <a:pt x="12" y="91"/>
                  <a:pt x="15" y="89"/>
                </a:cubicBezTo>
                <a:cubicBezTo>
                  <a:pt x="21" y="83"/>
                  <a:pt x="29" y="81"/>
                  <a:pt x="26" y="89"/>
                </a:cubicBezTo>
                <a:cubicBezTo>
                  <a:pt x="22" y="97"/>
                  <a:pt x="59" y="102"/>
                  <a:pt x="67" y="101"/>
                </a:cubicBezTo>
                <a:cubicBezTo>
                  <a:pt x="74" y="100"/>
                  <a:pt x="88" y="77"/>
                  <a:pt x="98" y="101"/>
                </a:cubicBezTo>
                <a:cubicBezTo>
                  <a:pt x="111" y="102"/>
                  <a:pt x="126" y="102"/>
                  <a:pt x="137" y="102"/>
                </a:cubicBezTo>
                <a:cubicBezTo>
                  <a:pt x="137" y="96"/>
                  <a:pt x="136" y="93"/>
                  <a:pt x="136" y="93"/>
                </a:cubicBezTo>
                <a:cubicBezTo>
                  <a:pt x="108" y="0"/>
                  <a:pt x="17" y="54"/>
                  <a:pt x="1" y="93"/>
                </a:cubicBezTo>
                <a:cubicBezTo>
                  <a:pt x="0" y="93"/>
                  <a:pt x="0" y="94"/>
                  <a:pt x="0" y="95"/>
                </a:cubicBezTo>
                <a:close/>
              </a:path>
            </a:pathLst>
          </a:custGeom>
          <a:solidFill>
            <a:srgbClr val="F8D3D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51" name="Rectangle 67">
            <a:extLst>
              <a:ext uri="{FF2B5EF4-FFF2-40B4-BE49-F238E27FC236}">
                <a16:creationId xmlns:a16="http://schemas.microsoft.com/office/drawing/2014/main" id="{4EF36714-C8EB-44DE-882B-C70CB09CCE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5309" y="4878261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52" name="Rectangle 68">
            <a:extLst>
              <a:ext uri="{FF2B5EF4-FFF2-40B4-BE49-F238E27FC236}">
                <a16:creationId xmlns:a16="http://schemas.microsoft.com/office/drawing/2014/main" id="{A7022907-7184-446B-922A-9B71F0AFB4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5309" y="4878261"/>
            <a:ext cx="617236" cy="155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53" name="Rectangle 69">
            <a:extLst>
              <a:ext uri="{FF2B5EF4-FFF2-40B4-BE49-F238E27FC236}">
                <a16:creationId xmlns:a16="http://schemas.microsoft.com/office/drawing/2014/main" id="{E2D32543-AD4C-46D0-81E5-4281BE575D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3435" y="4878261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54" name="Rectangle 70">
            <a:extLst>
              <a:ext uri="{FF2B5EF4-FFF2-40B4-BE49-F238E27FC236}">
                <a16:creationId xmlns:a16="http://schemas.microsoft.com/office/drawing/2014/main" id="{F74BDC36-3C9F-4619-A397-534F0CAA77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3435" y="4878261"/>
            <a:ext cx="617236" cy="155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55" name="Rectangle 71">
            <a:extLst>
              <a:ext uri="{FF2B5EF4-FFF2-40B4-BE49-F238E27FC236}">
                <a16:creationId xmlns:a16="http://schemas.microsoft.com/office/drawing/2014/main" id="{95959734-4E9D-4C2D-A8DD-8575FD1EB1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8303" y="4878261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56" name="Rectangle 72">
            <a:extLst>
              <a:ext uri="{FF2B5EF4-FFF2-40B4-BE49-F238E27FC236}">
                <a16:creationId xmlns:a16="http://schemas.microsoft.com/office/drawing/2014/main" id="{12BE1A23-61CA-4A09-A3AC-691D7C9069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8303" y="4878261"/>
            <a:ext cx="617236" cy="155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57" name="Rectangle 73">
            <a:extLst>
              <a:ext uri="{FF2B5EF4-FFF2-40B4-BE49-F238E27FC236}">
                <a16:creationId xmlns:a16="http://schemas.microsoft.com/office/drawing/2014/main" id="{48855B71-585F-4ACE-A672-032060746F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8057" y="4878261"/>
            <a:ext cx="615607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58" name="Rectangle 74">
            <a:extLst>
              <a:ext uri="{FF2B5EF4-FFF2-40B4-BE49-F238E27FC236}">
                <a16:creationId xmlns:a16="http://schemas.microsoft.com/office/drawing/2014/main" id="{F8C03F35-A3E3-467C-AEA3-3FBECEA8CA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8057" y="4878261"/>
            <a:ext cx="615607" cy="155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59" name="Rectangle 75">
            <a:extLst>
              <a:ext uri="{FF2B5EF4-FFF2-40B4-BE49-F238E27FC236}">
                <a16:creationId xmlns:a16="http://schemas.microsoft.com/office/drawing/2014/main" id="{5926E174-7263-4DF5-BC3F-DAF4AF3AB4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2926" y="4878261"/>
            <a:ext cx="615607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60" name="Rectangle 76">
            <a:extLst>
              <a:ext uri="{FF2B5EF4-FFF2-40B4-BE49-F238E27FC236}">
                <a16:creationId xmlns:a16="http://schemas.microsoft.com/office/drawing/2014/main" id="{0C132E59-2954-4A92-8821-7A0D6049DF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2926" y="4878261"/>
            <a:ext cx="615607" cy="155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61" name="Rectangle 77">
            <a:extLst>
              <a:ext uri="{FF2B5EF4-FFF2-40B4-BE49-F238E27FC236}">
                <a16:creationId xmlns:a16="http://schemas.microsoft.com/office/drawing/2014/main" id="{86DAEF12-9ED4-44D8-B1DC-386D849B41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2423" y="4878261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62" name="Rectangle 78">
            <a:extLst>
              <a:ext uri="{FF2B5EF4-FFF2-40B4-BE49-F238E27FC236}">
                <a16:creationId xmlns:a16="http://schemas.microsoft.com/office/drawing/2014/main" id="{E07AE841-BF56-4970-B1F9-E7D6992385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2423" y="4878261"/>
            <a:ext cx="617236" cy="155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63" name="Freeform 79">
            <a:extLst>
              <a:ext uri="{FF2B5EF4-FFF2-40B4-BE49-F238E27FC236}">
                <a16:creationId xmlns:a16="http://schemas.microsoft.com/office/drawing/2014/main" id="{8AD3C759-6326-411F-ABE5-BAF759B2E919}"/>
              </a:ext>
            </a:extLst>
          </p:cNvPr>
          <p:cNvSpPr>
            <a:spLocks/>
          </p:cNvSpPr>
          <p:nvPr/>
        </p:nvSpPr>
        <p:spPr bwMode="auto">
          <a:xfrm>
            <a:off x="4568813" y="5232328"/>
            <a:ext cx="700293" cy="1054155"/>
          </a:xfrm>
          <a:custGeom>
            <a:avLst/>
            <a:gdLst>
              <a:gd name="T0" fmla="*/ 133 w 182"/>
              <a:gd name="T1" fmla="*/ 262 h 277"/>
              <a:gd name="T2" fmla="*/ 94 w 182"/>
              <a:gd name="T3" fmla="*/ 179 h 277"/>
              <a:gd name="T4" fmla="*/ 31 w 182"/>
              <a:gd name="T5" fmla="*/ 259 h 277"/>
              <a:gd name="T6" fmla="*/ 30 w 182"/>
              <a:gd name="T7" fmla="*/ 98 h 277"/>
              <a:gd name="T8" fmla="*/ 35 w 182"/>
              <a:gd name="T9" fmla="*/ 88 h 277"/>
              <a:gd name="T10" fmla="*/ 181 w 182"/>
              <a:gd name="T11" fmla="*/ 154 h 277"/>
              <a:gd name="T12" fmla="*/ 181 w 182"/>
              <a:gd name="T13" fmla="*/ 156 h 277"/>
              <a:gd name="T14" fmla="*/ 133 w 182"/>
              <a:gd name="T15" fmla="*/ 262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82" h="277">
                <a:moveTo>
                  <a:pt x="133" y="262"/>
                </a:moveTo>
                <a:cubicBezTo>
                  <a:pt x="107" y="248"/>
                  <a:pt x="95" y="185"/>
                  <a:pt x="94" y="179"/>
                </a:cubicBezTo>
                <a:cubicBezTo>
                  <a:pt x="94" y="183"/>
                  <a:pt x="94" y="222"/>
                  <a:pt x="31" y="259"/>
                </a:cubicBezTo>
                <a:cubicBezTo>
                  <a:pt x="0" y="183"/>
                  <a:pt x="20" y="121"/>
                  <a:pt x="30" y="98"/>
                </a:cubicBezTo>
                <a:cubicBezTo>
                  <a:pt x="33" y="92"/>
                  <a:pt x="35" y="88"/>
                  <a:pt x="35" y="88"/>
                </a:cubicBezTo>
                <a:cubicBezTo>
                  <a:pt x="111" y="0"/>
                  <a:pt x="182" y="103"/>
                  <a:pt x="181" y="154"/>
                </a:cubicBezTo>
                <a:cubicBezTo>
                  <a:pt x="181" y="154"/>
                  <a:pt x="182" y="155"/>
                  <a:pt x="181" y="156"/>
                </a:cubicBezTo>
                <a:cubicBezTo>
                  <a:pt x="180" y="206"/>
                  <a:pt x="159" y="277"/>
                  <a:pt x="133" y="262"/>
                </a:cubicBezTo>
                <a:close/>
              </a:path>
            </a:pathLst>
          </a:custGeom>
          <a:solidFill>
            <a:srgbClr val="D488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64" name="Freeform 80">
            <a:extLst>
              <a:ext uri="{FF2B5EF4-FFF2-40B4-BE49-F238E27FC236}">
                <a16:creationId xmlns:a16="http://schemas.microsoft.com/office/drawing/2014/main" id="{03BC8F02-AC9E-4A35-93C1-D174723F68DE}"/>
              </a:ext>
            </a:extLst>
          </p:cNvPr>
          <p:cNvSpPr>
            <a:spLocks/>
          </p:cNvSpPr>
          <p:nvPr/>
        </p:nvSpPr>
        <p:spPr bwMode="auto">
          <a:xfrm>
            <a:off x="4671413" y="5871258"/>
            <a:ext cx="255689" cy="346021"/>
          </a:xfrm>
          <a:custGeom>
            <a:avLst/>
            <a:gdLst>
              <a:gd name="T0" fmla="*/ 61 w 66"/>
              <a:gd name="T1" fmla="*/ 0 h 91"/>
              <a:gd name="T2" fmla="*/ 0 w 66"/>
              <a:gd name="T3" fmla="*/ 80 h 91"/>
              <a:gd name="T4" fmla="*/ 4 w 66"/>
              <a:gd name="T5" fmla="*/ 91 h 91"/>
              <a:gd name="T6" fmla="*/ 66 w 66"/>
              <a:gd name="T7" fmla="*/ 20 h 91"/>
              <a:gd name="T8" fmla="*/ 61 w 66"/>
              <a:gd name="T9" fmla="*/ 0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6" h="91">
                <a:moveTo>
                  <a:pt x="61" y="0"/>
                </a:moveTo>
                <a:cubicBezTo>
                  <a:pt x="61" y="5"/>
                  <a:pt x="61" y="43"/>
                  <a:pt x="0" y="80"/>
                </a:cubicBezTo>
                <a:cubicBezTo>
                  <a:pt x="1" y="84"/>
                  <a:pt x="3" y="87"/>
                  <a:pt x="4" y="91"/>
                </a:cubicBezTo>
                <a:cubicBezTo>
                  <a:pt x="52" y="63"/>
                  <a:pt x="63" y="34"/>
                  <a:pt x="66" y="20"/>
                </a:cubicBezTo>
                <a:cubicBezTo>
                  <a:pt x="63" y="10"/>
                  <a:pt x="62" y="2"/>
                  <a:pt x="61" y="0"/>
                </a:cubicBezTo>
                <a:close/>
              </a:path>
            </a:pathLst>
          </a:custGeom>
          <a:solidFill>
            <a:srgbClr val="C477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65" name="Freeform 81">
            <a:extLst>
              <a:ext uri="{FF2B5EF4-FFF2-40B4-BE49-F238E27FC236}">
                <a16:creationId xmlns:a16="http://schemas.microsoft.com/office/drawing/2014/main" id="{5D4D28B1-0B1A-474C-8A16-AA18A4CB6F92}"/>
              </a:ext>
            </a:extLst>
          </p:cNvPr>
          <p:cNvSpPr>
            <a:spLocks/>
          </p:cNvSpPr>
          <p:nvPr/>
        </p:nvSpPr>
        <p:spPr bwMode="auto">
          <a:xfrm>
            <a:off x="4995503" y="5628240"/>
            <a:ext cx="270346" cy="658244"/>
          </a:xfrm>
          <a:custGeom>
            <a:avLst/>
            <a:gdLst>
              <a:gd name="T0" fmla="*/ 70 w 70"/>
              <a:gd name="T1" fmla="*/ 52 h 173"/>
              <a:gd name="T2" fmla="*/ 70 w 70"/>
              <a:gd name="T3" fmla="*/ 49 h 173"/>
              <a:gd name="T4" fmla="*/ 55 w 70"/>
              <a:gd name="T5" fmla="*/ 0 h 173"/>
              <a:gd name="T6" fmla="*/ 65 w 70"/>
              <a:gd name="T7" fmla="*/ 39 h 173"/>
              <a:gd name="T8" fmla="*/ 65 w 70"/>
              <a:gd name="T9" fmla="*/ 41 h 173"/>
              <a:gd name="T10" fmla="*/ 16 w 70"/>
              <a:gd name="T11" fmla="*/ 148 h 173"/>
              <a:gd name="T12" fmla="*/ 0 w 70"/>
              <a:gd name="T13" fmla="*/ 130 h 173"/>
              <a:gd name="T14" fmla="*/ 22 w 70"/>
              <a:gd name="T15" fmla="*/ 158 h 173"/>
              <a:gd name="T16" fmla="*/ 70 w 70"/>
              <a:gd name="T17" fmla="*/ 52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0" h="173">
                <a:moveTo>
                  <a:pt x="70" y="52"/>
                </a:moveTo>
                <a:cubicBezTo>
                  <a:pt x="70" y="51"/>
                  <a:pt x="70" y="50"/>
                  <a:pt x="70" y="49"/>
                </a:cubicBezTo>
                <a:cubicBezTo>
                  <a:pt x="70" y="35"/>
                  <a:pt x="65" y="17"/>
                  <a:pt x="55" y="0"/>
                </a:cubicBezTo>
                <a:cubicBezTo>
                  <a:pt x="62" y="14"/>
                  <a:pt x="65" y="28"/>
                  <a:pt x="65" y="39"/>
                </a:cubicBezTo>
                <a:cubicBezTo>
                  <a:pt x="65" y="40"/>
                  <a:pt x="65" y="41"/>
                  <a:pt x="65" y="41"/>
                </a:cubicBezTo>
                <a:cubicBezTo>
                  <a:pt x="64" y="91"/>
                  <a:pt x="43" y="163"/>
                  <a:pt x="16" y="148"/>
                </a:cubicBezTo>
                <a:cubicBezTo>
                  <a:pt x="10" y="144"/>
                  <a:pt x="4" y="138"/>
                  <a:pt x="0" y="130"/>
                </a:cubicBezTo>
                <a:cubicBezTo>
                  <a:pt x="5" y="142"/>
                  <a:pt x="13" y="153"/>
                  <a:pt x="22" y="158"/>
                </a:cubicBezTo>
                <a:cubicBezTo>
                  <a:pt x="48" y="173"/>
                  <a:pt x="69" y="102"/>
                  <a:pt x="70" y="52"/>
                </a:cubicBezTo>
                <a:close/>
              </a:path>
            </a:pathLst>
          </a:custGeom>
          <a:solidFill>
            <a:srgbClr val="C477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66" name="Freeform 82">
            <a:extLst>
              <a:ext uri="{FF2B5EF4-FFF2-40B4-BE49-F238E27FC236}">
                <a16:creationId xmlns:a16="http://schemas.microsoft.com/office/drawing/2014/main" id="{BBB61499-BF09-4CED-8D63-A4151E3338BB}"/>
              </a:ext>
            </a:extLst>
          </p:cNvPr>
          <p:cNvSpPr>
            <a:spLocks/>
          </p:cNvSpPr>
          <p:nvPr/>
        </p:nvSpPr>
        <p:spPr bwMode="auto">
          <a:xfrm>
            <a:off x="4684442" y="4376129"/>
            <a:ext cx="723094" cy="1450067"/>
          </a:xfrm>
          <a:custGeom>
            <a:avLst/>
            <a:gdLst>
              <a:gd name="T0" fmla="*/ 151 w 188"/>
              <a:gd name="T1" fmla="*/ 381 h 381"/>
              <a:gd name="T2" fmla="*/ 138 w 188"/>
              <a:gd name="T3" fmla="*/ 367 h 381"/>
              <a:gd name="T4" fmla="*/ 126 w 188"/>
              <a:gd name="T5" fmla="*/ 362 h 381"/>
              <a:gd name="T6" fmla="*/ 77 w 188"/>
              <a:gd name="T7" fmla="*/ 356 h 381"/>
              <a:gd name="T8" fmla="*/ 43 w 188"/>
              <a:gd name="T9" fmla="*/ 341 h 381"/>
              <a:gd name="T10" fmla="*/ 0 w 188"/>
              <a:gd name="T11" fmla="*/ 323 h 381"/>
              <a:gd name="T12" fmla="*/ 5 w 188"/>
              <a:gd name="T13" fmla="*/ 313 h 381"/>
              <a:gd name="T14" fmla="*/ 151 w 188"/>
              <a:gd name="T15" fmla="*/ 379 h 381"/>
              <a:gd name="T16" fmla="*/ 151 w 188"/>
              <a:gd name="T17" fmla="*/ 381 h 3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8" h="381">
                <a:moveTo>
                  <a:pt x="151" y="381"/>
                </a:moveTo>
                <a:cubicBezTo>
                  <a:pt x="146" y="376"/>
                  <a:pt x="140" y="371"/>
                  <a:pt x="138" y="367"/>
                </a:cubicBezTo>
                <a:cubicBezTo>
                  <a:pt x="134" y="358"/>
                  <a:pt x="127" y="351"/>
                  <a:pt x="126" y="362"/>
                </a:cubicBezTo>
                <a:cubicBezTo>
                  <a:pt x="126" y="373"/>
                  <a:pt x="84" y="360"/>
                  <a:pt x="77" y="356"/>
                </a:cubicBezTo>
                <a:cubicBezTo>
                  <a:pt x="69" y="351"/>
                  <a:pt x="65" y="320"/>
                  <a:pt x="43" y="341"/>
                </a:cubicBezTo>
                <a:cubicBezTo>
                  <a:pt x="28" y="336"/>
                  <a:pt x="12" y="329"/>
                  <a:pt x="0" y="323"/>
                </a:cubicBezTo>
                <a:cubicBezTo>
                  <a:pt x="3" y="317"/>
                  <a:pt x="5" y="313"/>
                  <a:pt x="5" y="313"/>
                </a:cubicBezTo>
                <a:cubicBezTo>
                  <a:pt x="106" y="0"/>
                  <a:pt x="188" y="167"/>
                  <a:pt x="151" y="379"/>
                </a:cubicBezTo>
                <a:cubicBezTo>
                  <a:pt x="151" y="379"/>
                  <a:pt x="152" y="380"/>
                  <a:pt x="151" y="381"/>
                </a:cubicBezTo>
                <a:close/>
              </a:path>
            </a:pathLst>
          </a:custGeom>
          <a:solidFill>
            <a:srgbClr val="F8D3D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67" name="Freeform 83">
            <a:extLst>
              <a:ext uri="{FF2B5EF4-FFF2-40B4-BE49-F238E27FC236}">
                <a16:creationId xmlns:a16="http://schemas.microsoft.com/office/drawing/2014/main" id="{14A3ECB1-85E4-4FBF-9595-203638F1B8F0}"/>
              </a:ext>
            </a:extLst>
          </p:cNvPr>
          <p:cNvSpPr>
            <a:spLocks/>
          </p:cNvSpPr>
          <p:nvPr/>
        </p:nvSpPr>
        <p:spPr bwMode="auto">
          <a:xfrm>
            <a:off x="6451462" y="5316017"/>
            <a:ext cx="708437" cy="1057374"/>
          </a:xfrm>
          <a:custGeom>
            <a:avLst/>
            <a:gdLst>
              <a:gd name="T0" fmla="*/ 52 w 184"/>
              <a:gd name="T1" fmla="*/ 263 h 278"/>
              <a:gd name="T2" fmla="*/ 90 w 184"/>
              <a:gd name="T3" fmla="*/ 178 h 278"/>
              <a:gd name="T4" fmla="*/ 154 w 184"/>
              <a:gd name="T5" fmla="*/ 258 h 278"/>
              <a:gd name="T6" fmla="*/ 152 w 184"/>
              <a:gd name="T7" fmla="*/ 97 h 278"/>
              <a:gd name="T8" fmla="*/ 147 w 184"/>
              <a:gd name="T9" fmla="*/ 87 h 278"/>
              <a:gd name="T10" fmla="*/ 2 w 184"/>
              <a:gd name="T11" fmla="*/ 155 h 278"/>
              <a:gd name="T12" fmla="*/ 2 w 184"/>
              <a:gd name="T13" fmla="*/ 157 h 278"/>
              <a:gd name="T14" fmla="*/ 52 w 184"/>
              <a:gd name="T15" fmla="*/ 263 h 2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84" h="278">
                <a:moveTo>
                  <a:pt x="52" y="263"/>
                </a:moveTo>
                <a:cubicBezTo>
                  <a:pt x="78" y="248"/>
                  <a:pt x="89" y="184"/>
                  <a:pt x="90" y="178"/>
                </a:cubicBezTo>
                <a:cubicBezTo>
                  <a:pt x="90" y="183"/>
                  <a:pt x="90" y="221"/>
                  <a:pt x="154" y="258"/>
                </a:cubicBezTo>
                <a:cubicBezTo>
                  <a:pt x="184" y="181"/>
                  <a:pt x="162" y="120"/>
                  <a:pt x="152" y="97"/>
                </a:cubicBezTo>
                <a:cubicBezTo>
                  <a:pt x="149" y="90"/>
                  <a:pt x="147" y="87"/>
                  <a:pt x="147" y="87"/>
                </a:cubicBezTo>
                <a:cubicBezTo>
                  <a:pt x="69" y="0"/>
                  <a:pt x="0" y="105"/>
                  <a:pt x="2" y="155"/>
                </a:cubicBezTo>
                <a:cubicBezTo>
                  <a:pt x="2" y="155"/>
                  <a:pt x="2" y="156"/>
                  <a:pt x="2" y="157"/>
                </a:cubicBezTo>
                <a:cubicBezTo>
                  <a:pt x="4" y="207"/>
                  <a:pt x="26" y="278"/>
                  <a:pt x="52" y="263"/>
                </a:cubicBezTo>
                <a:close/>
              </a:path>
            </a:pathLst>
          </a:custGeom>
          <a:solidFill>
            <a:srgbClr val="D488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68" name="Freeform 84">
            <a:extLst>
              <a:ext uri="{FF2B5EF4-FFF2-40B4-BE49-F238E27FC236}">
                <a16:creationId xmlns:a16="http://schemas.microsoft.com/office/drawing/2014/main" id="{36866656-4727-4590-8CB5-E4ABE27AA27F}"/>
              </a:ext>
            </a:extLst>
          </p:cNvPr>
          <p:cNvSpPr>
            <a:spLocks/>
          </p:cNvSpPr>
          <p:nvPr/>
        </p:nvSpPr>
        <p:spPr bwMode="auto">
          <a:xfrm>
            <a:off x="6801608" y="5954947"/>
            <a:ext cx="258946" cy="342802"/>
          </a:xfrm>
          <a:custGeom>
            <a:avLst/>
            <a:gdLst>
              <a:gd name="T0" fmla="*/ 4 w 67"/>
              <a:gd name="T1" fmla="*/ 0 h 90"/>
              <a:gd name="T2" fmla="*/ 67 w 67"/>
              <a:gd name="T3" fmla="*/ 78 h 90"/>
              <a:gd name="T4" fmla="*/ 63 w 67"/>
              <a:gd name="T5" fmla="*/ 90 h 90"/>
              <a:gd name="T6" fmla="*/ 0 w 67"/>
              <a:gd name="T7" fmla="*/ 19 h 90"/>
              <a:gd name="T8" fmla="*/ 4 w 67"/>
              <a:gd name="T9" fmla="*/ 0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7" h="90">
                <a:moveTo>
                  <a:pt x="4" y="0"/>
                </a:moveTo>
                <a:cubicBezTo>
                  <a:pt x="4" y="4"/>
                  <a:pt x="5" y="42"/>
                  <a:pt x="67" y="78"/>
                </a:cubicBezTo>
                <a:cubicBezTo>
                  <a:pt x="65" y="82"/>
                  <a:pt x="64" y="86"/>
                  <a:pt x="63" y="90"/>
                </a:cubicBezTo>
                <a:cubicBezTo>
                  <a:pt x="15" y="62"/>
                  <a:pt x="3" y="33"/>
                  <a:pt x="0" y="19"/>
                </a:cubicBezTo>
                <a:cubicBezTo>
                  <a:pt x="2" y="9"/>
                  <a:pt x="4" y="2"/>
                  <a:pt x="4" y="0"/>
                </a:cubicBezTo>
                <a:close/>
              </a:path>
            </a:pathLst>
          </a:custGeom>
          <a:solidFill>
            <a:srgbClr val="C477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69" name="Freeform 85">
            <a:extLst>
              <a:ext uri="{FF2B5EF4-FFF2-40B4-BE49-F238E27FC236}">
                <a16:creationId xmlns:a16="http://schemas.microsoft.com/office/drawing/2014/main" id="{E5DCCEE8-C5B5-4572-9112-74EC8EF59504}"/>
              </a:ext>
            </a:extLst>
          </p:cNvPr>
          <p:cNvSpPr>
            <a:spLocks/>
          </p:cNvSpPr>
          <p:nvPr/>
        </p:nvSpPr>
        <p:spPr bwMode="auto">
          <a:xfrm>
            <a:off x="6456347" y="5715147"/>
            <a:ext cx="280117" cy="658244"/>
          </a:xfrm>
          <a:custGeom>
            <a:avLst/>
            <a:gdLst>
              <a:gd name="T0" fmla="*/ 1 w 73"/>
              <a:gd name="T1" fmla="*/ 52 h 173"/>
              <a:gd name="T2" fmla="*/ 1 w 73"/>
              <a:gd name="T3" fmla="*/ 50 h 173"/>
              <a:gd name="T4" fmla="*/ 15 w 73"/>
              <a:gd name="T5" fmla="*/ 0 h 173"/>
              <a:gd name="T6" fmla="*/ 6 w 73"/>
              <a:gd name="T7" fmla="*/ 39 h 173"/>
              <a:gd name="T8" fmla="*/ 6 w 73"/>
              <a:gd name="T9" fmla="*/ 41 h 173"/>
              <a:gd name="T10" fmla="*/ 57 w 73"/>
              <a:gd name="T11" fmla="*/ 147 h 173"/>
              <a:gd name="T12" fmla="*/ 73 w 73"/>
              <a:gd name="T13" fmla="*/ 128 h 173"/>
              <a:gd name="T14" fmla="*/ 51 w 73"/>
              <a:gd name="T15" fmla="*/ 157 h 173"/>
              <a:gd name="T16" fmla="*/ 1 w 73"/>
              <a:gd name="T17" fmla="*/ 52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3" h="173">
                <a:moveTo>
                  <a:pt x="1" y="52"/>
                </a:moveTo>
                <a:cubicBezTo>
                  <a:pt x="1" y="51"/>
                  <a:pt x="1" y="50"/>
                  <a:pt x="1" y="50"/>
                </a:cubicBezTo>
                <a:cubicBezTo>
                  <a:pt x="0" y="36"/>
                  <a:pt x="6" y="17"/>
                  <a:pt x="15" y="0"/>
                </a:cubicBezTo>
                <a:cubicBezTo>
                  <a:pt x="9" y="14"/>
                  <a:pt x="6" y="28"/>
                  <a:pt x="6" y="39"/>
                </a:cubicBezTo>
                <a:cubicBezTo>
                  <a:pt x="6" y="40"/>
                  <a:pt x="6" y="41"/>
                  <a:pt x="6" y="41"/>
                </a:cubicBezTo>
                <a:cubicBezTo>
                  <a:pt x="8" y="91"/>
                  <a:pt x="30" y="162"/>
                  <a:pt x="57" y="147"/>
                </a:cubicBezTo>
                <a:cubicBezTo>
                  <a:pt x="63" y="143"/>
                  <a:pt x="68" y="136"/>
                  <a:pt x="73" y="128"/>
                </a:cubicBezTo>
                <a:cubicBezTo>
                  <a:pt x="67" y="141"/>
                  <a:pt x="60" y="152"/>
                  <a:pt x="51" y="157"/>
                </a:cubicBezTo>
                <a:cubicBezTo>
                  <a:pt x="25" y="173"/>
                  <a:pt x="3" y="102"/>
                  <a:pt x="1" y="52"/>
                </a:cubicBezTo>
                <a:close/>
              </a:path>
            </a:pathLst>
          </a:custGeom>
          <a:solidFill>
            <a:srgbClr val="C477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70" name="Freeform 86">
            <a:extLst>
              <a:ext uri="{FF2B5EF4-FFF2-40B4-BE49-F238E27FC236}">
                <a16:creationId xmlns:a16="http://schemas.microsoft.com/office/drawing/2014/main" id="{B350505A-79F5-44D4-81F8-95A0B422F6A2}"/>
              </a:ext>
            </a:extLst>
          </p:cNvPr>
          <p:cNvSpPr>
            <a:spLocks/>
          </p:cNvSpPr>
          <p:nvPr/>
        </p:nvSpPr>
        <p:spPr bwMode="auto">
          <a:xfrm>
            <a:off x="6301631" y="4459818"/>
            <a:ext cx="736122" cy="1453285"/>
          </a:xfrm>
          <a:custGeom>
            <a:avLst/>
            <a:gdLst>
              <a:gd name="T0" fmla="*/ 41 w 191"/>
              <a:gd name="T1" fmla="*/ 382 h 382"/>
              <a:gd name="T2" fmla="*/ 54 w 191"/>
              <a:gd name="T3" fmla="*/ 368 h 382"/>
              <a:gd name="T4" fmla="*/ 65 w 191"/>
              <a:gd name="T5" fmla="*/ 363 h 382"/>
              <a:gd name="T6" fmla="*/ 115 w 191"/>
              <a:gd name="T7" fmla="*/ 356 h 382"/>
              <a:gd name="T8" fmla="*/ 149 w 191"/>
              <a:gd name="T9" fmla="*/ 340 h 382"/>
              <a:gd name="T10" fmla="*/ 191 w 191"/>
              <a:gd name="T11" fmla="*/ 322 h 382"/>
              <a:gd name="T12" fmla="*/ 186 w 191"/>
              <a:gd name="T13" fmla="*/ 312 h 382"/>
              <a:gd name="T14" fmla="*/ 41 w 191"/>
              <a:gd name="T15" fmla="*/ 380 h 382"/>
              <a:gd name="T16" fmla="*/ 41 w 191"/>
              <a:gd name="T17" fmla="*/ 382 h 3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91" h="382">
                <a:moveTo>
                  <a:pt x="41" y="382"/>
                </a:moveTo>
                <a:cubicBezTo>
                  <a:pt x="46" y="377"/>
                  <a:pt x="52" y="372"/>
                  <a:pt x="54" y="368"/>
                </a:cubicBezTo>
                <a:cubicBezTo>
                  <a:pt x="58" y="359"/>
                  <a:pt x="65" y="352"/>
                  <a:pt x="65" y="363"/>
                </a:cubicBezTo>
                <a:cubicBezTo>
                  <a:pt x="66" y="373"/>
                  <a:pt x="108" y="360"/>
                  <a:pt x="115" y="356"/>
                </a:cubicBezTo>
                <a:cubicBezTo>
                  <a:pt x="122" y="351"/>
                  <a:pt x="126" y="319"/>
                  <a:pt x="149" y="340"/>
                </a:cubicBezTo>
                <a:cubicBezTo>
                  <a:pt x="163" y="335"/>
                  <a:pt x="179" y="327"/>
                  <a:pt x="191" y="322"/>
                </a:cubicBezTo>
                <a:cubicBezTo>
                  <a:pt x="188" y="315"/>
                  <a:pt x="186" y="312"/>
                  <a:pt x="186" y="312"/>
                </a:cubicBezTo>
                <a:cubicBezTo>
                  <a:pt x="80" y="0"/>
                  <a:pt x="0" y="168"/>
                  <a:pt x="41" y="380"/>
                </a:cubicBezTo>
                <a:cubicBezTo>
                  <a:pt x="41" y="380"/>
                  <a:pt x="41" y="381"/>
                  <a:pt x="41" y="382"/>
                </a:cubicBezTo>
                <a:close/>
              </a:path>
            </a:pathLst>
          </a:custGeom>
          <a:solidFill>
            <a:srgbClr val="F8D3D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72" name="Rectangle 27">
            <a:extLst>
              <a:ext uri="{FF2B5EF4-FFF2-40B4-BE49-F238E27FC236}">
                <a16:creationId xmlns:a16="http://schemas.microsoft.com/office/drawing/2014/main" id="{EDD8DD34-3BC8-40BA-9EA5-FA9E095F35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2208" y="416210"/>
            <a:ext cx="627007" cy="804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73" name="Rectangle 28">
            <a:extLst>
              <a:ext uri="{FF2B5EF4-FFF2-40B4-BE49-F238E27FC236}">
                <a16:creationId xmlns:a16="http://schemas.microsoft.com/office/drawing/2014/main" id="{300FD852-F3D2-4F26-B7CE-FFB0115E97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2208" y="416210"/>
            <a:ext cx="627007" cy="8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74" name="Rectangle 29">
            <a:extLst>
              <a:ext uri="{FF2B5EF4-FFF2-40B4-BE49-F238E27FC236}">
                <a16:creationId xmlns:a16="http://schemas.microsoft.com/office/drawing/2014/main" id="{F08009D6-AA63-472E-8C1A-620FD14AE5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2208" y="470125"/>
            <a:ext cx="627007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75" name="Rectangle 30">
            <a:extLst>
              <a:ext uri="{FF2B5EF4-FFF2-40B4-BE49-F238E27FC236}">
                <a16:creationId xmlns:a16="http://schemas.microsoft.com/office/drawing/2014/main" id="{A24402CD-8D48-470F-9A24-568ABECEF1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2208" y="424256"/>
            <a:ext cx="627007" cy="2647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76" name="Rectangle 77">
            <a:extLst>
              <a:ext uri="{FF2B5EF4-FFF2-40B4-BE49-F238E27FC236}">
                <a16:creationId xmlns:a16="http://schemas.microsoft.com/office/drawing/2014/main" id="{17E9B8F4-E872-4435-9F99-309BED15F5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06379" y="4867800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77" name="Rectangle 78">
            <a:extLst>
              <a:ext uri="{FF2B5EF4-FFF2-40B4-BE49-F238E27FC236}">
                <a16:creationId xmlns:a16="http://schemas.microsoft.com/office/drawing/2014/main" id="{CBAD7C66-348A-4BD0-BCF6-B829344FB4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06379" y="4867800"/>
            <a:ext cx="617236" cy="155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78" name="Rectangle 27">
            <a:extLst>
              <a:ext uri="{FF2B5EF4-FFF2-40B4-BE49-F238E27FC236}">
                <a16:creationId xmlns:a16="http://schemas.microsoft.com/office/drawing/2014/main" id="{ABBB23C9-B458-44D1-811F-180576A860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01024" y="426671"/>
            <a:ext cx="627007" cy="804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79" name="Rectangle 28">
            <a:extLst>
              <a:ext uri="{FF2B5EF4-FFF2-40B4-BE49-F238E27FC236}">
                <a16:creationId xmlns:a16="http://schemas.microsoft.com/office/drawing/2014/main" id="{F29CE17A-4EC5-459A-8FA3-D1691C46B9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01024" y="426671"/>
            <a:ext cx="627007" cy="8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80" name="Rectangle 29">
            <a:extLst>
              <a:ext uri="{FF2B5EF4-FFF2-40B4-BE49-F238E27FC236}">
                <a16:creationId xmlns:a16="http://schemas.microsoft.com/office/drawing/2014/main" id="{14F74329-C4B9-4E91-847F-E53E6164AA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01024" y="434717"/>
            <a:ext cx="627007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81" name="Rectangle 30">
            <a:extLst>
              <a:ext uri="{FF2B5EF4-FFF2-40B4-BE49-F238E27FC236}">
                <a16:creationId xmlns:a16="http://schemas.microsoft.com/office/drawing/2014/main" id="{537366B0-4909-498C-AEF8-44C75DCEC8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01024" y="434717"/>
            <a:ext cx="627007" cy="2647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82" name="Rectangle 77">
            <a:extLst>
              <a:ext uri="{FF2B5EF4-FFF2-40B4-BE49-F238E27FC236}">
                <a16:creationId xmlns:a16="http://schemas.microsoft.com/office/drawing/2014/main" id="{CB441A49-2CB7-4F10-9C8E-74DA14EB05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65195" y="4878261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83" name="Rectangle 78">
            <a:extLst>
              <a:ext uri="{FF2B5EF4-FFF2-40B4-BE49-F238E27FC236}">
                <a16:creationId xmlns:a16="http://schemas.microsoft.com/office/drawing/2014/main" id="{BA171DFF-3921-4E27-804D-0761132AB7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65195" y="4878261"/>
            <a:ext cx="617236" cy="155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90" name="Rectangle 27">
            <a:extLst>
              <a:ext uri="{FF2B5EF4-FFF2-40B4-BE49-F238E27FC236}">
                <a16:creationId xmlns:a16="http://schemas.microsoft.com/office/drawing/2014/main" id="{4C34B510-3445-4D85-AD78-8ECAF5DE6E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542" y="434404"/>
            <a:ext cx="627007" cy="804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91" name="Rectangle 28">
            <a:extLst>
              <a:ext uri="{FF2B5EF4-FFF2-40B4-BE49-F238E27FC236}">
                <a16:creationId xmlns:a16="http://schemas.microsoft.com/office/drawing/2014/main" id="{50BE9360-C3A7-44C5-8263-AD620F1D12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542" y="434404"/>
            <a:ext cx="627007" cy="8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92" name="Rectangle 29">
            <a:extLst>
              <a:ext uri="{FF2B5EF4-FFF2-40B4-BE49-F238E27FC236}">
                <a16:creationId xmlns:a16="http://schemas.microsoft.com/office/drawing/2014/main" id="{9FDDADB0-7CE7-42D0-AE98-C7F8781B07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524" y="442450"/>
            <a:ext cx="707026" cy="2647457"/>
          </a:xfrm>
          <a:prstGeom prst="rect">
            <a:avLst/>
          </a:prstGeom>
          <a:solidFill>
            <a:srgbClr val="CDE8E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93" name="Rectangle 30">
            <a:extLst>
              <a:ext uri="{FF2B5EF4-FFF2-40B4-BE49-F238E27FC236}">
                <a16:creationId xmlns:a16="http://schemas.microsoft.com/office/drawing/2014/main" id="{4A3D0C22-3E89-4672-9E68-2F5A0F265F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542" y="442450"/>
            <a:ext cx="627007" cy="2647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94" name="Rectangle 77">
            <a:extLst>
              <a:ext uri="{FF2B5EF4-FFF2-40B4-BE49-F238E27FC236}">
                <a16:creationId xmlns:a16="http://schemas.microsoft.com/office/drawing/2014/main" id="{120544B3-9B6B-4E7B-A008-6781753B65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524" y="4885994"/>
            <a:ext cx="661425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95" name="Rectangle 78">
            <a:extLst>
              <a:ext uri="{FF2B5EF4-FFF2-40B4-BE49-F238E27FC236}">
                <a16:creationId xmlns:a16="http://schemas.microsoft.com/office/drawing/2014/main" id="{1134FF54-51A5-4F74-A00C-28D3356B15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713" y="4885994"/>
            <a:ext cx="617236" cy="155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96" name="Rectangle 27">
            <a:extLst>
              <a:ext uri="{FF2B5EF4-FFF2-40B4-BE49-F238E27FC236}">
                <a16:creationId xmlns:a16="http://schemas.microsoft.com/office/drawing/2014/main" id="{0A593B22-E51B-44E0-9B3F-35CBE1E75B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6358" y="444865"/>
            <a:ext cx="627007" cy="804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97" name="Rectangle 28">
            <a:extLst>
              <a:ext uri="{FF2B5EF4-FFF2-40B4-BE49-F238E27FC236}">
                <a16:creationId xmlns:a16="http://schemas.microsoft.com/office/drawing/2014/main" id="{1E460AC9-B7A6-4A33-8683-AA17E600EB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6358" y="444865"/>
            <a:ext cx="627007" cy="8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98" name="Rectangle 29">
            <a:extLst>
              <a:ext uri="{FF2B5EF4-FFF2-40B4-BE49-F238E27FC236}">
                <a16:creationId xmlns:a16="http://schemas.microsoft.com/office/drawing/2014/main" id="{AE84FB2B-6BF7-4192-BFF9-C1477D9F1D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6358" y="452911"/>
            <a:ext cx="627007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99" name="Rectangle 30">
            <a:extLst>
              <a:ext uri="{FF2B5EF4-FFF2-40B4-BE49-F238E27FC236}">
                <a16:creationId xmlns:a16="http://schemas.microsoft.com/office/drawing/2014/main" id="{50C50406-2005-421D-92D4-ED542236BC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6358" y="452911"/>
            <a:ext cx="627007" cy="2647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00" name="Rectangle 77">
            <a:extLst>
              <a:ext uri="{FF2B5EF4-FFF2-40B4-BE49-F238E27FC236}">
                <a16:creationId xmlns:a16="http://schemas.microsoft.com/office/drawing/2014/main" id="{F07FBB32-1F32-4761-90BA-B2AF9D9829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0529" y="4896455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01" name="Rectangle 78">
            <a:extLst>
              <a:ext uri="{FF2B5EF4-FFF2-40B4-BE49-F238E27FC236}">
                <a16:creationId xmlns:a16="http://schemas.microsoft.com/office/drawing/2014/main" id="{9FD3705B-8994-45B7-9835-BDACC77B41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0529" y="4896455"/>
            <a:ext cx="617236" cy="155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86" name="文本框 85">
            <a:extLst>
              <a:ext uri="{FF2B5EF4-FFF2-40B4-BE49-F238E27FC236}">
                <a16:creationId xmlns:a16="http://schemas.microsoft.com/office/drawing/2014/main" id="{C6D34A43-CBAC-4427-BF28-80CFC8FE2428}"/>
              </a:ext>
            </a:extLst>
          </p:cNvPr>
          <p:cNvSpPr txBox="1"/>
          <p:nvPr/>
        </p:nvSpPr>
        <p:spPr>
          <a:xfrm>
            <a:off x="1454089" y="3285310"/>
            <a:ext cx="8343355" cy="1569660"/>
          </a:xfrm>
          <a:prstGeom prst="rect">
            <a:avLst/>
          </a:prstGeom>
          <a:noFill/>
          <a:effectLst>
            <a:outerShdw blurRad="50800" dist="50800" dir="5400000" sx="20000" sy="20000"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altLang="zh-CN" sz="9600">
                <a:solidFill>
                  <a:srgbClr val="16928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UVN Banh Mi" pitchFamily="2" charset="0"/>
                <a:ea typeface="inpin heiti" panose="00000500000000000000" pitchFamily="2" charset="-122"/>
                <a:sym typeface="inpin heiti" panose="00000500000000000000" pitchFamily="2" charset="-122"/>
              </a:rPr>
              <a:t>LUYỆN TẬP</a:t>
            </a:r>
            <a:endParaRPr lang="zh-CN" altLang="en-US" sz="9600" dirty="0">
              <a:solidFill>
                <a:srgbClr val="16928F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UVN Banh Mi" pitchFamily="2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71" name="唯美动人浪漫场景短视频配乐.wav">
            <a:hlinkClick r:id="" action="ppaction://media"/>
            <a:extLst>
              <a:ext uri="{FF2B5EF4-FFF2-40B4-BE49-F238E27FC236}">
                <a16:creationId xmlns:a16="http://schemas.microsoft.com/office/drawing/2014/main" id="{2C726A81-CDC6-4147-A43A-D9C35D1ACF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38615" y="-49474"/>
            <a:ext cx="812800" cy="812800"/>
          </a:xfrm>
          <a:prstGeom prst="rect">
            <a:avLst/>
          </a:prstGeom>
        </p:spPr>
      </p:pic>
      <p:sp>
        <p:nvSpPr>
          <p:cNvPr id="98" name="文本框 85">
            <a:extLst>
              <a:ext uri="{FF2B5EF4-FFF2-40B4-BE49-F238E27FC236}">
                <a16:creationId xmlns:a16="http://schemas.microsoft.com/office/drawing/2014/main" id="{C6D34A43-CBAC-4427-BF28-80CFC8FE2428}"/>
              </a:ext>
            </a:extLst>
          </p:cNvPr>
          <p:cNvSpPr txBox="1"/>
          <p:nvPr/>
        </p:nvSpPr>
        <p:spPr>
          <a:xfrm>
            <a:off x="1099241" y="1572251"/>
            <a:ext cx="2909337" cy="1107996"/>
          </a:xfrm>
          <a:prstGeom prst="rect">
            <a:avLst/>
          </a:prstGeom>
          <a:noFill/>
          <a:effectLst>
            <a:outerShdw blurRad="50800" dist="50800" dir="5400000" sx="20000" sy="20000"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>
                <a:solidFill>
                  <a:srgbClr val="D4889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UTM Loko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Toán</a:t>
            </a:r>
            <a:endParaRPr lang="zh-CN" altLang="en-US" sz="6600" dirty="0">
              <a:solidFill>
                <a:srgbClr val="D4889F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UTM Loko" panose="02040603050506020204" pitchFamily="18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99" name="图片 3">
            <a:extLst>
              <a:ext uri="{FF2B5EF4-FFF2-40B4-BE49-F238E27FC236}">
                <a16:creationId xmlns:a16="http://schemas.microsoft.com/office/drawing/2014/main" id="{663A19EC-60EF-497D-AEB7-389A890AE5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8465" y="2364024"/>
            <a:ext cx="4513291" cy="4513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8782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restig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409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"/>
                </p:tgtEl>
              </p:cMediaNode>
            </p:audio>
          </p:childTnLst>
        </p:cTn>
      </p:par>
    </p:tnLst>
    <p:bldLst>
      <p:bldP spid="170" grpId="0" animBg="1"/>
      <p:bldP spid="86" grpId="0"/>
      <p:bldP spid="9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9">
            <a:extLst>
              <a:ext uri="{FF2B5EF4-FFF2-40B4-BE49-F238E27FC236}">
                <a16:creationId xmlns:a16="http://schemas.microsoft.com/office/drawing/2014/main" id="{FEF7539B-48A5-4942-A83A-2EE0E8AF1F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984" y="426670"/>
            <a:ext cx="11090031" cy="600465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9CFBC8E5-E255-4E5B-87AA-B124E3DFC6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4822" y="434717"/>
            <a:ext cx="628635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98C9BA00-B298-4612-BA44-16A2617138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9234" y="434717"/>
            <a:ext cx="628635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0" name="Rectangle 17">
            <a:extLst>
              <a:ext uri="{FF2B5EF4-FFF2-40B4-BE49-F238E27FC236}">
                <a16:creationId xmlns:a16="http://schemas.microsoft.com/office/drawing/2014/main" id="{801E9C97-B39E-4CE7-A277-2ABCD40ED1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3646" y="434717"/>
            <a:ext cx="627007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1" name="Rectangle 21">
            <a:extLst>
              <a:ext uri="{FF2B5EF4-FFF2-40B4-BE49-F238E27FC236}">
                <a16:creationId xmlns:a16="http://schemas.microsoft.com/office/drawing/2014/main" id="{FE21DB83-0110-44C8-AAB7-007DE0F17D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8057" y="434717"/>
            <a:ext cx="627007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2" name="Rectangle 25">
            <a:extLst>
              <a:ext uri="{FF2B5EF4-FFF2-40B4-BE49-F238E27FC236}">
                <a16:creationId xmlns:a16="http://schemas.microsoft.com/office/drawing/2014/main" id="{8024D302-B3D7-4974-95BA-8ADC666EEC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0841" y="434717"/>
            <a:ext cx="628635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3" name="Rectangle 29">
            <a:extLst>
              <a:ext uri="{FF2B5EF4-FFF2-40B4-BE49-F238E27FC236}">
                <a16:creationId xmlns:a16="http://schemas.microsoft.com/office/drawing/2014/main" id="{0BFBEF6E-14F8-493B-926B-ADB9D3D160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8252" y="434717"/>
            <a:ext cx="627007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4" name="Rectangle 67">
            <a:extLst>
              <a:ext uri="{FF2B5EF4-FFF2-40B4-BE49-F238E27FC236}">
                <a16:creationId xmlns:a16="http://schemas.microsoft.com/office/drawing/2014/main" id="{3B66C979-CB0E-4889-ABB1-4AFFFD373F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5309" y="4878261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5" name="Rectangle 69">
            <a:extLst>
              <a:ext uri="{FF2B5EF4-FFF2-40B4-BE49-F238E27FC236}">
                <a16:creationId xmlns:a16="http://schemas.microsoft.com/office/drawing/2014/main" id="{3193D800-5DF0-422C-B684-EB5A7C8CB6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3435" y="4878261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6" name="Rectangle 71">
            <a:extLst>
              <a:ext uri="{FF2B5EF4-FFF2-40B4-BE49-F238E27FC236}">
                <a16:creationId xmlns:a16="http://schemas.microsoft.com/office/drawing/2014/main" id="{30D6B64F-7F40-49A8-BF44-C8829202EE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8303" y="4878261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7" name="Rectangle 73">
            <a:extLst>
              <a:ext uri="{FF2B5EF4-FFF2-40B4-BE49-F238E27FC236}">
                <a16:creationId xmlns:a16="http://schemas.microsoft.com/office/drawing/2014/main" id="{3A002A2B-CC7C-4256-878A-3FDCEA7B51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8057" y="4878261"/>
            <a:ext cx="615607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8" name="Rectangle 75">
            <a:extLst>
              <a:ext uri="{FF2B5EF4-FFF2-40B4-BE49-F238E27FC236}">
                <a16:creationId xmlns:a16="http://schemas.microsoft.com/office/drawing/2014/main" id="{50EA3B1A-06D8-4DA4-A353-0C16903067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2926" y="4878261"/>
            <a:ext cx="615607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9" name="Rectangle 77">
            <a:extLst>
              <a:ext uri="{FF2B5EF4-FFF2-40B4-BE49-F238E27FC236}">
                <a16:creationId xmlns:a16="http://schemas.microsoft.com/office/drawing/2014/main" id="{46364174-7859-4E13-9B35-BAF0D0E17D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2423" y="4878261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0" name="Rectangle 29">
            <a:extLst>
              <a:ext uri="{FF2B5EF4-FFF2-40B4-BE49-F238E27FC236}">
                <a16:creationId xmlns:a16="http://schemas.microsoft.com/office/drawing/2014/main" id="{C19F8BB3-F09A-49CD-837A-90CAA82799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2208" y="470125"/>
            <a:ext cx="627007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1" name="Rectangle 77">
            <a:extLst>
              <a:ext uri="{FF2B5EF4-FFF2-40B4-BE49-F238E27FC236}">
                <a16:creationId xmlns:a16="http://schemas.microsoft.com/office/drawing/2014/main" id="{1DBF60EE-DF46-493D-B9DC-9AC27A3BD5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06379" y="4867800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2" name="Rectangle 29">
            <a:extLst>
              <a:ext uri="{FF2B5EF4-FFF2-40B4-BE49-F238E27FC236}">
                <a16:creationId xmlns:a16="http://schemas.microsoft.com/office/drawing/2014/main" id="{5A341127-608F-4C27-AC18-97FC0F1221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01024" y="434717"/>
            <a:ext cx="627007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3" name="Rectangle 77">
            <a:extLst>
              <a:ext uri="{FF2B5EF4-FFF2-40B4-BE49-F238E27FC236}">
                <a16:creationId xmlns:a16="http://schemas.microsoft.com/office/drawing/2014/main" id="{256DBE47-88A5-4713-B74F-7F8BD791BA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65195" y="4878261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4" name="Rectangle 29">
            <a:extLst>
              <a:ext uri="{FF2B5EF4-FFF2-40B4-BE49-F238E27FC236}">
                <a16:creationId xmlns:a16="http://schemas.microsoft.com/office/drawing/2014/main" id="{3A58E547-1D1C-469F-B20E-4824FE397F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480" y="442450"/>
            <a:ext cx="372070" cy="2647457"/>
          </a:xfrm>
          <a:prstGeom prst="rect">
            <a:avLst/>
          </a:prstGeom>
          <a:solidFill>
            <a:srgbClr val="CDE8E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5" name="Rectangle 77">
            <a:extLst>
              <a:ext uri="{FF2B5EF4-FFF2-40B4-BE49-F238E27FC236}">
                <a16:creationId xmlns:a16="http://schemas.microsoft.com/office/drawing/2014/main" id="{FC5B29E1-C7D4-45AF-912B-06E98B4FFD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879" y="4885994"/>
            <a:ext cx="372070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6" name="Rectangle 29">
            <a:extLst>
              <a:ext uri="{FF2B5EF4-FFF2-40B4-BE49-F238E27FC236}">
                <a16:creationId xmlns:a16="http://schemas.microsoft.com/office/drawing/2014/main" id="{56A2AC10-EDC7-4314-B106-51E49FB6E3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6358" y="452911"/>
            <a:ext cx="627007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7" name="Rectangle 77">
            <a:extLst>
              <a:ext uri="{FF2B5EF4-FFF2-40B4-BE49-F238E27FC236}">
                <a16:creationId xmlns:a16="http://schemas.microsoft.com/office/drawing/2014/main" id="{4DDD5C76-190B-427E-8E1C-82F100E847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0529" y="4896455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5299E7F-7AE2-4AC2-B879-DDD08076FB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920" y="121919"/>
            <a:ext cx="6858000" cy="6858000"/>
          </a:xfrm>
          <a:prstGeom prst="rect">
            <a:avLst/>
          </a:prstGeom>
        </p:spPr>
      </p:pic>
      <p:sp>
        <p:nvSpPr>
          <p:cNvPr id="28" name="文本框 4">
            <a:extLst>
              <a:ext uri="{FF2B5EF4-FFF2-40B4-BE49-F238E27FC236}">
                <a16:creationId xmlns:a16="http://schemas.microsoft.com/office/drawing/2014/main" id="{EC497786-36E9-4FA4-92D7-8A943E4F9569}"/>
              </a:ext>
            </a:extLst>
          </p:cNvPr>
          <p:cNvSpPr txBox="1"/>
          <p:nvPr/>
        </p:nvSpPr>
        <p:spPr>
          <a:xfrm>
            <a:off x="3986781" y="2402261"/>
            <a:ext cx="34370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b="1">
                <a:solidFill>
                  <a:srgbClr val="16928F"/>
                </a:solidFill>
                <a:effectLst>
                  <a:outerShdw blurRad="50800" dist="38100" dir="5400000" sx="113000" sy="113000" algn="t" rotWithShape="0">
                    <a:schemeClr val="tx2">
                      <a:lumMod val="60000"/>
                      <a:lumOff val="40000"/>
                      <a:alpha val="40000"/>
                    </a:schemeClr>
                  </a:outerShdw>
                </a:effectLst>
                <a:latin typeface="UVN Banh Mi" pitchFamily="2" charset="0"/>
                <a:ea typeface="inpin heiti" panose="00000500000000000000" pitchFamily="2" charset="-122"/>
                <a:cs typeface="851tegakizatsu" panose="02000600000000000000" pitchFamily="2" charset="-122"/>
                <a:sym typeface="inpin heiti" panose="00000500000000000000" pitchFamily="2" charset="-122"/>
              </a:rPr>
              <a:t>Bài 1</a:t>
            </a:r>
            <a:endParaRPr lang="zh-CN" altLang="en-US" sz="9600" b="1" dirty="0">
              <a:solidFill>
                <a:srgbClr val="16928F"/>
              </a:solidFill>
              <a:effectLst>
                <a:outerShdw blurRad="50800" dist="38100" dir="5400000" sx="113000" sy="113000" algn="t" rotWithShape="0">
                  <a:srgbClr val="BBD1EE"/>
                </a:outerShdw>
              </a:effectLst>
              <a:latin typeface="UVN Banh Mi" pitchFamily="2" charset="0"/>
              <a:ea typeface="inpin heiti" panose="00000500000000000000" pitchFamily="2" charset="-122"/>
              <a:cs typeface="851tegakizatsu" panose="02000600000000000000" pitchFamily="2" charset="-122"/>
              <a:sym typeface="inpin heiti" panose="00000500000000000000" pitchFamily="2" charset="-122"/>
            </a:endParaRPr>
          </a:p>
        </p:txBody>
      </p:sp>
      <p:grpSp>
        <p:nvGrpSpPr>
          <p:cNvPr id="29" name="组合 4">
            <a:extLst>
              <a:ext uri="{FF2B5EF4-FFF2-40B4-BE49-F238E27FC236}">
                <a16:creationId xmlns:a16="http://schemas.microsoft.com/office/drawing/2014/main" id="{D2997DD7-015C-4BE4-831D-899E47BD7E58}"/>
              </a:ext>
            </a:extLst>
          </p:cNvPr>
          <p:cNvGrpSpPr/>
          <p:nvPr/>
        </p:nvGrpSpPr>
        <p:grpSpPr>
          <a:xfrm rot="20502883">
            <a:off x="8926067" y="963716"/>
            <a:ext cx="2010514" cy="2441091"/>
            <a:chOff x="9404662" y="1369975"/>
            <a:chExt cx="2199545" cy="2828284"/>
          </a:xfrm>
        </p:grpSpPr>
        <p:sp>
          <p:nvSpPr>
            <p:cNvPr id="30" name="Freeform 24">
              <a:extLst>
                <a:ext uri="{FF2B5EF4-FFF2-40B4-BE49-F238E27FC236}">
                  <a16:creationId xmlns:a16="http://schemas.microsoft.com/office/drawing/2014/main" id="{44CB63E7-EBC1-42CE-BDB4-6B1C8C757D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699318" y="1851385"/>
              <a:ext cx="1904889" cy="2346874"/>
            </a:xfrm>
            <a:custGeom>
              <a:avLst/>
              <a:gdLst>
                <a:gd name="T0" fmla="*/ 334 w 388"/>
                <a:gd name="T1" fmla="*/ 382 h 478"/>
                <a:gd name="T2" fmla="*/ 339 w 388"/>
                <a:gd name="T3" fmla="*/ 339 h 478"/>
                <a:gd name="T4" fmla="*/ 329 w 388"/>
                <a:gd name="T5" fmla="*/ 320 h 478"/>
                <a:gd name="T6" fmla="*/ 304 w 388"/>
                <a:gd name="T7" fmla="*/ 311 h 478"/>
                <a:gd name="T8" fmla="*/ 319 w 388"/>
                <a:gd name="T9" fmla="*/ 285 h 478"/>
                <a:gd name="T10" fmla="*/ 321 w 388"/>
                <a:gd name="T11" fmla="*/ 243 h 478"/>
                <a:gd name="T12" fmla="*/ 319 w 388"/>
                <a:gd name="T13" fmla="*/ 200 h 478"/>
                <a:gd name="T14" fmla="*/ 303 w 388"/>
                <a:gd name="T15" fmla="*/ 174 h 478"/>
                <a:gd name="T16" fmla="*/ 142 w 388"/>
                <a:gd name="T17" fmla="*/ 282 h 478"/>
                <a:gd name="T18" fmla="*/ 303 w 388"/>
                <a:gd name="T19" fmla="*/ 142 h 478"/>
                <a:gd name="T20" fmla="*/ 303 w 388"/>
                <a:gd name="T21" fmla="*/ 117 h 478"/>
                <a:gd name="T22" fmla="*/ 290 w 388"/>
                <a:gd name="T23" fmla="*/ 92 h 478"/>
                <a:gd name="T24" fmla="*/ 287 w 388"/>
                <a:gd name="T25" fmla="*/ 52 h 478"/>
                <a:gd name="T26" fmla="*/ 274 w 388"/>
                <a:gd name="T27" fmla="*/ 25 h 478"/>
                <a:gd name="T28" fmla="*/ 50 w 388"/>
                <a:gd name="T29" fmla="*/ 194 h 478"/>
                <a:gd name="T30" fmla="*/ 167 w 388"/>
                <a:gd name="T31" fmla="*/ 86 h 478"/>
                <a:gd name="T32" fmla="*/ 198 w 388"/>
                <a:gd name="T33" fmla="*/ 39 h 478"/>
                <a:gd name="T34" fmla="*/ 180 w 388"/>
                <a:gd name="T35" fmla="*/ 20 h 478"/>
                <a:gd name="T36" fmla="*/ 47 w 388"/>
                <a:gd name="T37" fmla="*/ 92 h 478"/>
                <a:gd name="T38" fmla="*/ 75 w 388"/>
                <a:gd name="T39" fmla="*/ 34 h 478"/>
                <a:gd name="T40" fmla="*/ 46 w 388"/>
                <a:gd name="T41" fmla="*/ 10 h 478"/>
                <a:gd name="T42" fmla="*/ 14 w 388"/>
                <a:gd name="T43" fmla="*/ 81 h 478"/>
                <a:gd name="T44" fmla="*/ 21 w 388"/>
                <a:gd name="T45" fmla="*/ 126 h 478"/>
                <a:gd name="T46" fmla="*/ 4 w 388"/>
                <a:gd name="T47" fmla="*/ 175 h 478"/>
                <a:gd name="T48" fmla="*/ 27 w 388"/>
                <a:gd name="T49" fmla="*/ 207 h 478"/>
                <a:gd name="T50" fmla="*/ 19 w 388"/>
                <a:gd name="T51" fmla="*/ 269 h 478"/>
                <a:gd name="T52" fmla="*/ 11 w 388"/>
                <a:gd name="T53" fmla="*/ 327 h 478"/>
                <a:gd name="T54" fmla="*/ 20 w 388"/>
                <a:gd name="T55" fmla="*/ 381 h 478"/>
                <a:gd name="T56" fmla="*/ 12 w 388"/>
                <a:gd name="T57" fmla="*/ 418 h 478"/>
                <a:gd name="T58" fmla="*/ 36 w 388"/>
                <a:gd name="T59" fmla="*/ 436 h 478"/>
                <a:gd name="T60" fmla="*/ 39 w 388"/>
                <a:gd name="T61" fmla="*/ 475 h 478"/>
                <a:gd name="T62" fmla="*/ 124 w 388"/>
                <a:gd name="T63" fmla="*/ 448 h 478"/>
                <a:gd name="T64" fmla="*/ 180 w 388"/>
                <a:gd name="T65" fmla="*/ 443 h 478"/>
                <a:gd name="T66" fmla="*/ 247 w 388"/>
                <a:gd name="T67" fmla="*/ 422 h 478"/>
                <a:gd name="T68" fmla="*/ 311 w 388"/>
                <a:gd name="T69" fmla="*/ 414 h 478"/>
                <a:gd name="T70" fmla="*/ 34 w 388"/>
                <a:gd name="T71" fmla="*/ 163 h 478"/>
                <a:gd name="T72" fmla="*/ 57 w 388"/>
                <a:gd name="T73" fmla="*/ 149 h 478"/>
                <a:gd name="T74" fmla="*/ 141 w 388"/>
                <a:gd name="T75" fmla="*/ 406 h 478"/>
                <a:gd name="T76" fmla="*/ 126 w 388"/>
                <a:gd name="T77" fmla="*/ 424 h 478"/>
                <a:gd name="T78" fmla="*/ 193 w 388"/>
                <a:gd name="T79" fmla="*/ 379 h 478"/>
                <a:gd name="T80" fmla="*/ 45 w 388"/>
                <a:gd name="T81" fmla="*/ 264 h 478"/>
                <a:gd name="T82" fmla="*/ 42 w 388"/>
                <a:gd name="T83" fmla="*/ 303 h 478"/>
                <a:gd name="T84" fmla="*/ 38 w 388"/>
                <a:gd name="T85" fmla="*/ 312 h 478"/>
                <a:gd name="T86" fmla="*/ 70 w 388"/>
                <a:gd name="T87" fmla="*/ 314 h 478"/>
                <a:gd name="T88" fmla="*/ 156 w 388"/>
                <a:gd name="T89" fmla="*/ 243 h 478"/>
                <a:gd name="T90" fmla="*/ 140 w 388"/>
                <a:gd name="T91" fmla="*/ 253 h 478"/>
                <a:gd name="T92" fmla="*/ 91 w 388"/>
                <a:gd name="T93" fmla="*/ 245 h 478"/>
                <a:gd name="T94" fmla="*/ 91 w 388"/>
                <a:gd name="T95" fmla="*/ 245 h 478"/>
                <a:gd name="T96" fmla="*/ 87 w 388"/>
                <a:gd name="T97" fmla="*/ 199 h 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88" h="478">
                  <a:moveTo>
                    <a:pt x="375" y="389"/>
                  </a:moveTo>
                  <a:cubicBezTo>
                    <a:pt x="359" y="382"/>
                    <a:pt x="345" y="385"/>
                    <a:pt x="330" y="388"/>
                  </a:cubicBezTo>
                  <a:cubicBezTo>
                    <a:pt x="331" y="386"/>
                    <a:pt x="333" y="384"/>
                    <a:pt x="334" y="382"/>
                  </a:cubicBezTo>
                  <a:cubicBezTo>
                    <a:pt x="339" y="376"/>
                    <a:pt x="337" y="368"/>
                    <a:pt x="332" y="365"/>
                  </a:cubicBezTo>
                  <a:cubicBezTo>
                    <a:pt x="335" y="362"/>
                    <a:pt x="339" y="359"/>
                    <a:pt x="342" y="355"/>
                  </a:cubicBezTo>
                  <a:cubicBezTo>
                    <a:pt x="348" y="350"/>
                    <a:pt x="345" y="341"/>
                    <a:pt x="339" y="339"/>
                  </a:cubicBezTo>
                  <a:cubicBezTo>
                    <a:pt x="340" y="338"/>
                    <a:pt x="342" y="337"/>
                    <a:pt x="343" y="336"/>
                  </a:cubicBezTo>
                  <a:cubicBezTo>
                    <a:pt x="353" y="328"/>
                    <a:pt x="344" y="310"/>
                    <a:pt x="332" y="318"/>
                  </a:cubicBezTo>
                  <a:cubicBezTo>
                    <a:pt x="331" y="318"/>
                    <a:pt x="330" y="319"/>
                    <a:pt x="329" y="320"/>
                  </a:cubicBezTo>
                  <a:cubicBezTo>
                    <a:pt x="330" y="319"/>
                    <a:pt x="331" y="319"/>
                    <a:pt x="332" y="318"/>
                  </a:cubicBezTo>
                  <a:cubicBezTo>
                    <a:pt x="341" y="311"/>
                    <a:pt x="329" y="296"/>
                    <a:pt x="319" y="302"/>
                  </a:cubicBezTo>
                  <a:cubicBezTo>
                    <a:pt x="314" y="305"/>
                    <a:pt x="309" y="308"/>
                    <a:pt x="304" y="311"/>
                  </a:cubicBezTo>
                  <a:cubicBezTo>
                    <a:pt x="305" y="309"/>
                    <a:pt x="306" y="308"/>
                    <a:pt x="308" y="307"/>
                  </a:cubicBezTo>
                  <a:cubicBezTo>
                    <a:pt x="312" y="302"/>
                    <a:pt x="311" y="296"/>
                    <a:pt x="307" y="293"/>
                  </a:cubicBezTo>
                  <a:cubicBezTo>
                    <a:pt x="311" y="290"/>
                    <a:pt x="315" y="288"/>
                    <a:pt x="319" y="285"/>
                  </a:cubicBezTo>
                  <a:cubicBezTo>
                    <a:pt x="327" y="278"/>
                    <a:pt x="323" y="262"/>
                    <a:pt x="311" y="266"/>
                  </a:cubicBezTo>
                  <a:cubicBezTo>
                    <a:pt x="298" y="271"/>
                    <a:pt x="286" y="276"/>
                    <a:pt x="274" y="282"/>
                  </a:cubicBezTo>
                  <a:cubicBezTo>
                    <a:pt x="290" y="269"/>
                    <a:pt x="305" y="256"/>
                    <a:pt x="321" y="243"/>
                  </a:cubicBezTo>
                  <a:cubicBezTo>
                    <a:pt x="328" y="237"/>
                    <a:pt x="322" y="228"/>
                    <a:pt x="315" y="227"/>
                  </a:cubicBezTo>
                  <a:cubicBezTo>
                    <a:pt x="319" y="224"/>
                    <a:pt x="323" y="221"/>
                    <a:pt x="327" y="218"/>
                  </a:cubicBezTo>
                  <a:cubicBezTo>
                    <a:pt x="335" y="212"/>
                    <a:pt x="331" y="195"/>
                    <a:pt x="319" y="200"/>
                  </a:cubicBezTo>
                  <a:cubicBezTo>
                    <a:pt x="306" y="204"/>
                    <a:pt x="293" y="210"/>
                    <a:pt x="281" y="217"/>
                  </a:cubicBezTo>
                  <a:cubicBezTo>
                    <a:pt x="293" y="208"/>
                    <a:pt x="304" y="199"/>
                    <a:pt x="315" y="190"/>
                  </a:cubicBezTo>
                  <a:cubicBezTo>
                    <a:pt x="325" y="182"/>
                    <a:pt x="313" y="170"/>
                    <a:pt x="303" y="174"/>
                  </a:cubicBezTo>
                  <a:cubicBezTo>
                    <a:pt x="243" y="199"/>
                    <a:pt x="196" y="246"/>
                    <a:pt x="146" y="286"/>
                  </a:cubicBezTo>
                  <a:cubicBezTo>
                    <a:pt x="114" y="312"/>
                    <a:pt x="80" y="338"/>
                    <a:pt x="50" y="369"/>
                  </a:cubicBezTo>
                  <a:cubicBezTo>
                    <a:pt x="75" y="335"/>
                    <a:pt x="112" y="307"/>
                    <a:pt x="142" y="282"/>
                  </a:cubicBezTo>
                  <a:cubicBezTo>
                    <a:pt x="151" y="273"/>
                    <a:pt x="161" y="265"/>
                    <a:pt x="171" y="257"/>
                  </a:cubicBezTo>
                  <a:cubicBezTo>
                    <a:pt x="217" y="223"/>
                    <a:pt x="267" y="194"/>
                    <a:pt x="313" y="159"/>
                  </a:cubicBezTo>
                  <a:cubicBezTo>
                    <a:pt x="324" y="152"/>
                    <a:pt x="315" y="137"/>
                    <a:pt x="303" y="142"/>
                  </a:cubicBezTo>
                  <a:cubicBezTo>
                    <a:pt x="301" y="143"/>
                    <a:pt x="299" y="144"/>
                    <a:pt x="297" y="145"/>
                  </a:cubicBezTo>
                  <a:cubicBezTo>
                    <a:pt x="301" y="142"/>
                    <a:pt x="306" y="139"/>
                    <a:pt x="311" y="135"/>
                  </a:cubicBezTo>
                  <a:cubicBezTo>
                    <a:pt x="319" y="129"/>
                    <a:pt x="314" y="113"/>
                    <a:pt x="303" y="117"/>
                  </a:cubicBezTo>
                  <a:cubicBezTo>
                    <a:pt x="291" y="121"/>
                    <a:pt x="279" y="127"/>
                    <a:pt x="268" y="132"/>
                  </a:cubicBezTo>
                  <a:cubicBezTo>
                    <a:pt x="278" y="124"/>
                    <a:pt x="289" y="116"/>
                    <a:pt x="300" y="108"/>
                  </a:cubicBezTo>
                  <a:cubicBezTo>
                    <a:pt x="310" y="101"/>
                    <a:pt x="301" y="86"/>
                    <a:pt x="290" y="92"/>
                  </a:cubicBezTo>
                  <a:cubicBezTo>
                    <a:pt x="273" y="100"/>
                    <a:pt x="256" y="110"/>
                    <a:pt x="239" y="119"/>
                  </a:cubicBezTo>
                  <a:cubicBezTo>
                    <a:pt x="260" y="103"/>
                    <a:pt x="280" y="86"/>
                    <a:pt x="299" y="67"/>
                  </a:cubicBezTo>
                  <a:cubicBezTo>
                    <a:pt x="307" y="59"/>
                    <a:pt x="297" y="47"/>
                    <a:pt x="287" y="52"/>
                  </a:cubicBezTo>
                  <a:cubicBezTo>
                    <a:pt x="267" y="62"/>
                    <a:pt x="247" y="75"/>
                    <a:pt x="229" y="88"/>
                  </a:cubicBezTo>
                  <a:cubicBezTo>
                    <a:pt x="247" y="72"/>
                    <a:pt x="265" y="56"/>
                    <a:pt x="284" y="42"/>
                  </a:cubicBezTo>
                  <a:cubicBezTo>
                    <a:pt x="294" y="34"/>
                    <a:pt x="284" y="17"/>
                    <a:pt x="274" y="25"/>
                  </a:cubicBezTo>
                  <a:cubicBezTo>
                    <a:pt x="217" y="68"/>
                    <a:pt x="163" y="116"/>
                    <a:pt x="105" y="157"/>
                  </a:cubicBezTo>
                  <a:cubicBezTo>
                    <a:pt x="90" y="167"/>
                    <a:pt x="74" y="178"/>
                    <a:pt x="59" y="191"/>
                  </a:cubicBezTo>
                  <a:cubicBezTo>
                    <a:pt x="56" y="192"/>
                    <a:pt x="53" y="193"/>
                    <a:pt x="50" y="194"/>
                  </a:cubicBezTo>
                  <a:cubicBezTo>
                    <a:pt x="55" y="184"/>
                    <a:pt x="61" y="173"/>
                    <a:pt x="69" y="164"/>
                  </a:cubicBezTo>
                  <a:cubicBezTo>
                    <a:pt x="85" y="153"/>
                    <a:pt x="101" y="139"/>
                    <a:pt x="115" y="127"/>
                  </a:cubicBezTo>
                  <a:cubicBezTo>
                    <a:pt x="132" y="113"/>
                    <a:pt x="150" y="100"/>
                    <a:pt x="167" y="86"/>
                  </a:cubicBezTo>
                  <a:cubicBezTo>
                    <a:pt x="196" y="67"/>
                    <a:pt x="226" y="48"/>
                    <a:pt x="251" y="24"/>
                  </a:cubicBezTo>
                  <a:cubicBezTo>
                    <a:pt x="259" y="17"/>
                    <a:pt x="248" y="2"/>
                    <a:pt x="239" y="9"/>
                  </a:cubicBezTo>
                  <a:cubicBezTo>
                    <a:pt x="226" y="19"/>
                    <a:pt x="212" y="29"/>
                    <a:pt x="198" y="39"/>
                  </a:cubicBezTo>
                  <a:cubicBezTo>
                    <a:pt x="205" y="33"/>
                    <a:pt x="211" y="28"/>
                    <a:pt x="217" y="22"/>
                  </a:cubicBezTo>
                  <a:cubicBezTo>
                    <a:pt x="225" y="14"/>
                    <a:pt x="214" y="0"/>
                    <a:pt x="204" y="6"/>
                  </a:cubicBezTo>
                  <a:cubicBezTo>
                    <a:pt x="196" y="10"/>
                    <a:pt x="188" y="15"/>
                    <a:pt x="180" y="20"/>
                  </a:cubicBezTo>
                  <a:cubicBezTo>
                    <a:pt x="181" y="12"/>
                    <a:pt x="173" y="2"/>
                    <a:pt x="164" y="8"/>
                  </a:cubicBezTo>
                  <a:cubicBezTo>
                    <a:pt x="126" y="31"/>
                    <a:pt x="83" y="56"/>
                    <a:pt x="50" y="90"/>
                  </a:cubicBezTo>
                  <a:cubicBezTo>
                    <a:pt x="49" y="90"/>
                    <a:pt x="48" y="91"/>
                    <a:pt x="47" y="92"/>
                  </a:cubicBezTo>
                  <a:cubicBezTo>
                    <a:pt x="61" y="72"/>
                    <a:pt x="84" y="57"/>
                    <a:pt x="100" y="41"/>
                  </a:cubicBezTo>
                  <a:cubicBezTo>
                    <a:pt x="110" y="31"/>
                    <a:pt x="95" y="16"/>
                    <a:pt x="85" y="26"/>
                  </a:cubicBezTo>
                  <a:cubicBezTo>
                    <a:pt x="81" y="28"/>
                    <a:pt x="78" y="31"/>
                    <a:pt x="75" y="34"/>
                  </a:cubicBezTo>
                  <a:cubicBezTo>
                    <a:pt x="76" y="33"/>
                    <a:pt x="77" y="31"/>
                    <a:pt x="78" y="30"/>
                  </a:cubicBezTo>
                  <a:cubicBezTo>
                    <a:pt x="87" y="21"/>
                    <a:pt x="74" y="7"/>
                    <a:pt x="65" y="14"/>
                  </a:cubicBezTo>
                  <a:cubicBezTo>
                    <a:pt x="64" y="6"/>
                    <a:pt x="52" y="1"/>
                    <a:pt x="46" y="10"/>
                  </a:cubicBezTo>
                  <a:cubicBezTo>
                    <a:pt x="40" y="20"/>
                    <a:pt x="35" y="30"/>
                    <a:pt x="32" y="41"/>
                  </a:cubicBezTo>
                  <a:cubicBezTo>
                    <a:pt x="31" y="45"/>
                    <a:pt x="32" y="48"/>
                    <a:pt x="34" y="51"/>
                  </a:cubicBezTo>
                  <a:cubicBezTo>
                    <a:pt x="27" y="61"/>
                    <a:pt x="20" y="71"/>
                    <a:pt x="14" y="81"/>
                  </a:cubicBezTo>
                  <a:cubicBezTo>
                    <a:pt x="10" y="87"/>
                    <a:pt x="13" y="94"/>
                    <a:pt x="18" y="96"/>
                  </a:cubicBezTo>
                  <a:cubicBezTo>
                    <a:pt x="16" y="102"/>
                    <a:pt x="14" y="107"/>
                    <a:pt x="12" y="113"/>
                  </a:cubicBezTo>
                  <a:cubicBezTo>
                    <a:pt x="11" y="120"/>
                    <a:pt x="15" y="125"/>
                    <a:pt x="21" y="126"/>
                  </a:cubicBezTo>
                  <a:cubicBezTo>
                    <a:pt x="18" y="131"/>
                    <a:pt x="16" y="135"/>
                    <a:pt x="14" y="140"/>
                  </a:cubicBezTo>
                  <a:cubicBezTo>
                    <a:pt x="11" y="145"/>
                    <a:pt x="13" y="150"/>
                    <a:pt x="16" y="154"/>
                  </a:cubicBezTo>
                  <a:cubicBezTo>
                    <a:pt x="12" y="160"/>
                    <a:pt x="7" y="168"/>
                    <a:pt x="4" y="175"/>
                  </a:cubicBezTo>
                  <a:cubicBezTo>
                    <a:pt x="0" y="183"/>
                    <a:pt x="6" y="191"/>
                    <a:pt x="15" y="189"/>
                  </a:cubicBezTo>
                  <a:cubicBezTo>
                    <a:pt x="21" y="188"/>
                    <a:pt x="27" y="186"/>
                    <a:pt x="33" y="184"/>
                  </a:cubicBezTo>
                  <a:cubicBezTo>
                    <a:pt x="30" y="191"/>
                    <a:pt x="28" y="199"/>
                    <a:pt x="27" y="207"/>
                  </a:cubicBezTo>
                  <a:cubicBezTo>
                    <a:pt x="26" y="212"/>
                    <a:pt x="29" y="217"/>
                    <a:pt x="33" y="218"/>
                  </a:cubicBezTo>
                  <a:cubicBezTo>
                    <a:pt x="23" y="231"/>
                    <a:pt x="17" y="246"/>
                    <a:pt x="16" y="263"/>
                  </a:cubicBezTo>
                  <a:cubicBezTo>
                    <a:pt x="16" y="265"/>
                    <a:pt x="17" y="267"/>
                    <a:pt x="19" y="269"/>
                  </a:cubicBezTo>
                  <a:cubicBezTo>
                    <a:pt x="12" y="281"/>
                    <a:pt x="8" y="294"/>
                    <a:pt x="8" y="308"/>
                  </a:cubicBezTo>
                  <a:cubicBezTo>
                    <a:pt x="8" y="312"/>
                    <a:pt x="11" y="316"/>
                    <a:pt x="14" y="317"/>
                  </a:cubicBezTo>
                  <a:cubicBezTo>
                    <a:pt x="13" y="320"/>
                    <a:pt x="12" y="323"/>
                    <a:pt x="11" y="327"/>
                  </a:cubicBezTo>
                  <a:cubicBezTo>
                    <a:pt x="9" y="333"/>
                    <a:pt x="13" y="338"/>
                    <a:pt x="19" y="339"/>
                  </a:cubicBezTo>
                  <a:cubicBezTo>
                    <a:pt x="13" y="349"/>
                    <a:pt x="9" y="359"/>
                    <a:pt x="5" y="369"/>
                  </a:cubicBezTo>
                  <a:cubicBezTo>
                    <a:pt x="3" y="377"/>
                    <a:pt x="13" y="386"/>
                    <a:pt x="20" y="381"/>
                  </a:cubicBezTo>
                  <a:cubicBezTo>
                    <a:pt x="16" y="388"/>
                    <a:pt x="13" y="396"/>
                    <a:pt x="11" y="404"/>
                  </a:cubicBezTo>
                  <a:cubicBezTo>
                    <a:pt x="9" y="408"/>
                    <a:pt x="11" y="412"/>
                    <a:pt x="14" y="414"/>
                  </a:cubicBezTo>
                  <a:cubicBezTo>
                    <a:pt x="13" y="415"/>
                    <a:pt x="12" y="416"/>
                    <a:pt x="12" y="418"/>
                  </a:cubicBezTo>
                  <a:cubicBezTo>
                    <a:pt x="7" y="425"/>
                    <a:pt x="15" y="435"/>
                    <a:pt x="23" y="432"/>
                  </a:cubicBezTo>
                  <a:cubicBezTo>
                    <a:pt x="29" y="430"/>
                    <a:pt x="35" y="428"/>
                    <a:pt x="41" y="426"/>
                  </a:cubicBezTo>
                  <a:cubicBezTo>
                    <a:pt x="39" y="429"/>
                    <a:pt x="37" y="433"/>
                    <a:pt x="36" y="436"/>
                  </a:cubicBezTo>
                  <a:cubicBezTo>
                    <a:pt x="34" y="440"/>
                    <a:pt x="34" y="445"/>
                    <a:pt x="36" y="447"/>
                  </a:cubicBezTo>
                  <a:cubicBezTo>
                    <a:pt x="33" y="452"/>
                    <a:pt x="30" y="456"/>
                    <a:pt x="28" y="460"/>
                  </a:cubicBezTo>
                  <a:cubicBezTo>
                    <a:pt x="23" y="468"/>
                    <a:pt x="31" y="478"/>
                    <a:pt x="39" y="475"/>
                  </a:cubicBezTo>
                  <a:cubicBezTo>
                    <a:pt x="52" y="471"/>
                    <a:pt x="65" y="465"/>
                    <a:pt x="76" y="457"/>
                  </a:cubicBezTo>
                  <a:cubicBezTo>
                    <a:pt x="76" y="464"/>
                    <a:pt x="85" y="470"/>
                    <a:pt x="92" y="466"/>
                  </a:cubicBezTo>
                  <a:cubicBezTo>
                    <a:pt x="103" y="460"/>
                    <a:pt x="114" y="454"/>
                    <a:pt x="124" y="448"/>
                  </a:cubicBezTo>
                  <a:cubicBezTo>
                    <a:pt x="126" y="450"/>
                    <a:pt x="129" y="452"/>
                    <a:pt x="132" y="452"/>
                  </a:cubicBezTo>
                  <a:cubicBezTo>
                    <a:pt x="146" y="450"/>
                    <a:pt x="158" y="446"/>
                    <a:pt x="170" y="441"/>
                  </a:cubicBezTo>
                  <a:cubicBezTo>
                    <a:pt x="173" y="443"/>
                    <a:pt x="176" y="444"/>
                    <a:pt x="180" y="443"/>
                  </a:cubicBezTo>
                  <a:cubicBezTo>
                    <a:pt x="195" y="439"/>
                    <a:pt x="209" y="433"/>
                    <a:pt x="222" y="425"/>
                  </a:cubicBezTo>
                  <a:cubicBezTo>
                    <a:pt x="225" y="430"/>
                    <a:pt x="231" y="432"/>
                    <a:pt x="236" y="429"/>
                  </a:cubicBezTo>
                  <a:cubicBezTo>
                    <a:pt x="240" y="427"/>
                    <a:pt x="244" y="424"/>
                    <a:pt x="247" y="422"/>
                  </a:cubicBezTo>
                  <a:cubicBezTo>
                    <a:pt x="249" y="428"/>
                    <a:pt x="255" y="432"/>
                    <a:pt x="260" y="430"/>
                  </a:cubicBezTo>
                  <a:cubicBezTo>
                    <a:pt x="275" y="425"/>
                    <a:pt x="287" y="417"/>
                    <a:pt x="299" y="408"/>
                  </a:cubicBezTo>
                  <a:cubicBezTo>
                    <a:pt x="301" y="412"/>
                    <a:pt x="306" y="415"/>
                    <a:pt x="311" y="414"/>
                  </a:cubicBezTo>
                  <a:cubicBezTo>
                    <a:pt x="331" y="411"/>
                    <a:pt x="350" y="401"/>
                    <a:pt x="369" y="409"/>
                  </a:cubicBezTo>
                  <a:cubicBezTo>
                    <a:pt x="382" y="414"/>
                    <a:pt x="388" y="393"/>
                    <a:pt x="375" y="389"/>
                  </a:cubicBezTo>
                  <a:close/>
                  <a:moveTo>
                    <a:pt x="34" y="163"/>
                  </a:moveTo>
                  <a:cubicBezTo>
                    <a:pt x="37" y="158"/>
                    <a:pt x="40" y="154"/>
                    <a:pt x="43" y="150"/>
                  </a:cubicBezTo>
                  <a:cubicBezTo>
                    <a:pt x="50" y="147"/>
                    <a:pt x="58" y="144"/>
                    <a:pt x="65" y="141"/>
                  </a:cubicBezTo>
                  <a:cubicBezTo>
                    <a:pt x="62" y="143"/>
                    <a:pt x="59" y="146"/>
                    <a:pt x="57" y="149"/>
                  </a:cubicBezTo>
                  <a:cubicBezTo>
                    <a:pt x="49" y="154"/>
                    <a:pt x="42" y="159"/>
                    <a:pt x="34" y="163"/>
                  </a:cubicBezTo>
                  <a:close/>
                  <a:moveTo>
                    <a:pt x="126" y="424"/>
                  </a:moveTo>
                  <a:cubicBezTo>
                    <a:pt x="131" y="418"/>
                    <a:pt x="136" y="412"/>
                    <a:pt x="141" y="406"/>
                  </a:cubicBezTo>
                  <a:cubicBezTo>
                    <a:pt x="142" y="406"/>
                    <a:pt x="142" y="406"/>
                    <a:pt x="142" y="405"/>
                  </a:cubicBezTo>
                  <a:cubicBezTo>
                    <a:pt x="139" y="410"/>
                    <a:pt x="136" y="414"/>
                    <a:pt x="133" y="419"/>
                  </a:cubicBezTo>
                  <a:cubicBezTo>
                    <a:pt x="131" y="421"/>
                    <a:pt x="128" y="422"/>
                    <a:pt x="126" y="424"/>
                  </a:cubicBezTo>
                  <a:close/>
                  <a:moveTo>
                    <a:pt x="207" y="365"/>
                  </a:moveTo>
                  <a:cubicBezTo>
                    <a:pt x="222" y="352"/>
                    <a:pt x="238" y="338"/>
                    <a:pt x="255" y="328"/>
                  </a:cubicBezTo>
                  <a:cubicBezTo>
                    <a:pt x="235" y="346"/>
                    <a:pt x="214" y="363"/>
                    <a:pt x="193" y="379"/>
                  </a:cubicBezTo>
                  <a:cubicBezTo>
                    <a:pt x="198" y="374"/>
                    <a:pt x="202" y="369"/>
                    <a:pt x="207" y="365"/>
                  </a:cubicBezTo>
                  <a:close/>
                  <a:moveTo>
                    <a:pt x="43" y="265"/>
                  </a:moveTo>
                  <a:cubicBezTo>
                    <a:pt x="44" y="265"/>
                    <a:pt x="45" y="265"/>
                    <a:pt x="45" y="264"/>
                  </a:cubicBezTo>
                  <a:cubicBezTo>
                    <a:pt x="42" y="268"/>
                    <a:pt x="40" y="271"/>
                    <a:pt x="37" y="275"/>
                  </a:cubicBezTo>
                  <a:cubicBezTo>
                    <a:pt x="39" y="272"/>
                    <a:pt x="41" y="269"/>
                    <a:pt x="43" y="265"/>
                  </a:cubicBezTo>
                  <a:close/>
                  <a:moveTo>
                    <a:pt x="42" y="303"/>
                  </a:moveTo>
                  <a:cubicBezTo>
                    <a:pt x="45" y="301"/>
                    <a:pt x="48" y="299"/>
                    <a:pt x="51" y="297"/>
                  </a:cubicBezTo>
                  <a:cubicBezTo>
                    <a:pt x="47" y="302"/>
                    <a:pt x="42" y="307"/>
                    <a:pt x="38" y="312"/>
                  </a:cubicBezTo>
                  <a:cubicBezTo>
                    <a:pt x="38" y="312"/>
                    <a:pt x="38" y="312"/>
                    <a:pt x="38" y="312"/>
                  </a:cubicBezTo>
                  <a:cubicBezTo>
                    <a:pt x="39" y="309"/>
                    <a:pt x="41" y="306"/>
                    <a:pt x="42" y="303"/>
                  </a:cubicBezTo>
                  <a:close/>
                  <a:moveTo>
                    <a:pt x="51" y="327"/>
                  </a:moveTo>
                  <a:cubicBezTo>
                    <a:pt x="58" y="323"/>
                    <a:pt x="64" y="319"/>
                    <a:pt x="70" y="314"/>
                  </a:cubicBezTo>
                  <a:cubicBezTo>
                    <a:pt x="62" y="322"/>
                    <a:pt x="53" y="330"/>
                    <a:pt x="43" y="337"/>
                  </a:cubicBezTo>
                  <a:cubicBezTo>
                    <a:pt x="46" y="334"/>
                    <a:pt x="48" y="331"/>
                    <a:pt x="51" y="327"/>
                  </a:cubicBezTo>
                  <a:close/>
                  <a:moveTo>
                    <a:pt x="156" y="243"/>
                  </a:moveTo>
                  <a:cubicBezTo>
                    <a:pt x="154" y="244"/>
                    <a:pt x="152" y="246"/>
                    <a:pt x="150" y="247"/>
                  </a:cubicBezTo>
                  <a:cubicBezTo>
                    <a:pt x="135" y="258"/>
                    <a:pt x="120" y="270"/>
                    <a:pt x="106" y="283"/>
                  </a:cubicBezTo>
                  <a:cubicBezTo>
                    <a:pt x="117" y="272"/>
                    <a:pt x="128" y="261"/>
                    <a:pt x="140" y="253"/>
                  </a:cubicBezTo>
                  <a:cubicBezTo>
                    <a:pt x="151" y="244"/>
                    <a:pt x="162" y="236"/>
                    <a:pt x="173" y="228"/>
                  </a:cubicBezTo>
                  <a:cubicBezTo>
                    <a:pt x="168" y="233"/>
                    <a:pt x="162" y="238"/>
                    <a:pt x="156" y="243"/>
                  </a:cubicBezTo>
                  <a:close/>
                  <a:moveTo>
                    <a:pt x="91" y="245"/>
                  </a:moveTo>
                  <a:cubicBezTo>
                    <a:pt x="109" y="229"/>
                    <a:pt x="128" y="214"/>
                    <a:pt x="146" y="201"/>
                  </a:cubicBezTo>
                  <a:cubicBezTo>
                    <a:pt x="152" y="196"/>
                    <a:pt x="159" y="192"/>
                    <a:pt x="165" y="188"/>
                  </a:cubicBezTo>
                  <a:cubicBezTo>
                    <a:pt x="140" y="207"/>
                    <a:pt x="116" y="226"/>
                    <a:pt x="91" y="245"/>
                  </a:cubicBezTo>
                  <a:close/>
                  <a:moveTo>
                    <a:pt x="44" y="236"/>
                  </a:moveTo>
                  <a:cubicBezTo>
                    <a:pt x="49" y="226"/>
                    <a:pt x="57" y="217"/>
                    <a:pt x="67" y="209"/>
                  </a:cubicBezTo>
                  <a:cubicBezTo>
                    <a:pt x="74" y="206"/>
                    <a:pt x="80" y="203"/>
                    <a:pt x="87" y="199"/>
                  </a:cubicBezTo>
                  <a:cubicBezTo>
                    <a:pt x="72" y="210"/>
                    <a:pt x="57" y="222"/>
                    <a:pt x="44" y="236"/>
                  </a:cubicBezTo>
                  <a:close/>
                </a:path>
              </a:pathLst>
            </a:custGeom>
            <a:solidFill>
              <a:srgbClr val="9FD4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1" name="Freeform 25">
              <a:extLst>
                <a:ext uri="{FF2B5EF4-FFF2-40B4-BE49-F238E27FC236}">
                  <a16:creationId xmlns:a16="http://schemas.microsoft.com/office/drawing/2014/main" id="{B8CD2D15-29A1-4462-8DC3-4FACA023C5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4348" y="2027764"/>
              <a:ext cx="1132973" cy="477260"/>
            </a:xfrm>
            <a:custGeom>
              <a:avLst/>
              <a:gdLst>
                <a:gd name="T0" fmla="*/ 220 w 231"/>
                <a:gd name="T1" fmla="*/ 50 h 97"/>
                <a:gd name="T2" fmla="*/ 173 w 231"/>
                <a:gd name="T3" fmla="*/ 45 h 97"/>
                <a:gd name="T4" fmla="*/ 175 w 231"/>
                <a:gd name="T5" fmla="*/ 37 h 97"/>
                <a:gd name="T6" fmla="*/ 170 w 231"/>
                <a:gd name="T7" fmla="*/ 26 h 97"/>
                <a:gd name="T8" fmla="*/ 175 w 231"/>
                <a:gd name="T9" fmla="*/ 13 h 97"/>
                <a:gd name="T10" fmla="*/ 162 w 231"/>
                <a:gd name="T11" fmla="*/ 3 h 97"/>
                <a:gd name="T12" fmla="*/ 149 w 231"/>
                <a:gd name="T13" fmla="*/ 11 h 97"/>
                <a:gd name="T14" fmla="*/ 141 w 231"/>
                <a:gd name="T15" fmla="*/ 11 h 97"/>
                <a:gd name="T16" fmla="*/ 129 w 231"/>
                <a:gd name="T17" fmla="*/ 18 h 97"/>
                <a:gd name="T18" fmla="*/ 127 w 231"/>
                <a:gd name="T19" fmla="*/ 18 h 97"/>
                <a:gd name="T20" fmla="*/ 111 w 231"/>
                <a:gd name="T21" fmla="*/ 24 h 97"/>
                <a:gd name="T22" fmla="*/ 114 w 231"/>
                <a:gd name="T23" fmla="*/ 22 h 97"/>
                <a:gd name="T24" fmla="*/ 105 w 231"/>
                <a:gd name="T25" fmla="*/ 8 h 97"/>
                <a:gd name="T26" fmla="*/ 78 w 231"/>
                <a:gd name="T27" fmla="*/ 20 h 97"/>
                <a:gd name="T28" fmla="*/ 71 w 231"/>
                <a:gd name="T29" fmla="*/ 19 h 97"/>
                <a:gd name="T30" fmla="*/ 49 w 231"/>
                <a:gd name="T31" fmla="*/ 27 h 97"/>
                <a:gd name="T32" fmla="*/ 51 w 231"/>
                <a:gd name="T33" fmla="*/ 25 h 97"/>
                <a:gd name="T34" fmla="*/ 52 w 231"/>
                <a:gd name="T35" fmla="*/ 24 h 97"/>
                <a:gd name="T36" fmla="*/ 54 w 231"/>
                <a:gd name="T37" fmla="*/ 21 h 97"/>
                <a:gd name="T38" fmla="*/ 58 w 231"/>
                <a:gd name="T39" fmla="*/ 17 h 97"/>
                <a:gd name="T40" fmla="*/ 50 w 231"/>
                <a:gd name="T41" fmla="*/ 7 h 97"/>
                <a:gd name="T42" fmla="*/ 4 w 231"/>
                <a:gd name="T43" fmla="*/ 32 h 97"/>
                <a:gd name="T44" fmla="*/ 7 w 231"/>
                <a:gd name="T45" fmla="*/ 44 h 97"/>
                <a:gd name="T46" fmla="*/ 10 w 231"/>
                <a:gd name="T47" fmla="*/ 55 h 97"/>
                <a:gd name="T48" fmla="*/ 2 w 231"/>
                <a:gd name="T49" fmla="*/ 68 h 97"/>
                <a:gd name="T50" fmla="*/ 6 w 231"/>
                <a:gd name="T51" fmla="*/ 80 h 97"/>
                <a:gd name="T52" fmla="*/ 14 w 231"/>
                <a:gd name="T53" fmla="*/ 91 h 97"/>
                <a:gd name="T54" fmla="*/ 29 w 231"/>
                <a:gd name="T55" fmla="*/ 90 h 97"/>
                <a:gd name="T56" fmla="*/ 33 w 231"/>
                <a:gd name="T57" fmla="*/ 94 h 97"/>
                <a:gd name="T58" fmla="*/ 79 w 231"/>
                <a:gd name="T59" fmla="*/ 85 h 97"/>
                <a:gd name="T60" fmla="*/ 89 w 231"/>
                <a:gd name="T61" fmla="*/ 89 h 97"/>
                <a:gd name="T62" fmla="*/ 125 w 231"/>
                <a:gd name="T63" fmla="*/ 75 h 97"/>
                <a:gd name="T64" fmla="*/ 152 w 231"/>
                <a:gd name="T65" fmla="*/ 68 h 97"/>
                <a:gd name="T66" fmla="*/ 165 w 231"/>
                <a:gd name="T67" fmla="*/ 68 h 97"/>
                <a:gd name="T68" fmla="*/ 220 w 231"/>
                <a:gd name="T69" fmla="*/ 67 h 97"/>
                <a:gd name="T70" fmla="*/ 220 w 231"/>
                <a:gd name="T71" fmla="*/ 5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31" h="97">
                  <a:moveTo>
                    <a:pt x="220" y="50"/>
                  </a:moveTo>
                  <a:cubicBezTo>
                    <a:pt x="202" y="50"/>
                    <a:pt x="187" y="43"/>
                    <a:pt x="173" y="45"/>
                  </a:cubicBezTo>
                  <a:cubicBezTo>
                    <a:pt x="174" y="42"/>
                    <a:pt x="174" y="40"/>
                    <a:pt x="175" y="37"/>
                  </a:cubicBezTo>
                  <a:cubicBezTo>
                    <a:pt x="177" y="32"/>
                    <a:pt x="174" y="28"/>
                    <a:pt x="170" y="26"/>
                  </a:cubicBezTo>
                  <a:cubicBezTo>
                    <a:pt x="172" y="22"/>
                    <a:pt x="174" y="18"/>
                    <a:pt x="175" y="13"/>
                  </a:cubicBezTo>
                  <a:cubicBezTo>
                    <a:pt x="177" y="5"/>
                    <a:pt x="169" y="0"/>
                    <a:pt x="162" y="3"/>
                  </a:cubicBezTo>
                  <a:cubicBezTo>
                    <a:pt x="158" y="5"/>
                    <a:pt x="153" y="8"/>
                    <a:pt x="149" y="11"/>
                  </a:cubicBezTo>
                  <a:cubicBezTo>
                    <a:pt x="146" y="10"/>
                    <a:pt x="144" y="9"/>
                    <a:pt x="141" y="11"/>
                  </a:cubicBezTo>
                  <a:cubicBezTo>
                    <a:pt x="137" y="13"/>
                    <a:pt x="133" y="16"/>
                    <a:pt x="129" y="18"/>
                  </a:cubicBezTo>
                  <a:cubicBezTo>
                    <a:pt x="129" y="18"/>
                    <a:pt x="128" y="18"/>
                    <a:pt x="127" y="18"/>
                  </a:cubicBezTo>
                  <a:cubicBezTo>
                    <a:pt x="122" y="20"/>
                    <a:pt x="116" y="22"/>
                    <a:pt x="111" y="24"/>
                  </a:cubicBezTo>
                  <a:cubicBezTo>
                    <a:pt x="112" y="23"/>
                    <a:pt x="113" y="23"/>
                    <a:pt x="114" y="22"/>
                  </a:cubicBezTo>
                  <a:cubicBezTo>
                    <a:pt x="120" y="17"/>
                    <a:pt x="113" y="5"/>
                    <a:pt x="105" y="8"/>
                  </a:cubicBezTo>
                  <a:cubicBezTo>
                    <a:pt x="97" y="12"/>
                    <a:pt x="87" y="15"/>
                    <a:pt x="78" y="20"/>
                  </a:cubicBezTo>
                  <a:cubicBezTo>
                    <a:pt x="76" y="18"/>
                    <a:pt x="74" y="18"/>
                    <a:pt x="71" y="19"/>
                  </a:cubicBezTo>
                  <a:cubicBezTo>
                    <a:pt x="63" y="21"/>
                    <a:pt x="56" y="24"/>
                    <a:pt x="49" y="27"/>
                  </a:cubicBezTo>
                  <a:cubicBezTo>
                    <a:pt x="50" y="26"/>
                    <a:pt x="50" y="26"/>
                    <a:pt x="51" y="25"/>
                  </a:cubicBezTo>
                  <a:cubicBezTo>
                    <a:pt x="52" y="24"/>
                    <a:pt x="52" y="24"/>
                    <a:pt x="52" y="24"/>
                  </a:cubicBezTo>
                  <a:cubicBezTo>
                    <a:pt x="53" y="23"/>
                    <a:pt x="53" y="22"/>
                    <a:pt x="54" y="21"/>
                  </a:cubicBezTo>
                  <a:cubicBezTo>
                    <a:pt x="55" y="20"/>
                    <a:pt x="56" y="18"/>
                    <a:pt x="58" y="17"/>
                  </a:cubicBezTo>
                  <a:cubicBezTo>
                    <a:pt x="61" y="11"/>
                    <a:pt x="55" y="6"/>
                    <a:pt x="50" y="7"/>
                  </a:cubicBezTo>
                  <a:cubicBezTo>
                    <a:pt x="32" y="10"/>
                    <a:pt x="16" y="18"/>
                    <a:pt x="4" y="32"/>
                  </a:cubicBezTo>
                  <a:cubicBezTo>
                    <a:pt x="0" y="37"/>
                    <a:pt x="2" y="43"/>
                    <a:pt x="7" y="44"/>
                  </a:cubicBezTo>
                  <a:cubicBezTo>
                    <a:pt x="6" y="48"/>
                    <a:pt x="7" y="53"/>
                    <a:pt x="10" y="55"/>
                  </a:cubicBezTo>
                  <a:cubicBezTo>
                    <a:pt x="7" y="59"/>
                    <a:pt x="4" y="63"/>
                    <a:pt x="2" y="68"/>
                  </a:cubicBezTo>
                  <a:cubicBezTo>
                    <a:pt x="0" y="72"/>
                    <a:pt x="2" y="79"/>
                    <a:pt x="6" y="80"/>
                  </a:cubicBezTo>
                  <a:cubicBezTo>
                    <a:pt x="5" y="85"/>
                    <a:pt x="8" y="91"/>
                    <a:pt x="14" y="91"/>
                  </a:cubicBezTo>
                  <a:cubicBezTo>
                    <a:pt x="19" y="91"/>
                    <a:pt x="24" y="91"/>
                    <a:pt x="29" y="90"/>
                  </a:cubicBezTo>
                  <a:cubicBezTo>
                    <a:pt x="30" y="92"/>
                    <a:pt x="31" y="93"/>
                    <a:pt x="33" y="94"/>
                  </a:cubicBezTo>
                  <a:cubicBezTo>
                    <a:pt x="49" y="97"/>
                    <a:pt x="65" y="92"/>
                    <a:pt x="79" y="85"/>
                  </a:cubicBezTo>
                  <a:cubicBezTo>
                    <a:pt x="81" y="88"/>
                    <a:pt x="85" y="89"/>
                    <a:pt x="89" y="89"/>
                  </a:cubicBezTo>
                  <a:cubicBezTo>
                    <a:pt x="101" y="87"/>
                    <a:pt x="114" y="82"/>
                    <a:pt x="125" y="75"/>
                  </a:cubicBezTo>
                  <a:cubicBezTo>
                    <a:pt x="132" y="82"/>
                    <a:pt x="143" y="77"/>
                    <a:pt x="152" y="68"/>
                  </a:cubicBezTo>
                  <a:cubicBezTo>
                    <a:pt x="155" y="71"/>
                    <a:pt x="161" y="71"/>
                    <a:pt x="165" y="68"/>
                  </a:cubicBezTo>
                  <a:cubicBezTo>
                    <a:pt x="179" y="56"/>
                    <a:pt x="202" y="69"/>
                    <a:pt x="220" y="67"/>
                  </a:cubicBezTo>
                  <a:cubicBezTo>
                    <a:pt x="230" y="66"/>
                    <a:pt x="231" y="50"/>
                    <a:pt x="220" y="5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2" name="Freeform 36">
              <a:extLst>
                <a:ext uri="{FF2B5EF4-FFF2-40B4-BE49-F238E27FC236}">
                  <a16:creationId xmlns:a16="http://schemas.microsoft.com/office/drawing/2014/main" id="{A8776B89-30F7-4DAA-B1D7-1B29D53B465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404662" y="1758008"/>
              <a:ext cx="2106169" cy="2382149"/>
            </a:xfrm>
            <a:custGeom>
              <a:avLst/>
              <a:gdLst>
                <a:gd name="T0" fmla="*/ 402 w 429"/>
                <a:gd name="T1" fmla="*/ 229 h 485"/>
                <a:gd name="T2" fmla="*/ 359 w 429"/>
                <a:gd name="T3" fmla="*/ 5 h 485"/>
                <a:gd name="T4" fmla="*/ 117 w 429"/>
                <a:gd name="T5" fmla="*/ 26 h 485"/>
                <a:gd name="T6" fmla="*/ 50 w 429"/>
                <a:gd name="T7" fmla="*/ 36 h 485"/>
                <a:gd name="T8" fmla="*/ 21 w 429"/>
                <a:gd name="T9" fmla="*/ 97 h 485"/>
                <a:gd name="T10" fmla="*/ 43 w 429"/>
                <a:gd name="T11" fmla="*/ 62 h 485"/>
                <a:gd name="T12" fmla="*/ 1 w 429"/>
                <a:gd name="T13" fmla="*/ 124 h 485"/>
                <a:gd name="T14" fmla="*/ 15 w 429"/>
                <a:gd name="T15" fmla="*/ 199 h 485"/>
                <a:gd name="T16" fmla="*/ 23 w 429"/>
                <a:gd name="T17" fmla="*/ 292 h 485"/>
                <a:gd name="T18" fmla="*/ 19 w 429"/>
                <a:gd name="T19" fmla="*/ 361 h 485"/>
                <a:gd name="T20" fmla="*/ 30 w 429"/>
                <a:gd name="T21" fmla="*/ 439 h 485"/>
                <a:gd name="T22" fmla="*/ 50 w 429"/>
                <a:gd name="T23" fmla="*/ 434 h 485"/>
                <a:gd name="T24" fmla="*/ 49 w 429"/>
                <a:gd name="T25" fmla="*/ 472 h 485"/>
                <a:gd name="T26" fmla="*/ 78 w 429"/>
                <a:gd name="T27" fmla="*/ 477 h 485"/>
                <a:gd name="T28" fmla="*/ 217 w 429"/>
                <a:gd name="T29" fmla="*/ 462 h 485"/>
                <a:gd name="T30" fmla="*/ 49 w 429"/>
                <a:gd name="T31" fmla="*/ 231 h 485"/>
                <a:gd name="T32" fmla="*/ 48 w 429"/>
                <a:gd name="T33" fmla="*/ 206 h 485"/>
                <a:gd name="T34" fmla="*/ 18 w 429"/>
                <a:gd name="T35" fmla="*/ 113 h 485"/>
                <a:gd name="T36" fmla="*/ 47 w 429"/>
                <a:gd name="T37" fmla="*/ 133 h 485"/>
                <a:gd name="T38" fmla="*/ 41 w 429"/>
                <a:gd name="T39" fmla="*/ 146 h 485"/>
                <a:gd name="T40" fmla="*/ 41 w 429"/>
                <a:gd name="T41" fmla="*/ 146 h 485"/>
                <a:gd name="T42" fmla="*/ 47 w 429"/>
                <a:gd name="T43" fmla="*/ 161 h 485"/>
                <a:gd name="T44" fmla="*/ 24 w 429"/>
                <a:gd name="T45" fmla="*/ 191 h 485"/>
                <a:gd name="T46" fmla="*/ 49 w 429"/>
                <a:gd name="T47" fmla="*/ 248 h 485"/>
                <a:gd name="T48" fmla="*/ 31 w 429"/>
                <a:gd name="T49" fmla="*/ 248 h 485"/>
                <a:gd name="T50" fmla="*/ 49 w 429"/>
                <a:gd name="T51" fmla="*/ 299 h 485"/>
                <a:gd name="T52" fmla="*/ 27 w 429"/>
                <a:gd name="T53" fmla="*/ 317 h 485"/>
                <a:gd name="T54" fmla="*/ 50 w 429"/>
                <a:gd name="T55" fmla="*/ 350 h 485"/>
                <a:gd name="T56" fmla="*/ 31 w 429"/>
                <a:gd name="T57" fmla="*/ 365 h 485"/>
                <a:gd name="T58" fmla="*/ 33 w 429"/>
                <a:gd name="T59" fmla="*/ 423 h 485"/>
                <a:gd name="T60" fmla="*/ 53 w 429"/>
                <a:gd name="T61" fmla="*/ 400 h 485"/>
                <a:gd name="T62" fmla="*/ 226 w 429"/>
                <a:gd name="T63" fmla="*/ 448 h 485"/>
                <a:gd name="T64" fmla="*/ 161 w 429"/>
                <a:gd name="T65" fmla="*/ 425 h 485"/>
                <a:gd name="T66" fmla="*/ 116 w 429"/>
                <a:gd name="T67" fmla="*/ 432 h 485"/>
                <a:gd name="T68" fmla="*/ 74 w 429"/>
                <a:gd name="T69" fmla="*/ 467 h 485"/>
                <a:gd name="T70" fmla="*/ 112 w 429"/>
                <a:gd name="T71" fmla="*/ 406 h 485"/>
                <a:gd name="T72" fmla="*/ 72 w 429"/>
                <a:gd name="T73" fmla="*/ 411 h 485"/>
                <a:gd name="T74" fmla="*/ 72 w 429"/>
                <a:gd name="T75" fmla="*/ 403 h 485"/>
                <a:gd name="T76" fmla="*/ 70 w 429"/>
                <a:gd name="T77" fmla="*/ 371 h 485"/>
                <a:gd name="T78" fmla="*/ 89 w 429"/>
                <a:gd name="T79" fmla="*/ 350 h 485"/>
                <a:gd name="T80" fmla="*/ 69 w 429"/>
                <a:gd name="T81" fmla="*/ 349 h 485"/>
                <a:gd name="T82" fmla="*/ 100 w 429"/>
                <a:gd name="T83" fmla="*/ 312 h 485"/>
                <a:gd name="T84" fmla="*/ 66 w 429"/>
                <a:gd name="T85" fmla="*/ 303 h 485"/>
                <a:gd name="T86" fmla="*/ 66 w 429"/>
                <a:gd name="T87" fmla="*/ 300 h 485"/>
                <a:gd name="T88" fmla="*/ 103 w 429"/>
                <a:gd name="T89" fmla="*/ 243 h 485"/>
                <a:gd name="T90" fmla="*/ 65 w 429"/>
                <a:gd name="T91" fmla="*/ 243 h 485"/>
                <a:gd name="T92" fmla="*/ 64 w 429"/>
                <a:gd name="T93" fmla="*/ 239 h 485"/>
                <a:gd name="T94" fmla="*/ 95 w 429"/>
                <a:gd name="T95" fmla="*/ 200 h 485"/>
                <a:gd name="T96" fmla="*/ 110 w 429"/>
                <a:gd name="T97" fmla="*/ 39 h 485"/>
                <a:gd name="T98" fmla="*/ 357 w 429"/>
                <a:gd name="T99" fmla="*/ 15 h 485"/>
                <a:gd name="T100" fmla="*/ 399 w 429"/>
                <a:gd name="T101" fmla="*/ 331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29" h="485">
                  <a:moveTo>
                    <a:pt x="419" y="422"/>
                  </a:moveTo>
                  <a:cubicBezTo>
                    <a:pt x="423" y="395"/>
                    <a:pt x="418" y="364"/>
                    <a:pt x="416" y="337"/>
                  </a:cubicBezTo>
                  <a:cubicBezTo>
                    <a:pt x="412" y="301"/>
                    <a:pt x="408" y="265"/>
                    <a:pt x="402" y="229"/>
                  </a:cubicBezTo>
                  <a:cubicBezTo>
                    <a:pt x="396" y="190"/>
                    <a:pt x="389" y="152"/>
                    <a:pt x="382" y="114"/>
                  </a:cubicBezTo>
                  <a:cubicBezTo>
                    <a:pt x="376" y="81"/>
                    <a:pt x="371" y="46"/>
                    <a:pt x="361" y="14"/>
                  </a:cubicBezTo>
                  <a:cubicBezTo>
                    <a:pt x="364" y="11"/>
                    <a:pt x="363" y="6"/>
                    <a:pt x="359" y="5"/>
                  </a:cubicBezTo>
                  <a:cubicBezTo>
                    <a:pt x="337" y="0"/>
                    <a:pt x="310" y="5"/>
                    <a:pt x="287" y="7"/>
                  </a:cubicBezTo>
                  <a:cubicBezTo>
                    <a:pt x="259" y="10"/>
                    <a:pt x="230" y="13"/>
                    <a:pt x="201" y="17"/>
                  </a:cubicBezTo>
                  <a:cubicBezTo>
                    <a:pt x="173" y="21"/>
                    <a:pt x="145" y="24"/>
                    <a:pt x="117" y="26"/>
                  </a:cubicBezTo>
                  <a:cubicBezTo>
                    <a:pt x="104" y="28"/>
                    <a:pt x="90" y="28"/>
                    <a:pt x="77" y="28"/>
                  </a:cubicBezTo>
                  <a:cubicBezTo>
                    <a:pt x="67" y="29"/>
                    <a:pt x="59" y="27"/>
                    <a:pt x="50" y="31"/>
                  </a:cubicBezTo>
                  <a:cubicBezTo>
                    <a:pt x="48" y="32"/>
                    <a:pt x="48" y="35"/>
                    <a:pt x="50" y="36"/>
                  </a:cubicBezTo>
                  <a:cubicBezTo>
                    <a:pt x="51" y="36"/>
                    <a:pt x="51" y="37"/>
                    <a:pt x="52" y="37"/>
                  </a:cubicBezTo>
                  <a:cubicBezTo>
                    <a:pt x="50" y="56"/>
                    <a:pt x="49" y="74"/>
                    <a:pt x="48" y="93"/>
                  </a:cubicBezTo>
                  <a:cubicBezTo>
                    <a:pt x="39" y="92"/>
                    <a:pt x="29" y="93"/>
                    <a:pt x="21" y="97"/>
                  </a:cubicBezTo>
                  <a:cubicBezTo>
                    <a:pt x="21" y="97"/>
                    <a:pt x="20" y="96"/>
                    <a:pt x="20" y="96"/>
                  </a:cubicBezTo>
                  <a:cubicBezTo>
                    <a:pt x="16" y="81"/>
                    <a:pt x="34" y="74"/>
                    <a:pt x="44" y="72"/>
                  </a:cubicBezTo>
                  <a:cubicBezTo>
                    <a:pt x="49" y="70"/>
                    <a:pt x="48" y="62"/>
                    <a:pt x="43" y="62"/>
                  </a:cubicBezTo>
                  <a:cubicBezTo>
                    <a:pt x="23" y="65"/>
                    <a:pt x="3" y="78"/>
                    <a:pt x="10" y="101"/>
                  </a:cubicBezTo>
                  <a:cubicBezTo>
                    <a:pt x="10" y="102"/>
                    <a:pt x="11" y="103"/>
                    <a:pt x="11" y="104"/>
                  </a:cubicBezTo>
                  <a:cubicBezTo>
                    <a:pt x="6" y="109"/>
                    <a:pt x="2" y="116"/>
                    <a:pt x="1" y="124"/>
                  </a:cubicBezTo>
                  <a:cubicBezTo>
                    <a:pt x="0" y="136"/>
                    <a:pt x="4" y="145"/>
                    <a:pt x="11" y="151"/>
                  </a:cubicBezTo>
                  <a:cubicBezTo>
                    <a:pt x="4" y="161"/>
                    <a:pt x="2" y="173"/>
                    <a:pt x="8" y="187"/>
                  </a:cubicBezTo>
                  <a:cubicBezTo>
                    <a:pt x="10" y="192"/>
                    <a:pt x="13" y="196"/>
                    <a:pt x="15" y="199"/>
                  </a:cubicBezTo>
                  <a:cubicBezTo>
                    <a:pt x="12" y="205"/>
                    <a:pt x="10" y="212"/>
                    <a:pt x="11" y="221"/>
                  </a:cubicBezTo>
                  <a:cubicBezTo>
                    <a:pt x="12" y="230"/>
                    <a:pt x="16" y="237"/>
                    <a:pt x="21" y="241"/>
                  </a:cubicBezTo>
                  <a:cubicBezTo>
                    <a:pt x="10" y="255"/>
                    <a:pt x="10" y="280"/>
                    <a:pt x="23" y="292"/>
                  </a:cubicBezTo>
                  <a:cubicBezTo>
                    <a:pt x="18" y="298"/>
                    <a:pt x="15" y="305"/>
                    <a:pt x="14" y="314"/>
                  </a:cubicBezTo>
                  <a:cubicBezTo>
                    <a:pt x="14" y="327"/>
                    <a:pt x="19" y="336"/>
                    <a:pt x="27" y="342"/>
                  </a:cubicBezTo>
                  <a:cubicBezTo>
                    <a:pt x="23" y="347"/>
                    <a:pt x="20" y="354"/>
                    <a:pt x="19" y="361"/>
                  </a:cubicBezTo>
                  <a:cubicBezTo>
                    <a:pt x="16" y="375"/>
                    <a:pt x="20" y="386"/>
                    <a:pt x="28" y="392"/>
                  </a:cubicBezTo>
                  <a:cubicBezTo>
                    <a:pt x="24" y="399"/>
                    <a:pt x="21" y="408"/>
                    <a:pt x="21" y="419"/>
                  </a:cubicBezTo>
                  <a:cubicBezTo>
                    <a:pt x="21" y="428"/>
                    <a:pt x="21" y="436"/>
                    <a:pt x="30" y="439"/>
                  </a:cubicBezTo>
                  <a:cubicBezTo>
                    <a:pt x="34" y="440"/>
                    <a:pt x="39" y="438"/>
                    <a:pt x="43" y="437"/>
                  </a:cubicBezTo>
                  <a:cubicBezTo>
                    <a:pt x="45" y="436"/>
                    <a:pt x="47" y="435"/>
                    <a:pt x="50" y="434"/>
                  </a:cubicBezTo>
                  <a:cubicBezTo>
                    <a:pt x="50" y="434"/>
                    <a:pt x="50" y="434"/>
                    <a:pt x="50" y="434"/>
                  </a:cubicBezTo>
                  <a:cubicBezTo>
                    <a:pt x="51" y="436"/>
                    <a:pt x="54" y="437"/>
                    <a:pt x="56" y="437"/>
                  </a:cubicBezTo>
                  <a:cubicBezTo>
                    <a:pt x="57" y="445"/>
                    <a:pt x="58" y="453"/>
                    <a:pt x="59" y="462"/>
                  </a:cubicBezTo>
                  <a:cubicBezTo>
                    <a:pt x="55" y="465"/>
                    <a:pt x="52" y="468"/>
                    <a:pt x="49" y="472"/>
                  </a:cubicBezTo>
                  <a:cubicBezTo>
                    <a:pt x="47" y="474"/>
                    <a:pt x="50" y="478"/>
                    <a:pt x="53" y="476"/>
                  </a:cubicBezTo>
                  <a:cubicBezTo>
                    <a:pt x="55" y="474"/>
                    <a:pt x="56" y="472"/>
                    <a:pt x="58" y="470"/>
                  </a:cubicBezTo>
                  <a:cubicBezTo>
                    <a:pt x="64" y="473"/>
                    <a:pt x="71" y="475"/>
                    <a:pt x="78" y="477"/>
                  </a:cubicBezTo>
                  <a:cubicBezTo>
                    <a:pt x="79" y="478"/>
                    <a:pt x="80" y="479"/>
                    <a:pt x="81" y="478"/>
                  </a:cubicBezTo>
                  <a:cubicBezTo>
                    <a:pt x="82" y="478"/>
                    <a:pt x="82" y="478"/>
                    <a:pt x="82" y="478"/>
                  </a:cubicBezTo>
                  <a:cubicBezTo>
                    <a:pt x="126" y="485"/>
                    <a:pt x="177" y="470"/>
                    <a:pt x="217" y="462"/>
                  </a:cubicBezTo>
                  <a:cubicBezTo>
                    <a:pt x="284" y="450"/>
                    <a:pt x="353" y="445"/>
                    <a:pt x="421" y="435"/>
                  </a:cubicBezTo>
                  <a:cubicBezTo>
                    <a:pt x="429" y="434"/>
                    <a:pt x="426" y="423"/>
                    <a:pt x="419" y="422"/>
                  </a:cubicBezTo>
                  <a:close/>
                  <a:moveTo>
                    <a:pt x="49" y="231"/>
                  </a:moveTo>
                  <a:cubicBezTo>
                    <a:pt x="42" y="230"/>
                    <a:pt x="36" y="231"/>
                    <a:pt x="31" y="233"/>
                  </a:cubicBezTo>
                  <a:cubicBezTo>
                    <a:pt x="25" y="227"/>
                    <a:pt x="22" y="216"/>
                    <a:pt x="26" y="207"/>
                  </a:cubicBezTo>
                  <a:cubicBezTo>
                    <a:pt x="33" y="210"/>
                    <a:pt x="41" y="210"/>
                    <a:pt x="48" y="206"/>
                  </a:cubicBezTo>
                  <a:cubicBezTo>
                    <a:pt x="48" y="214"/>
                    <a:pt x="49" y="223"/>
                    <a:pt x="49" y="231"/>
                  </a:cubicBezTo>
                  <a:close/>
                  <a:moveTo>
                    <a:pt x="13" y="127"/>
                  </a:moveTo>
                  <a:cubicBezTo>
                    <a:pt x="13" y="121"/>
                    <a:pt x="15" y="116"/>
                    <a:pt x="18" y="113"/>
                  </a:cubicBezTo>
                  <a:cubicBezTo>
                    <a:pt x="27" y="118"/>
                    <a:pt x="39" y="115"/>
                    <a:pt x="48" y="109"/>
                  </a:cubicBezTo>
                  <a:cubicBezTo>
                    <a:pt x="48" y="117"/>
                    <a:pt x="48" y="125"/>
                    <a:pt x="48" y="133"/>
                  </a:cubicBezTo>
                  <a:cubicBezTo>
                    <a:pt x="47" y="133"/>
                    <a:pt x="47" y="133"/>
                    <a:pt x="47" y="133"/>
                  </a:cubicBezTo>
                  <a:cubicBezTo>
                    <a:pt x="36" y="134"/>
                    <a:pt x="26" y="138"/>
                    <a:pt x="19" y="143"/>
                  </a:cubicBezTo>
                  <a:cubicBezTo>
                    <a:pt x="15" y="140"/>
                    <a:pt x="13" y="134"/>
                    <a:pt x="13" y="127"/>
                  </a:cubicBezTo>
                  <a:close/>
                  <a:moveTo>
                    <a:pt x="41" y="146"/>
                  </a:moveTo>
                  <a:cubicBezTo>
                    <a:pt x="41" y="147"/>
                    <a:pt x="41" y="148"/>
                    <a:pt x="41" y="150"/>
                  </a:cubicBezTo>
                  <a:cubicBezTo>
                    <a:pt x="38" y="150"/>
                    <a:pt x="35" y="149"/>
                    <a:pt x="32" y="149"/>
                  </a:cubicBezTo>
                  <a:cubicBezTo>
                    <a:pt x="35" y="147"/>
                    <a:pt x="38" y="146"/>
                    <a:pt x="41" y="146"/>
                  </a:cubicBezTo>
                  <a:close/>
                  <a:moveTo>
                    <a:pt x="19" y="182"/>
                  </a:moveTo>
                  <a:cubicBezTo>
                    <a:pt x="15" y="172"/>
                    <a:pt x="16" y="164"/>
                    <a:pt x="21" y="157"/>
                  </a:cubicBezTo>
                  <a:cubicBezTo>
                    <a:pt x="29" y="161"/>
                    <a:pt x="38" y="162"/>
                    <a:pt x="47" y="161"/>
                  </a:cubicBezTo>
                  <a:cubicBezTo>
                    <a:pt x="48" y="161"/>
                    <a:pt x="48" y="161"/>
                    <a:pt x="48" y="161"/>
                  </a:cubicBezTo>
                  <a:cubicBezTo>
                    <a:pt x="48" y="169"/>
                    <a:pt x="48" y="177"/>
                    <a:pt x="48" y="185"/>
                  </a:cubicBezTo>
                  <a:cubicBezTo>
                    <a:pt x="39" y="184"/>
                    <a:pt x="31" y="186"/>
                    <a:pt x="24" y="191"/>
                  </a:cubicBezTo>
                  <a:cubicBezTo>
                    <a:pt x="22" y="188"/>
                    <a:pt x="20" y="185"/>
                    <a:pt x="19" y="182"/>
                  </a:cubicBezTo>
                  <a:close/>
                  <a:moveTo>
                    <a:pt x="31" y="248"/>
                  </a:moveTo>
                  <a:cubicBezTo>
                    <a:pt x="37" y="250"/>
                    <a:pt x="43" y="250"/>
                    <a:pt x="49" y="248"/>
                  </a:cubicBezTo>
                  <a:cubicBezTo>
                    <a:pt x="49" y="260"/>
                    <a:pt x="49" y="271"/>
                    <a:pt x="49" y="283"/>
                  </a:cubicBezTo>
                  <a:cubicBezTo>
                    <a:pt x="43" y="282"/>
                    <a:pt x="38" y="283"/>
                    <a:pt x="33" y="284"/>
                  </a:cubicBezTo>
                  <a:cubicBezTo>
                    <a:pt x="22" y="277"/>
                    <a:pt x="21" y="257"/>
                    <a:pt x="31" y="248"/>
                  </a:cubicBezTo>
                  <a:close/>
                  <a:moveTo>
                    <a:pt x="27" y="317"/>
                  </a:moveTo>
                  <a:cubicBezTo>
                    <a:pt x="26" y="308"/>
                    <a:pt x="28" y="302"/>
                    <a:pt x="33" y="298"/>
                  </a:cubicBezTo>
                  <a:cubicBezTo>
                    <a:pt x="38" y="300"/>
                    <a:pt x="43" y="300"/>
                    <a:pt x="49" y="299"/>
                  </a:cubicBezTo>
                  <a:cubicBezTo>
                    <a:pt x="49" y="309"/>
                    <a:pt x="50" y="320"/>
                    <a:pt x="50" y="330"/>
                  </a:cubicBezTo>
                  <a:cubicBezTo>
                    <a:pt x="45" y="330"/>
                    <a:pt x="41" y="332"/>
                    <a:pt x="37" y="334"/>
                  </a:cubicBezTo>
                  <a:cubicBezTo>
                    <a:pt x="31" y="330"/>
                    <a:pt x="28" y="325"/>
                    <a:pt x="27" y="317"/>
                  </a:cubicBezTo>
                  <a:close/>
                  <a:moveTo>
                    <a:pt x="31" y="365"/>
                  </a:moveTo>
                  <a:cubicBezTo>
                    <a:pt x="31" y="357"/>
                    <a:pt x="34" y="352"/>
                    <a:pt x="38" y="348"/>
                  </a:cubicBezTo>
                  <a:cubicBezTo>
                    <a:pt x="42" y="349"/>
                    <a:pt x="46" y="350"/>
                    <a:pt x="50" y="350"/>
                  </a:cubicBezTo>
                  <a:cubicBezTo>
                    <a:pt x="51" y="360"/>
                    <a:pt x="51" y="370"/>
                    <a:pt x="52" y="380"/>
                  </a:cubicBezTo>
                  <a:cubicBezTo>
                    <a:pt x="46" y="379"/>
                    <a:pt x="41" y="381"/>
                    <a:pt x="37" y="383"/>
                  </a:cubicBezTo>
                  <a:cubicBezTo>
                    <a:pt x="33" y="379"/>
                    <a:pt x="30" y="374"/>
                    <a:pt x="31" y="365"/>
                  </a:cubicBezTo>
                  <a:close/>
                  <a:moveTo>
                    <a:pt x="54" y="421"/>
                  </a:moveTo>
                  <a:cubicBezTo>
                    <a:pt x="52" y="421"/>
                    <a:pt x="50" y="421"/>
                    <a:pt x="48" y="422"/>
                  </a:cubicBezTo>
                  <a:cubicBezTo>
                    <a:pt x="45" y="422"/>
                    <a:pt x="33" y="430"/>
                    <a:pt x="33" y="423"/>
                  </a:cubicBezTo>
                  <a:cubicBezTo>
                    <a:pt x="32" y="416"/>
                    <a:pt x="34" y="408"/>
                    <a:pt x="36" y="401"/>
                  </a:cubicBezTo>
                  <a:cubicBezTo>
                    <a:pt x="36" y="400"/>
                    <a:pt x="36" y="398"/>
                    <a:pt x="37" y="397"/>
                  </a:cubicBezTo>
                  <a:cubicBezTo>
                    <a:pt x="42" y="399"/>
                    <a:pt x="47" y="400"/>
                    <a:pt x="53" y="400"/>
                  </a:cubicBezTo>
                  <a:cubicBezTo>
                    <a:pt x="53" y="406"/>
                    <a:pt x="54" y="412"/>
                    <a:pt x="54" y="419"/>
                  </a:cubicBezTo>
                  <a:cubicBezTo>
                    <a:pt x="54" y="419"/>
                    <a:pt x="54" y="420"/>
                    <a:pt x="54" y="421"/>
                  </a:cubicBezTo>
                  <a:close/>
                  <a:moveTo>
                    <a:pt x="226" y="448"/>
                  </a:moveTo>
                  <a:cubicBezTo>
                    <a:pt x="198" y="453"/>
                    <a:pt x="171" y="458"/>
                    <a:pt x="144" y="462"/>
                  </a:cubicBezTo>
                  <a:cubicBezTo>
                    <a:pt x="151" y="450"/>
                    <a:pt x="158" y="439"/>
                    <a:pt x="165" y="427"/>
                  </a:cubicBezTo>
                  <a:cubicBezTo>
                    <a:pt x="166" y="424"/>
                    <a:pt x="163" y="422"/>
                    <a:pt x="161" y="425"/>
                  </a:cubicBezTo>
                  <a:cubicBezTo>
                    <a:pt x="153" y="437"/>
                    <a:pt x="145" y="450"/>
                    <a:pt x="138" y="463"/>
                  </a:cubicBezTo>
                  <a:cubicBezTo>
                    <a:pt x="123" y="465"/>
                    <a:pt x="109" y="466"/>
                    <a:pt x="94" y="467"/>
                  </a:cubicBezTo>
                  <a:cubicBezTo>
                    <a:pt x="103" y="456"/>
                    <a:pt x="109" y="444"/>
                    <a:pt x="116" y="432"/>
                  </a:cubicBezTo>
                  <a:cubicBezTo>
                    <a:pt x="117" y="430"/>
                    <a:pt x="115" y="429"/>
                    <a:pt x="114" y="430"/>
                  </a:cubicBezTo>
                  <a:cubicBezTo>
                    <a:pt x="105" y="442"/>
                    <a:pt x="98" y="456"/>
                    <a:pt x="88" y="467"/>
                  </a:cubicBezTo>
                  <a:cubicBezTo>
                    <a:pt x="83" y="467"/>
                    <a:pt x="79" y="467"/>
                    <a:pt x="74" y="467"/>
                  </a:cubicBezTo>
                  <a:cubicBezTo>
                    <a:pt x="75" y="466"/>
                    <a:pt x="75" y="465"/>
                    <a:pt x="75" y="463"/>
                  </a:cubicBezTo>
                  <a:cubicBezTo>
                    <a:pt x="75" y="459"/>
                    <a:pt x="76" y="455"/>
                    <a:pt x="76" y="451"/>
                  </a:cubicBezTo>
                  <a:cubicBezTo>
                    <a:pt x="88" y="437"/>
                    <a:pt x="100" y="421"/>
                    <a:pt x="112" y="406"/>
                  </a:cubicBezTo>
                  <a:cubicBezTo>
                    <a:pt x="113" y="403"/>
                    <a:pt x="110" y="401"/>
                    <a:pt x="108" y="403"/>
                  </a:cubicBezTo>
                  <a:cubicBezTo>
                    <a:pt x="97" y="416"/>
                    <a:pt x="86" y="430"/>
                    <a:pt x="74" y="444"/>
                  </a:cubicBezTo>
                  <a:cubicBezTo>
                    <a:pt x="73" y="433"/>
                    <a:pt x="73" y="422"/>
                    <a:pt x="72" y="411"/>
                  </a:cubicBezTo>
                  <a:cubicBezTo>
                    <a:pt x="87" y="398"/>
                    <a:pt x="101" y="386"/>
                    <a:pt x="114" y="371"/>
                  </a:cubicBezTo>
                  <a:cubicBezTo>
                    <a:pt x="115" y="369"/>
                    <a:pt x="113" y="367"/>
                    <a:pt x="111" y="368"/>
                  </a:cubicBezTo>
                  <a:cubicBezTo>
                    <a:pt x="97" y="380"/>
                    <a:pt x="85" y="391"/>
                    <a:pt x="72" y="403"/>
                  </a:cubicBezTo>
                  <a:cubicBezTo>
                    <a:pt x="71" y="400"/>
                    <a:pt x="71" y="398"/>
                    <a:pt x="71" y="395"/>
                  </a:cubicBezTo>
                  <a:cubicBezTo>
                    <a:pt x="73" y="393"/>
                    <a:pt x="74" y="388"/>
                    <a:pt x="71" y="386"/>
                  </a:cubicBezTo>
                  <a:cubicBezTo>
                    <a:pt x="70" y="381"/>
                    <a:pt x="70" y="376"/>
                    <a:pt x="70" y="371"/>
                  </a:cubicBezTo>
                  <a:cubicBezTo>
                    <a:pt x="87" y="359"/>
                    <a:pt x="106" y="345"/>
                    <a:pt x="116" y="328"/>
                  </a:cubicBezTo>
                  <a:cubicBezTo>
                    <a:pt x="118" y="326"/>
                    <a:pt x="115" y="325"/>
                    <a:pt x="114" y="326"/>
                  </a:cubicBezTo>
                  <a:cubicBezTo>
                    <a:pt x="105" y="333"/>
                    <a:pt x="97" y="342"/>
                    <a:pt x="89" y="350"/>
                  </a:cubicBezTo>
                  <a:cubicBezTo>
                    <a:pt x="83" y="355"/>
                    <a:pt x="76" y="360"/>
                    <a:pt x="69" y="365"/>
                  </a:cubicBezTo>
                  <a:cubicBezTo>
                    <a:pt x="69" y="360"/>
                    <a:pt x="69" y="354"/>
                    <a:pt x="68" y="349"/>
                  </a:cubicBezTo>
                  <a:cubicBezTo>
                    <a:pt x="69" y="349"/>
                    <a:pt x="69" y="349"/>
                    <a:pt x="69" y="349"/>
                  </a:cubicBezTo>
                  <a:cubicBezTo>
                    <a:pt x="73" y="348"/>
                    <a:pt x="74" y="343"/>
                    <a:pt x="72" y="340"/>
                  </a:cubicBezTo>
                  <a:cubicBezTo>
                    <a:pt x="83" y="333"/>
                    <a:pt x="94" y="325"/>
                    <a:pt x="103" y="315"/>
                  </a:cubicBezTo>
                  <a:cubicBezTo>
                    <a:pt x="105" y="313"/>
                    <a:pt x="102" y="311"/>
                    <a:pt x="100" y="312"/>
                  </a:cubicBezTo>
                  <a:cubicBezTo>
                    <a:pt x="90" y="321"/>
                    <a:pt x="80" y="329"/>
                    <a:pt x="69" y="337"/>
                  </a:cubicBezTo>
                  <a:cubicBezTo>
                    <a:pt x="68" y="336"/>
                    <a:pt x="68" y="336"/>
                    <a:pt x="68" y="336"/>
                  </a:cubicBezTo>
                  <a:cubicBezTo>
                    <a:pt x="67" y="325"/>
                    <a:pt x="67" y="314"/>
                    <a:pt x="66" y="303"/>
                  </a:cubicBezTo>
                  <a:cubicBezTo>
                    <a:pt x="84" y="296"/>
                    <a:pt x="101" y="284"/>
                    <a:pt x="114" y="270"/>
                  </a:cubicBezTo>
                  <a:cubicBezTo>
                    <a:pt x="115" y="268"/>
                    <a:pt x="113" y="266"/>
                    <a:pt x="111" y="267"/>
                  </a:cubicBezTo>
                  <a:cubicBezTo>
                    <a:pt x="97" y="279"/>
                    <a:pt x="84" y="293"/>
                    <a:pt x="66" y="300"/>
                  </a:cubicBezTo>
                  <a:cubicBezTo>
                    <a:pt x="66" y="293"/>
                    <a:pt x="66" y="285"/>
                    <a:pt x="65" y="278"/>
                  </a:cubicBezTo>
                  <a:cubicBezTo>
                    <a:pt x="80" y="270"/>
                    <a:pt x="94" y="258"/>
                    <a:pt x="105" y="245"/>
                  </a:cubicBezTo>
                  <a:cubicBezTo>
                    <a:pt x="107" y="244"/>
                    <a:pt x="105" y="242"/>
                    <a:pt x="103" y="243"/>
                  </a:cubicBezTo>
                  <a:cubicBezTo>
                    <a:pt x="91" y="254"/>
                    <a:pt x="79" y="265"/>
                    <a:pt x="65" y="275"/>
                  </a:cubicBezTo>
                  <a:cubicBezTo>
                    <a:pt x="65" y="267"/>
                    <a:pt x="65" y="260"/>
                    <a:pt x="65" y="253"/>
                  </a:cubicBezTo>
                  <a:cubicBezTo>
                    <a:pt x="65" y="250"/>
                    <a:pt x="65" y="246"/>
                    <a:pt x="65" y="243"/>
                  </a:cubicBezTo>
                  <a:cubicBezTo>
                    <a:pt x="78" y="238"/>
                    <a:pt x="91" y="229"/>
                    <a:pt x="100" y="219"/>
                  </a:cubicBezTo>
                  <a:cubicBezTo>
                    <a:pt x="101" y="218"/>
                    <a:pt x="100" y="215"/>
                    <a:pt x="98" y="216"/>
                  </a:cubicBezTo>
                  <a:cubicBezTo>
                    <a:pt x="86" y="224"/>
                    <a:pt x="77" y="233"/>
                    <a:pt x="64" y="239"/>
                  </a:cubicBezTo>
                  <a:cubicBezTo>
                    <a:pt x="64" y="235"/>
                    <a:pt x="64" y="230"/>
                    <a:pt x="64" y="226"/>
                  </a:cubicBezTo>
                  <a:cubicBezTo>
                    <a:pt x="76" y="219"/>
                    <a:pt x="87" y="212"/>
                    <a:pt x="98" y="203"/>
                  </a:cubicBezTo>
                  <a:cubicBezTo>
                    <a:pt x="100" y="202"/>
                    <a:pt x="97" y="199"/>
                    <a:pt x="95" y="200"/>
                  </a:cubicBezTo>
                  <a:cubicBezTo>
                    <a:pt x="84" y="205"/>
                    <a:pt x="74" y="212"/>
                    <a:pt x="64" y="219"/>
                  </a:cubicBezTo>
                  <a:cubicBezTo>
                    <a:pt x="64" y="159"/>
                    <a:pt x="67" y="99"/>
                    <a:pt x="61" y="40"/>
                  </a:cubicBezTo>
                  <a:cubicBezTo>
                    <a:pt x="76" y="44"/>
                    <a:pt x="96" y="40"/>
                    <a:pt x="110" y="39"/>
                  </a:cubicBezTo>
                  <a:cubicBezTo>
                    <a:pt x="138" y="38"/>
                    <a:pt x="166" y="35"/>
                    <a:pt x="194" y="31"/>
                  </a:cubicBezTo>
                  <a:cubicBezTo>
                    <a:pt x="223" y="28"/>
                    <a:pt x="251" y="24"/>
                    <a:pt x="280" y="21"/>
                  </a:cubicBezTo>
                  <a:cubicBezTo>
                    <a:pt x="305" y="18"/>
                    <a:pt x="333" y="21"/>
                    <a:pt x="357" y="15"/>
                  </a:cubicBezTo>
                  <a:cubicBezTo>
                    <a:pt x="358" y="45"/>
                    <a:pt x="364" y="74"/>
                    <a:pt x="368" y="104"/>
                  </a:cubicBezTo>
                  <a:cubicBezTo>
                    <a:pt x="374" y="142"/>
                    <a:pt x="380" y="181"/>
                    <a:pt x="386" y="219"/>
                  </a:cubicBezTo>
                  <a:cubicBezTo>
                    <a:pt x="391" y="256"/>
                    <a:pt x="396" y="293"/>
                    <a:pt x="399" y="331"/>
                  </a:cubicBezTo>
                  <a:cubicBezTo>
                    <a:pt x="402" y="361"/>
                    <a:pt x="399" y="394"/>
                    <a:pt x="403" y="424"/>
                  </a:cubicBezTo>
                  <a:cubicBezTo>
                    <a:pt x="344" y="433"/>
                    <a:pt x="284" y="438"/>
                    <a:pt x="226" y="4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3" name="Freeform 37">
              <a:extLst>
                <a:ext uri="{FF2B5EF4-FFF2-40B4-BE49-F238E27FC236}">
                  <a16:creationId xmlns:a16="http://schemas.microsoft.com/office/drawing/2014/main" id="{F7340700-1E3E-4119-846A-4483CBF651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950397" y="1963437"/>
              <a:ext cx="1060347" cy="549887"/>
            </a:xfrm>
            <a:custGeom>
              <a:avLst/>
              <a:gdLst>
                <a:gd name="T0" fmla="*/ 214 w 216"/>
                <a:gd name="T1" fmla="*/ 86 h 112"/>
                <a:gd name="T2" fmla="*/ 204 w 216"/>
                <a:gd name="T3" fmla="*/ 39 h 112"/>
                <a:gd name="T4" fmla="*/ 194 w 216"/>
                <a:gd name="T5" fmla="*/ 7 h 112"/>
                <a:gd name="T6" fmla="*/ 190 w 216"/>
                <a:gd name="T7" fmla="*/ 1 h 112"/>
                <a:gd name="T8" fmla="*/ 14 w 216"/>
                <a:gd name="T9" fmla="*/ 28 h 112"/>
                <a:gd name="T10" fmla="*/ 9 w 216"/>
                <a:gd name="T11" fmla="*/ 30 h 112"/>
                <a:gd name="T12" fmla="*/ 9 w 216"/>
                <a:gd name="T13" fmla="*/ 30 h 112"/>
                <a:gd name="T14" fmla="*/ 8 w 216"/>
                <a:gd name="T15" fmla="*/ 33 h 112"/>
                <a:gd name="T16" fmla="*/ 18 w 216"/>
                <a:gd name="T17" fmla="*/ 108 h 112"/>
                <a:gd name="T18" fmla="*/ 27 w 216"/>
                <a:gd name="T19" fmla="*/ 108 h 112"/>
                <a:gd name="T20" fmla="*/ 28 w 216"/>
                <a:gd name="T21" fmla="*/ 108 h 112"/>
                <a:gd name="T22" fmla="*/ 64 w 216"/>
                <a:gd name="T23" fmla="*/ 108 h 112"/>
                <a:gd name="T24" fmla="*/ 113 w 216"/>
                <a:gd name="T25" fmla="*/ 103 h 112"/>
                <a:gd name="T26" fmla="*/ 205 w 216"/>
                <a:gd name="T27" fmla="*/ 90 h 112"/>
                <a:gd name="T28" fmla="*/ 214 w 216"/>
                <a:gd name="T29" fmla="*/ 86 h 112"/>
                <a:gd name="T30" fmla="*/ 112 w 216"/>
                <a:gd name="T31" fmla="*/ 95 h 112"/>
                <a:gd name="T32" fmla="*/ 64 w 216"/>
                <a:gd name="T33" fmla="*/ 100 h 112"/>
                <a:gd name="T34" fmla="*/ 28 w 216"/>
                <a:gd name="T35" fmla="*/ 105 h 112"/>
                <a:gd name="T36" fmla="*/ 27 w 216"/>
                <a:gd name="T37" fmla="*/ 105 h 112"/>
                <a:gd name="T38" fmla="*/ 16 w 216"/>
                <a:gd name="T39" fmla="*/ 34 h 112"/>
                <a:gd name="T40" fmla="*/ 189 w 216"/>
                <a:gd name="T41" fmla="*/ 9 h 112"/>
                <a:gd name="T42" fmla="*/ 195 w 216"/>
                <a:gd name="T43" fmla="*/ 42 h 112"/>
                <a:gd name="T44" fmla="*/ 203 w 216"/>
                <a:gd name="T45" fmla="*/ 80 h 112"/>
                <a:gd name="T46" fmla="*/ 112 w 216"/>
                <a:gd name="T47" fmla="*/ 95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16" h="112">
                  <a:moveTo>
                    <a:pt x="214" y="86"/>
                  </a:moveTo>
                  <a:cubicBezTo>
                    <a:pt x="211" y="70"/>
                    <a:pt x="208" y="55"/>
                    <a:pt x="204" y="39"/>
                  </a:cubicBezTo>
                  <a:cubicBezTo>
                    <a:pt x="202" y="29"/>
                    <a:pt x="200" y="16"/>
                    <a:pt x="194" y="7"/>
                  </a:cubicBezTo>
                  <a:cubicBezTo>
                    <a:pt x="196" y="5"/>
                    <a:pt x="194" y="0"/>
                    <a:pt x="190" y="1"/>
                  </a:cubicBezTo>
                  <a:cubicBezTo>
                    <a:pt x="132" y="18"/>
                    <a:pt x="72" y="16"/>
                    <a:pt x="14" y="28"/>
                  </a:cubicBezTo>
                  <a:cubicBezTo>
                    <a:pt x="12" y="28"/>
                    <a:pt x="10" y="28"/>
                    <a:pt x="9" y="30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7" y="30"/>
                    <a:pt x="7" y="32"/>
                    <a:pt x="8" y="33"/>
                  </a:cubicBezTo>
                  <a:cubicBezTo>
                    <a:pt x="0" y="58"/>
                    <a:pt x="10" y="84"/>
                    <a:pt x="18" y="108"/>
                  </a:cubicBezTo>
                  <a:cubicBezTo>
                    <a:pt x="20" y="112"/>
                    <a:pt x="26" y="112"/>
                    <a:pt x="27" y="108"/>
                  </a:cubicBezTo>
                  <a:cubicBezTo>
                    <a:pt x="28" y="108"/>
                    <a:pt x="28" y="108"/>
                    <a:pt x="28" y="108"/>
                  </a:cubicBezTo>
                  <a:cubicBezTo>
                    <a:pt x="38" y="112"/>
                    <a:pt x="53" y="109"/>
                    <a:pt x="64" y="108"/>
                  </a:cubicBezTo>
                  <a:cubicBezTo>
                    <a:pt x="81" y="107"/>
                    <a:pt x="97" y="105"/>
                    <a:pt x="113" y="103"/>
                  </a:cubicBezTo>
                  <a:cubicBezTo>
                    <a:pt x="144" y="99"/>
                    <a:pt x="174" y="94"/>
                    <a:pt x="205" y="90"/>
                  </a:cubicBezTo>
                  <a:cubicBezTo>
                    <a:pt x="206" y="95"/>
                    <a:pt x="216" y="93"/>
                    <a:pt x="214" y="86"/>
                  </a:cubicBezTo>
                  <a:close/>
                  <a:moveTo>
                    <a:pt x="112" y="95"/>
                  </a:moveTo>
                  <a:cubicBezTo>
                    <a:pt x="96" y="97"/>
                    <a:pt x="80" y="99"/>
                    <a:pt x="64" y="100"/>
                  </a:cubicBezTo>
                  <a:cubicBezTo>
                    <a:pt x="53" y="101"/>
                    <a:pt x="38" y="100"/>
                    <a:pt x="28" y="105"/>
                  </a:cubicBezTo>
                  <a:cubicBezTo>
                    <a:pt x="27" y="105"/>
                    <a:pt x="27" y="105"/>
                    <a:pt x="27" y="105"/>
                  </a:cubicBezTo>
                  <a:cubicBezTo>
                    <a:pt x="20" y="81"/>
                    <a:pt x="10" y="59"/>
                    <a:pt x="16" y="34"/>
                  </a:cubicBezTo>
                  <a:cubicBezTo>
                    <a:pt x="73" y="31"/>
                    <a:pt x="134" y="25"/>
                    <a:pt x="189" y="9"/>
                  </a:cubicBezTo>
                  <a:cubicBezTo>
                    <a:pt x="189" y="20"/>
                    <a:pt x="193" y="31"/>
                    <a:pt x="195" y="42"/>
                  </a:cubicBezTo>
                  <a:cubicBezTo>
                    <a:pt x="198" y="55"/>
                    <a:pt x="200" y="68"/>
                    <a:pt x="203" y="80"/>
                  </a:cubicBezTo>
                  <a:cubicBezTo>
                    <a:pt x="172" y="85"/>
                    <a:pt x="142" y="90"/>
                    <a:pt x="112" y="9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4" name="Freeform 38">
              <a:extLst>
                <a:ext uri="{FF2B5EF4-FFF2-40B4-BE49-F238E27FC236}">
                  <a16:creationId xmlns:a16="http://schemas.microsoft.com/office/drawing/2014/main" id="{2EF13164-6795-486F-BD96-6753F0802B04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2166" y="2052664"/>
              <a:ext cx="22826" cy="4150"/>
            </a:xfrm>
            <a:custGeom>
              <a:avLst/>
              <a:gdLst>
                <a:gd name="T0" fmla="*/ 0 w 5"/>
                <a:gd name="T1" fmla="*/ 0 h 1"/>
                <a:gd name="T2" fmla="*/ 5 w 5"/>
                <a:gd name="T3" fmla="*/ 0 h 1"/>
                <a:gd name="T4" fmla="*/ 0 w 5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cubicBezTo>
                    <a:pt x="1" y="1"/>
                    <a:pt x="3" y="0"/>
                    <a:pt x="5" y="0"/>
                  </a:cubicBezTo>
                  <a:cubicBezTo>
                    <a:pt x="3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5" name="Freeform 39">
              <a:extLst>
                <a:ext uri="{FF2B5EF4-FFF2-40B4-BE49-F238E27FC236}">
                  <a16:creationId xmlns:a16="http://schemas.microsoft.com/office/drawing/2014/main" id="{01462A1F-5814-47D9-BF35-42EF5362FA0C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4991" y="2052664"/>
              <a:ext cx="6226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6" name="Freeform 40">
              <a:extLst>
                <a:ext uri="{FF2B5EF4-FFF2-40B4-BE49-F238E27FC236}">
                  <a16:creationId xmlns:a16="http://schemas.microsoft.com/office/drawing/2014/main" id="{804D9D75-3403-480A-811C-B1056018A944}"/>
                </a:ext>
              </a:extLst>
            </p:cNvPr>
            <p:cNvSpPr>
              <a:spLocks/>
            </p:cNvSpPr>
            <p:nvPr/>
          </p:nvSpPr>
          <p:spPr bwMode="auto">
            <a:xfrm>
              <a:off x="9601790" y="2052664"/>
              <a:ext cx="10376" cy="4150"/>
            </a:xfrm>
            <a:custGeom>
              <a:avLst/>
              <a:gdLst>
                <a:gd name="T0" fmla="*/ 0 w 2"/>
                <a:gd name="T1" fmla="*/ 1 h 1"/>
                <a:gd name="T2" fmla="*/ 2 w 2"/>
                <a:gd name="T3" fmla="*/ 0 h 1"/>
                <a:gd name="T4" fmla="*/ 0 w 2"/>
                <a:gd name="T5" fmla="*/ 0 h 1"/>
                <a:gd name="T6" fmla="*/ 0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7" name="Freeform 98">
              <a:extLst>
                <a:ext uri="{FF2B5EF4-FFF2-40B4-BE49-F238E27FC236}">
                  <a16:creationId xmlns:a16="http://schemas.microsoft.com/office/drawing/2014/main" id="{600A462F-6E88-47CF-9DF1-11FD442478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32291" y="1428076"/>
              <a:ext cx="103752" cy="240705"/>
            </a:xfrm>
            <a:custGeom>
              <a:avLst/>
              <a:gdLst>
                <a:gd name="T0" fmla="*/ 18 w 21"/>
                <a:gd name="T1" fmla="*/ 20 h 49"/>
                <a:gd name="T2" fmla="*/ 16 w 21"/>
                <a:gd name="T3" fmla="*/ 17 h 49"/>
                <a:gd name="T4" fmla="*/ 16 w 21"/>
                <a:gd name="T5" fmla="*/ 14 h 49"/>
                <a:gd name="T6" fmla="*/ 16 w 21"/>
                <a:gd name="T7" fmla="*/ 14 h 49"/>
                <a:gd name="T8" fmla="*/ 13 w 21"/>
                <a:gd name="T9" fmla="*/ 10 h 49"/>
                <a:gd name="T10" fmla="*/ 13 w 21"/>
                <a:gd name="T11" fmla="*/ 6 h 49"/>
                <a:gd name="T12" fmla="*/ 5 w 21"/>
                <a:gd name="T13" fmla="*/ 3 h 49"/>
                <a:gd name="T14" fmla="*/ 1 w 21"/>
                <a:gd name="T15" fmla="*/ 5 h 49"/>
                <a:gd name="T16" fmla="*/ 4 w 21"/>
                <a:gd name="T17" fmla="*/ 17 h 49"/>
                <a:gd name="T18" fmla="*/ 7 w 21"/>
                <a:gd name="T19" fmla="*/ 42 h 49"/>
                <a:gd name="T20" fmla="*/ 17 w 21"/>
                <a:gd name="T21" fmla="*/ 43 h 49"/>
                <a:gd name="T22" fmla="*/ 18 w 21"/>
                <a:gd name="T23" fmla="*/ 2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49">
                  <a:moveTo>
                    <a:pt x="18" y="20"/>
                  </a:moveTo>
                  <a:cubicBezTo>
                    <a:pt x="17" y="19"/>
                    <a:pt x="17" y="18"/>
                    <a:pt x="16" y="17"/>
                  </a:cubicBezTo>
                  <a:cubicBezTo>
                    <a:pt x="16" y="16"/>
                    <a:pt x="16" y="15"/>
                    <a:pt x="16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2"/>
                    <a:pt x="15" y="11"/>
                    <a:pt x="13" y="10"/>
                  </a:cubicBezTo>
                  <a:cubicBezTo>
                    <a:pt x="13" y="9"/>
                    <a:pt x="13" y="7"/>
                    <a:pt x="13" y="6"/>
                  </a:cubicBezTo>
                  <a:cubicBezTo>
                    <a:pt x="13" y="1"/>
                    <a:pt x="7" y="0"/>
                    <a:pt x="5" y="3"/>
                  </a:cubicBezTo>
                  <a:cubicBezTo>
                    <a:pt x="3" y="2"/>
                    <a:pt x="1" y="3"/>
                    <a:pt x="1" y="5"/>
                  </a:cubicBezTo>
                  <a:cubicBezTo>
                    <a:pt x="0" y="10"/>
                    <a:pt x="2" y="13"/>
                    <a:pt x="4" y="17"/>
                  </a:cubicBezTo>
                  <a:cubicBezTo>
                    <a:pt x="5" y="25"/>
                    <a:pt x="7" y="34"/>
                    <a:pt x="7" y="42"/>
                  </a:cubicBezTo>
                  <a:cubicBezTo>
                    <a:pt x="7" y="48"/>
                    <a:pt x="15" y="49"/>
                    <a:pt x="17" y="43"/>
                  </a:cubicBezTo>
                  <a:cubicBezTo>
                    <a:pt x="20" y="36"/>
                    <a:pt x="21" y="28"/>
                    <a:pt x="18" y="20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8" name="Freeform 99">
              <a:extLst>
                <a:ext uri="{FF2B5EF4-FFF2-40B4-BE49-F238E27FC236}">
                  <a16:creationId xmlns:a16="http://schemas.microsoft.com/office/drawing/2014/main" id="{86772712-A323-4182-A9B2-20BB4724E0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419" y="1369975"/>
              <a:ext cx="122428" cy="313332"/>
            </a:xfrm>
            <a:custGeom>
              <a:avLst/>
              <a:gdLst>
                <a:gd name="T0" fmla="*/ 15 w 25"/>
                <a:gd name="T1" fmla="*/ 5 h 64"/>
                <a:gd name="T2" fmla="*/ 15 w 25"/>
                <a:gd name="T3" fmla="*/ 7 h 64"/>
                <a:gd name="T4" fmla="*/ 13 w 25"/>
                <a:gd name="T5" fmla="*/ 8 h 64"/>
                <a:gd name="T6" fmla="*/ 4 w 25"/>
                <a:gd name="T7" fmla="*/ 59 h 64"/>
                <a:gd name="T8" fmla="*/ 12 w 25"/>
                <a:gd name="T9" fmla="*/ 59 h 64"/>
                <a:gd name="T10" fmla="*/ 25 w 25"/>
                <a:gd name="T11" fmla="*/ 6 h 64"/>
                <a:gd name="T12" fmla="*/ 15 w 25"/>
                <a:gd name="T13" fmla="*/ 5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64">
                  <a:moveTo>
                    <a:pt x="15" y="5"/>
                  </a:moveTo>
                  <a:cubicBezTo>
                    <a:pt x="15" y="5"/>
                    <a:pt x="15" y="6"/>
                    <a:pt x="15" y="7"/>
                  </a:cubicBezTo>
                  <a:cubicBezTo>
                    <a:pt x="14" y="7"/>
                    <a:pt x="13" y="7"/>
                    <a:pt x="13" y="8"/>
                  </a:cubicBezTo>
                  <a:cubicBezTo>
                    <a:pt x="5" y="24"/>
                    <a:pt x="0" y="41"/>
                    <a:pt x="4" y="59"/>
                  </a:cubicBezTo>
                  <a:cubicBezTo>
                    <a:pt x="5" y="64"/>
                    <a:pt x="11" y="63"/>
                    <a:pt x="12" y="59"/>
                  </a:cubicBezTo>
                  <a:cubicBezTo>
                    <a:pt x="20" y="41"/>
                    <a:pt x="25" y="25"/>
                    <a:pt x="25" y="6"/>
                  </a:cubicBezTo>
                  <a:cubicBezTo>
                    <a:pt x="25" y="0"/>
                    <a:pt x="17" y="0"/>
                    <a:pt x="15" y="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9" name="Freeform 100">
              <a:extLst>
                <a:ext uri="{FF2B5EF4-FFF2-40B4-BE49-F238E27FC236}">
                  <a16:creationId xmlns:a16="http://schemas.microsoft.com/office/drawing/2014/main" id="{3630815C-2DB6-42E4-941F-041791B95DF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74274" y="1438452"/>
              <a:ext cx="161853" cy="244855"/>
            </a:xfrm>
            <a:custGeom>
              <a:avLst/>
              <a:gdLst>
                <a:gd name="T0" fmla="*/ 22 w 33"/>
                <a:gd name="T1" fmla="*/ 4 h 50"/>
                <a:gd name="T2" fmla="*/ 17 w 33"/>
                <a:gd name="T3" fmla="*/ 12 h 50"/>
                <a:gd name="T4" fmla="*/ 6 w 33"/>
                <a:gd name="T5" fmla="*/ 22 h 50"/>
                <a:gd name="T6" fmla="*/ 2 w 33"/>
                <a:gd name="T7" fmla="*/ 45 h 50"/>
                <a:gd name="T8" fmla="*/ 10 w 33"/>
                <a:gd name="T9" fmla="*/ 46 h 50"/>
                <a:gd name="T10" fmla="*/ 30 w 33"/>
                <a:gd name="T11" fmla="*/ 11 h 50"/>
                <a:gd name="T12" fmla="*/ 22 w 33"/>
                <a:gd name="T13" fmla="*/ 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50">
                  <a:moveTo>
                    <a:pt x="22" y="4"/>
                  </a:moveTo>
                  <a:cubicBezTo>
                    <a:pt x="20" y="7"/>
                    <a:pt x="18" y="9"/>
                    <a:pt x="17" y="12"/>
                  </a:cubicBezTo>
                  <a:cubicBezTo>
                    <a:pt x="13" y="15"/>
                    <a:pt x="9" y="18"/>
                    <a:pt x="6" y="22"/>
                  </a:cubicBezTo>
                  <a:cubicBezTo>
                    <a:pt x="0" y="29"/>
                    <a:pt x="0" y="37"/>
                    <a:pt x="2" y="45"/>
                  </a:cubicBezTo>
                  <a:cubicBezTo>
                    <a:pt x="2" y="50"/>
                    <a:pt x="8" y="49"/>
                    <a:pt x="10" y="46"/>
                  </a:cubicBezTo>
                  <a:cubicBezTo>
                    <a:pt x="18" y="35"/>
                    <a:pt x="24" y="23"/>
                    <a:pt x="30" y="11"/>
                  </a:cubicBezTo>
                  <a:cubicBezTo>
                    <a:pt x="33" y="6"/>
                    <a:pt x="27" y="0"/>
                    <a:pt x="22" y="4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pic>
        <p:nvPicPr>
          <p:cNvPr id="41" name="图片 30">
            <a:extLst>
              <a:ext uri="{FF2B5EF4-FFF2-40B4-BE49-F238E27FC236}">
                <a16:creationId xmlns:a16="http://schemas.microsoft.com/office/drawing/2014/main" id="{E96AA1BA-6436-4058-AC44-473F89ACBA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7570">
            <a:off x="8624800" y="3561230"/>
            <a:ext cx="1808424" cy="393136"/>
          </a:xfrm>
          <a:prstGeom prst="rect">
            <a:avLst/>
          </a:prstGeom>
        </p:spPr>
      </p:pic>
      <p:pic>
        <p:nvPicPr>
          <p:cNvPr id="42" name="图片 31">
            <a:extLst>
              <a:ext uri="{FF2B5EF4-FFF2-40B4-BE49-F238E27FC236}">
                <a16:creationId xmlns:a16="http://schemas.microsoft.com/office/drawing/2014/main" id="{8A9C8FCC-5DCB-493B-A549-03CF97829F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49121">
            <a:off x="9876903" y="745755"/>
            <a:ext cx="1808424" cy="393136"/>
          </a:xfrm>
          <a:prstGeom prst="rect">
            <a:avLst/>
          </a:prstGeom>
        </p:spPr>
      </p:pic>
      <p:pic>
        <p:nvPicPr>
          <p:cNvPr id="43" name="图片 13">
            <a:extLst>
              <a:ext uri="{FF2B5EF4-FFF2-40B4-BE49-F238E27FC236}">
                <a16:creationId xmlns:a16="http://schemas.microsoft.com/office/drawing/2014/main" id="{21D86AF8-78BF-4A21-973E-3F0BDD6886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284" y="3386925"/>
            <a:ext cx="2159266" cy="2699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272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9">
            <a:extLst>
              <a:ext uri="{FF2B5EF4-FFF2-40B4-BE49-F238E27FC236}">
                <a16:creationId xmlns:a16="http://schemas.microsoft.com/office/drawing/2014/main" id="{FEF7539B-48A5-4942-A83A-2EE0E8AF1F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984" y="426670"/>
            <a:ext cx="11090031" cy="600465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600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6944DADB-678B-4B09-BD57-E10269B580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40" y="183337"/>
            <a:ext cx="8392195" cy="6247992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157688" y="1480925"/>
            <a:ext cx="948332" cy="1012869"/>
            <a:chOff x="1912062" y="1940034"/>
            <a:chExt cx="948332" cy="1012869"/>
          </a:xfrm>
        </p:grpSpPr>
        <p:sp>
          <p:nvSpPr>
            <p:cNvPr id="3" name="椭圆 2">
              <a:extLst>
                <a:ext uri="{FF2B5EF4-FFF2-40B4-BE49-F238E27FC236}">
                  <a16:creationId xmlns:a16="http://schemas.microsoft.com/office/drawing/2014/main" id="{37853B1A-E745-4B4C-8C19-A198EB5C60AD}"/>
                </a:ext>
              </a:extLst>
            </p:cNvPr>
            <p:cNvSpPr/>
            <p:nvPr/>
          </p:nvSpPr>
          <p:spPr>
            <a:xfrm>
              <a:off x="1912062" y="2190903"/>
              <a:ext cx="762000" cy="762000"/>
            </a:xfrm>
            <a:prstGeom prst="ellipse">
              <a:avLst/>
            </a:prstGeom>
            <a:solidFill>
              <a:srgbClr val="CDE8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zh-CN" altLang="en-US" sz="4000" b="1">
                <a:solidFill>
                  <a:srgbClr val="116D6B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BE9CC022-5489-481A-AC55-4B1A94D8F94D}"/>
                </a:ext>
              </a:extLst>
            </p:cNvPr>
            <p:cNvSpPr txBox="1"/>
            <p:nvPr/>
          </p:nvSpPr>
          <p:spPr>
            <a:xfrm>
              <a:off x="2050194" y="1940034"/>
              <a:ext cx="810200" cy="9050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4000" b="1">
                  <a:solidFill>
                    <a:srgbClr val="116D6B"/>
                  </a:solidFill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a</a:t>
              </a:r>
              <a:endParaRPr lang="zh-CN" altLang="en-US" sz="4000" b="1" dirty="0">
                <a:solidFill>
                  <a:srgbClr val="116D6B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</p:grpSp>
      <p:sp>
        <p:nvSpPr>
          <p:cNvPr id="6" name="文本框 5">
            <a:extLst>
              <a:ext uri="{FF2B5EF4-FFF2-40B4-BE49-F238E27FC236}">
                <a16:creationId xmlns:a16="http://schemas.microsoft.com/office/drawing/2014/main" id="{0A815AEF-84A6-4EE2-9884-AFD1972341CD}"/>
              </a:ext>
            </a:extLst>
          </p:cNvPr>
          <p:cNvSpPr txBox="1"/>
          <p:nvPr/>
        </p:nvSpPr>
        <p:spPr>
          <a:xfrm>
            <a:off x="1973232" y="1547443"/>
            <a:ext cx="60140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b="1">
                <a:solidFill>
                  <a:srgbClr val="116D6B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Viết số bé nhất: có một chữ số; </a:t>
            </a:r>
          </a:p>
          <a:p>
            <a:pPr>
              <a:lnSpc>
                <a:spcPct val="150000"/>
              </a:lnSpc>
            </a:pPr>
            <a:r>
              <a:rPr lang="en-US" altLang="zh-CN" sz="3200" b="1">
                <a:solidFill>
                  <a:srgbClr val="116D6B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có hai chữ số; có ba chữ số.</a:t>
            </a:r>
            <a:endParaRPr lang="zh-CN" altLang="en-US" sz="3200" b="1" dirty="0">
              <a:solidFill>
                <a:srgbClr val="116D6B"/>
              </a:solidFill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EDEB1BE2-04A5-4BA6-BAA6-9FEC6B92F8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6261" y="3093548"/>
            <a:ext cx="3532330" cy="3343432"/>
          </a:xfrm>
          <a:prstGeom prst="rect">
            <a:avLst/>
          </a:prstGeom>
        </p:spPr>
      </p:pic>
      <p:pic>
        <p:nvPicPr>
          <p:cNvPr id="13" name="图片 4">
            <a:extLst>
              <a:ext uri="{FF2B5EF4-FFF2-40B4-BE49-F238E27FC236}">
                <a16:creationId xmlns:a16="http://schemas.microsoft.com/office/drawing/2014/main" id="{B1509875-3BFB-42B3-B581-46B4E9210C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857506" y="672143"/>
            <a:ext cx="3015524" cy="2817470"/>
          </a:xfrm>
          <a:prstGeom prst="rect">
            <a:avLst/>
          </a:prstGeom>
        </p:spPr>
      </p:pic>
      <p:sp>
        <p:nvSpPr>
          <p:cNvPr id="14" name="Shape 233">
            <a:extLst>
              <a:ext uri="{FF2B5EF4-FFF2-40B4-BE49-F238E27FC236}">
                <a16:creationId xmlns:a16="http://schemas.microsoft.com/office/drawing/2014/main" id="{54774331-F1E3-400D-9BD8-1ECD5316E00E}"/>
              </a:ext>
            </a:extLst>
          </p:cNvPr>
          <p:cNvSpPr/>
          <p:nvPr/>
        </p:nvSpPr>
        <p:spPr>
          <a:xfrm>
            <a:off x="8511718" y="1608217"/>
            <a:ext cx="1818368" cy="945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ctr"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400" b="1" kern="0">
                <a:solidFill>
                  <a:srgbClr val="717172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  <a:sym typeface="Lato Regular"/>
              </a:rPr>
              <a:t>Bài 1</a:t>
            </a:r>
            <a:endParaRPr sz="4400" b="1" kern="0" dirty="0">
              <a:solidFill>
                <a:srgbClr val="717172"/>
              </a:solidFill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  <a:sym typeface="Lato Regular"/>
            </a:endParaRPr>
          </a:p>
        </p:txBody>
      </p:sp>
      <p:grpSp>
        <p:nvGrpSpPr>
          <p:cNvPr id="15" name="Group 1261">
            <a:extLst>
              <a:ext uri="{FF2B5EF4-FFF2-40B4-BE49-F238E27FC236}">
                <a16:creationId xmlns:a16="http://schemas.microsoft.com/office/drawing/2014/main" id="{CD133467-40FD-4F51-A6E4-D3B1DAB42788}"/>
              </a:ext>
            </a:extLst>
          </p:cNvPr>
          <p:cNvGrpSpPr/>
          <p:nvPr/>
        </p:nvGrpSpPr>
        <p:grpSpPr>
          <a:xfrm>
            <a:off x="9196353" y="1269487"/>
            <a:ext cx="467620" cy="422875"/>
            <a:chOff x="0" y="0"/>
            <a:chExt cx="935237" cy="845748"/>
          </a:xfrm>
        </p:grpSpPr>
        <p:sp>
          <p:nvSpPr>
            <p:cNvPr id="16" name="Shape 1259">
              <a:extLst>
                <a:ext uri="{FF2B5EF4-FFF2-40B4-BE49-F238E27FC236}">
                  <a16:creationId xmlns:a16="http://schemas.microsoft.com/office/drawing/2014/main" id="{848929D6-A816-41E9-BC62-88B12D0E1474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Shape 1260">
              <a:extLst>
                <a:ext uri="{FF2B5EF4-FFF2-40B4-BE49-F238E27FC236}">
                  <a16:creationId xmlns:a16="http://schemas.microsoft.com/office/drawing/2014/main" id="{BCA95E93-0E29-41A7-B0C6-8DB49E07E456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162331" y="3325622"/>
            <a:ext cx="956111" cy="957468"/>
            <a:chOff x="1912062" y="1995435"/>
            <a:chExt cx="956111" cy="957468"/>
          </a:xfrm>
        </p:grpSpPr>
        <p:sp>
          <p:nvSpPr>
            <p:cNvPr id="21" name="椭圆 2">
              <a:extLst>
                <a:ext uri="{FF2B5EF4-FFF2-40B4-BE49-F238E27FC236}">
                  <a16:creationId xmlns:a16="http://schemas.microsoft.com/office/drawing/2014/main" id="{37853B1A-E745-4B4C-8C19-A198EB5C60AD}"/>
                </a:ext>
              </a:extLst>
            </p:cNvPr>
            <p:cNvSpPr/>
            <p:nvPr/>
          </p:nvSpPr>
          <p:spPr>
            <a:xfrm>
              <a:off x="1912062" y="2190903"/>
              <a:ext cx="762000" cy="762000"/>
            </a:xfrm>
            <a:prstGeom prst="ellipse">
              <a:avLst/>
            </a:prstGeom>
            <a:solidFill>
              <a:srgbClr val="CDE8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zh-CN" altLang="en-US" sz="4000" b="1">
                <a:solidFill>
                  <a:srgbClr val="116D6B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2" name="文本框 4">
              <a:extLst>
                <a:ext uri="{FF2B5EF4-FFF2-40B4-BE49-F238E27FC236}">
                  <a16:creationId xmlns:a16="http://schemas.microsoft.com/office/drawing/2014/main" id="{BE9CC022-5489-481A-AC55-4B1A94D8F94D}"/>
                </a:ext>
              </a:extLst>
            </p:cNvPr>
            <p:cNvSpPr txBox="1"/>
            <p:nvPr/>
          </p:nvSpPr>
          <p:spPr>
            <a:xfrm>
              <a:off x="2057973" y="1995435"/>
              <a:ext cx="810200" cy="9050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4000" b="1">
                  <a:solidFill>
                    <a:srgbClr val="116D6B"/>
                  </a:solidFill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b</a:t>
              </a:r>
              <a:endParaRPr lang="zh-CN" altLang="en-US" sz="4000" b="1" dirty="0">
                <a:solidFill>
                  <a:srgbClr val="116D6B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</p:grpSp>
      <p:sp>
        <p:nvSpPr>
          <p:cNvPr id="23" name="文本框 5">
            <a:extLst>
              <a:ext uri="{FF2B5EF4-FFF2-40B4-BE49-F238E27FC236}">
                <a16:creationId xmlns:a16="http://schemas.microsoft.com/office/drawing/2014/main" id="{0A815AEF-84A6-4EE2-9884-AFD1972341CD}"/>
              </a:ext>
            </a:extLst>
          </p:cNvPr>
          <p:cNvSpPr txBox="1"/>
          <p:nvPr/>
        </p:nvSpPr>
        <p:spPr>
          <a:xfrm>
            <a:off x="1977875" y="3336739"/>
            <a:ext cx="60140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b="1">
                <a:solidFill>
                  <a:srgbClr val="116D6B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Viết số lớn nhất: có một chữ số; </a:t>
            </a:r>
          </a:p>
          <a:p>
            <a:pPr>
              <a:lnSpc>
                <a:spcPct val="150000"/>
              </a:lnSpc>
            </a:pPr>
            <a:r>
              <a:rPr lang="en-US" altLang="zh-CN" sz="3200" b="1">
                <a:solidFill>
                  <a:srgbClr val="116D6B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có hai chữ số; có ba chữ số.</a:t>
            </a:r>
            <a:endParaRPr lang="zh-CN" altLang="en-US" sz="3200" b="1" dirty="0">
              <a:solidFill>
                <a:srgbClr val="116D6B"/>
              </a:solidFill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sp>
        <p:nvSpPr>
          <p:cNvPr id="24" name="文本框 5">
            <a:extLst>
              <a:ext uri="{FF2B5EF4-FFF2-40B4-BE49-F238E27FC236}">
                <a16:creationId xmlns:a16="http://schemas.microsoft.com/office/drawing/2014/main" id="{0A815AEF-84A6-4EE2-9884-AFD1972341CD}"/>
              </a:ext>
            </a:extLst>
          </p:cNvPr>
          <p:cNvSpPr txBox="1"/>
          <p:nvPr/>
        </p:nvSpPr>
        <p:spPr>
          <a:xfrm>
            <a:off x="1983483" y="1163067"/>
            <a:ext cx="6014065" cy="29585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b="1">
                <a:solidFill>
                  <a:srgbClr val="A53C39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Số bé nhất có một chữ số: 0</a:t>
            </a:r>
          </a:p>
          <a:p>
            <a:pPr>
              <a:lnSpc>
                <a:spcPct val="150000"/>
              </a:lnSpc>
            </a:pPr>
            <a:r>
              <a:rPr lang="en-US" altLang="zh-CN" sz="3200" b="1">
                <a:solidFill>
                  <a:srgbClr val="A53C39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Số bé nhất có hai chữ số: 10</a:t>
            </a:r>
          </a:p>
          <a:p>
            <a:pPr>
              <a:lnSpc>
                <a:spcPct val="150000"/>
              </a:lnSpc>
            </a:pPr>
            <a:r>
              <a:rPr lang="en-US" altLang="zh-CN" sz="3200" b="1">
                <a:solidFill>
                  <a:srgbClr val="A53C39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Số bé nhất có ba chữ số: 100</a:t>
            </a:r>
          </a:p>
          <a:p>
            <a:pPr>
              <a:lnSpc>
                <a:spcPct val="150000"/>
              </a:lnSpc>
            </a:pPr>
            <a:endParaRPr lang="zh-CN" altLang="en-US" sz="3200" b="1" dirty="0">
              <a:solidFill>
                <a:srgbClr val="A53C39"/>
              </a:solidFill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sp>
        <p:nvSpPr>
          <p:cNvPr id="25" name="文本框 5">
            <a:extLst>
              <a:ext uri="{FF2B5EF4-FFF2-40B4-BE49-F238E27FC236}">
                <a16:creationId xmlns:a16="http://schemas.microsoft.com/office/drawing/2014/main" id="{0A815AEF-84A6-4EE2-9884-AFD1972341CD}"/>
              </a:ext>
            </a:extLst>
          </p:cNvPr>
          <p:cNvSpPr txBox="1"/>
          <p:nvPr/>
        </p:nvSpPr>
        <p:spPr>
          <a:xfrm>
            <a:off x="1879321" y="3610542"/>
            <a:ext cx="601406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b="1">
                <a:solidFill>
                  <a:srgbClr val="A53C39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Số lớn nhất có một chữ số: 9</a:t>
            </a:r>
          </a:p>
          <a:p>
            <a:pPr>
              <a:lnSpc>
                <a:spcPct val="150000"/>
              </a:lnSpc>
            </a:pPr>
            <a:r>
              <a:rPr lang="en-US" altLang="zh-CN" sz="3200" b="1">
                <a:solidFill>
                  <a:srgbClr val="A53C39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Số lớn nhất có hai chữ số: 99</a:t>
            </a:r>
          </a:p>
          <a:p>
            <a:pPr>
              <a:lnSpc>
                <a:spcPct val="150000"/>
              </a:lnSpc>
            </a:pPr>
            <a:r>
              <a:rPr lang="en-US" altLang="zh-CN" sz="3200" b="1">
                <a:solidFill>
                  <a:srgbClr val="A53C39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Số lớn nhất có ba chữ số: 999</a:t>
            </a:r>
          </a:p>
          <a:p>
            <a:pPr>
              <a:lnSpc>
                <a:spcPct val="150000"/>
              </a:lnSpc>
            </a:pPr>
            <a:endParaRPr lang="zh-CN" altLang="en-US" sz="3200" b="1" dirty="0">
              <a:solidFill>
                <a:srgbClr val="A53C39"/>
              </a:solidFill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152356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23" grpId="0"/>
      <p:bldP spid="23" grpId="1"/>
      <p:bldP spid="24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9">
            <a:extLst>
              <a:ext uri="{FF2B5EF4-FFF2-40B4-BE49-F238E27FC236}">
                <a16:creationId xmlns:a16="http://schemas.microsoft.com/office/drawing/2014/main" id="{FEF7539B-48A5-4942-A83A-2EE0E8AF1F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984" y="426670"/>
            <a:ext cx="11090031" cy="600465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9CFBC8E5-E255-4E5B-87AA-B124E3DFC6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4822" y="434717"/>
            <a:ext cx="628635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98C9BA00-B298-4612-BA44-16A2617138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9234" y="434717"/>
            <a:ext cx="628635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0" name="Rectangle 17">
            <a:extLst>
              <a:ext uri="{FF2B5EF4-FFF2-40B4-BE49-F238E27FC236}">
                <a16:creationId xmlns:a16="http://schemas.microsoft.com/office/drawing/2014/main" id="{801E9C97-B39E-4CE7-A277-2ABCD40ED1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3646" y="434717"/>
            <a:ext cx="627007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1" name="Rectangle 21">
            <a:extLst>
              <a:ext uri="{FF2B5EF4-FFF2-40B4-BE49-F238E27FC236}">
                <a16:creationId xmlns:a16="http://schemas.microsoft.com/office/drawing/2014/main" id="{FE21DB83-0110-44C8-AAB7-007DE0F17D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8057" y="434717"/>
            <a:ext cx="627007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2" name="Rectangle 25">
            <a:extLst>
              <a:ext uri="{FF2B5EF4-FFF2-40B4-BE49-F238E27FC236}">
                <a16:creationId xmlns:a16="http://schemas.microsoft.com/office/drawing/2014/main" id="{8024D302-B3D7-4974-95BA-8ADC666EEC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0841" y="434717"/>
            <a:ext cx="628635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3" name="Rectangle 29">
            <a:extLst>
              <a:ext uri="{FF2B5EF4-FFF2-40B4-BE49-F238E27FC236}">
                <a16:creationId xmlns:a16="http://schemas.microsoft.com/office/drawing/2014/main" id="{0BFBEF6E-14F8-493B-926B-ADB9D3D160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8252" y="434717"/>
            <a:ext cx="627007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4" name="Rectangle 67">
            <a:extLst>
              <a:ext uri="{FF2B5EF4-FFF2-40B4-BE49-F238E27FC236}">
                <a16:creationId xmlns:a16="http://schemas.microsoft.com/office/drawing/2014/main" id="{3B66C979-CB0E-4889-ABB1-4AFFFD373F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5309" y="4878261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5" name="Rectangle 69">
            <a:extLst>
              <a:ext uri="{FF2B5EF4-FFF2-40B4-BE49-F238E27FC236}">
                <a16:creationId xmlns:a16="http://schemas.microsoft.com/office/drawing/2014/main" id="{3193D800-5DF0-422C-B684-EB5A7C8CB6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3435" y="4878261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6" name="Rectangle 71">
            <a:extLst>
              <a:ext uri="{FF2B5EF4-FFF2-40B4-BE49-F238E27FC236}">
                <a16:creationId xmlns:a16="http://schemas.microsoft.com/office/drawing/2014/main" id="{30D6B64F-7F40-49A8-BF44-C8829202EE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8303" y="4878261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7" name="Rectangle 73">
            <a:extLst>
              <a:ext uri="{FF2B5EF4-FFF2-40B4-BE49-F238E27FC236}">
                <a16:creationId xmlns:a16="http://schemas.microsoft.com/office/drawing/2014/main" id="{3A002A2B-CC7C-4256-878A-3FDCEA7B51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8057" y="4878261"/>
            <a:ext cx="615607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8" name="Rectangle 75">
            <a:extLst>
              <a:ext uri="{FF2B5EF4-FFF2-40B4-BE49-F238E27FC236}">
                <a16:creationId xmlns:a16="http://schemas.microsoft.com/office/drawing/2014/main" id="{50EA3B1A-06D8-4DA4-A353-0C16903067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2926" y="4878261"/>
            <a:ext cx="615607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9" name="Rectangle 77">
            <a:extLst>
              <a:ext uri="{FF2B5EF4-FFF2-40B4-BE49-F238E27FC236}">
                <a16:creationId xmlns:a16="http://schemas.microsoft.com/office/drawing/2014/main" id="{46364174-7859-4E13-9B35-BAF0D0E17D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2423" y="4878261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0" name="Rectangle 29">
            <a:extLst>
              <a:ext uri="{FF2B5EF4-FFF2-40B4-BE49-F238E27FC236}">
                <a16:creationId xmlns:a16="http://schemas.microsoft.com/office/drawing/2014/main" id="{C19F8BB3-F09A-49CD-837A-90CAA82799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2208" y="470125"/>
            <a:ext cx="627007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1" name="Rectangle 77">
            <a:extLst>
              <a:ext uri="{FF2B5EF4-FFF2-40B4-BE49-F238E27FC236}">
                <a16:creationId xmlns:a16="http://schemas.microsoft.com/office/drawing/2014/main" id="{1DBF60EE-DF46-493D-B9DC-9AC27A3BD5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06379" y="4867800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2" name="Rectangle 29">
            <a:extLst>
              <a:ext uri="{FF2B5EF4-FFF2-40B4-BE49-F238E27FC236}">
                <a16:creationId xmlns:a16="http://schemas.microsoft.com/office/drawing/2014/main" id="{5A341127-608F-4C27-AC18-97FC0F1221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01024" y="434717"/>
            <a:ext cx="627007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3" name="Rectangle 77">
            <a:extLst>
              <a:ext uri="{FF2B5EF4-FFF2-40B4-BE49-F238E27FC236}">
                <a16:creationId xmlns:a16="http://schemas.microsoft.com/office/drawing/2014/main" id="{256DBE47-88A5-4713-B74F-7F8BD791BA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65195" y="4878261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4" name="Rectangle 29">
            <a:extLst>
              <a:ext uri="{FF2B5EF4-FFF2-40B4-BE49-F238E27FC236}">
                <a16:creationId xmlns:a16="http://schemas.microsoft.com/office/drawing/2014/main" id="{3A58E547-1D1C-469F-B20E-4824FE397F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480" y="442450"/>
            <a:ext cx="372070" cy="2647457"/>
          </a:xfrm>
          <a:prstGeom prst="rect">
            <a:avLst/>
          </a:prstGeom>
          <a:solidFill>
            <a:srgbClr val="CDE8E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5" name="Rectangle 77">
            <a:extLst>
              <a:ext uri="{FF2B5EF4-FFF2-40B4-BE49-F238E27FC236}">
                <a16:creationId xmlns:a16="http://schemas.microsoft.com/office/drawing/2014/main" id="{FC5B29E1-C7D4-45AF-912B-06E98B4FFD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879" y="4885994"/>
            <a:ext cx="372070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6" name="Rectangle 29">
            <a:extLst>
              <a:ext uri="{FF2B5EF4-FFF2-40B4-BE49-F238E27FC236}">
                <a16:creationId xmlns:a16="http://schemas.microsoft.com/office/drawing/2014/main" id="{56A2AC10-EDC7-4314-B106-51E49FB6E3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6358" y="452911"/>
            <a:ext cx="627007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7" name="Rectangle 77">
            <a:extLst>
              <a:ext uri="{FF2B5EF4-FFF2-40B4-BE49-F238E27FC236}">
                <a16:creationId xmlns:a16="http://schemas.microsoft.com/office/drawing/2014/main" id="{4DDD5C76-190B-427E-8E1C-82F100E847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0529" y="4896455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5299E7F-7AE2-4AC2-B879-DDD08076FB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920" y="121919"/>
            <a:ext cx="6858000" cy="6858000"/>
          </a:xfrm>
          <a:prstGeom prst="rect">
            <a:avLst/>
          </a:prstGeom>
        </p:spPr>
      </p:pic>
      <p:sp>
        <p:nvSpPr>
          <p:cNvPr id="28" name="文本框 4">
            <a:extLst>
              <a:ext uri="{FF2B5EF4-FFF2-40B4-BE49-F238E27FC236}">
                <a16:creationId xmlns:a16="http://schemas.microsoft.com/office/drawing/2014/main" id="{EC497786-36E9-4FA4-92D7-8A943E4F9569}"/>
              </a:ext>
            </a:extLst>
          </p:cNvPr>
          <p:cNvSpPr txBox="1"/>
          <p:nvPr/>
        </p:nvSpPr>
        <p:spPr>
          <a:xfrm>
            <a:off x="3986781" y="2402261"/>
            <a:ext cx="34370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b="1">
                <a:solidFill>
                  <a:srgbClr val="16928F"/>
                </a:solidFill>
                <a:effectLst>
                  <a:outerShdw blurRad="50800" dist="38100" dir="5400000" sx="113000" sy="113000" algn="t" rotWithShape="0">
                    <a:schemeClr val="tx2">
                      <a:lumMod val="60000"/>
                      <a:lumOff val="40000"/>
                      <a:alpha val="40000"/>
                    </a:schemeClr>
                  </a:outerShdw>
                </a:effectLst>
                <a:latin typeface="UVN Banh Mi" pitchFamily="2" charset="0"/>
                <a:ea typeface="inpin heiti" panose="00000500000000000000" pitchFamily="2" charset="-122"/>
                <a:cs typeface="851tegakizatsu" panose="02000600000000000000" pitchFamily="2" charset="-122"/>
                <a:sym typeface="inpin heiti" panose="00000500000000000000" pitchFamily="2" charset="-122"/>
              </a:rPr>
              <a:t>Bài 3</a:t>
            </a:r>
            <a:endParaRPr lang="zh-CN" altLang="en-US" sz="9600" b="1" dirty="0">
              <a:solidFill>
                <a:srgbClr val="16928F"/>
              </a:solidFill>
              <a:effectLst>
                <a:outerShdw blurRad="50800" dist="38100" dir="5400000" sx="113000" sy="113000" algn="t" rotWithShape="0">
                  <a:srgbClr val="BBD1EE"/>
                </a:outerShdw>
              </a:effectLst>
              <a:latin typeface="UVN Banh Mi" pitchFamily="2" charset="0"/>
              <a:ea typeface="inpin heiti" panose="00000500000000000000" pitchFamily="2" charset="-122"/>
              <a:cs typeface="851tegakizatsu" panose="020006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43" name="图片 13">
            <a:extLst>
              <a:ext uri="{FF2B5EF4-FFF2-40B4-BE49-F238E27FC236}">
                <a16:creationId xmlns:a16="http://schemas.microsoft.com/office/drawing/2014/main" id="{21D86AF8-78BF-4A21-973E-3F0BDD6886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284" y="3386925"/>
            <a:ext cx="2159266" cy="2699972"/>
          </a:xfrm>
          <a:prstGeom prst="rect">
            <a:avLst/>
          </a:prstGeom>
        </p:spPr>
      </p:pic>
      <p:pic>
        <p:nvPicPr>
          <p:cNvPr id="40" name="图片 10">
            <a:extLst>
              <a:ext uri="{FF2B5EF4-FFF2-40B4-BE49-F238E27FC236}">
                <a16:creationId xmlns:a16="http://schemas.microsoft.com/office/drawing/2014/main" id="{EA5E8E1A-E6AC-4EA4-BA02-CF54BB531A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035" y="1658144"/>
            <a:ext cx="2045540" cy="2659202"/>
          </a:xfrm>
          <a:prstGeom prst="rect">
            <a:avLst/>
          </a:prstGeom>
        </p:spPr>
      </p:pic>
      <p:pic>
        <p:nvPicPr>
          <p:cNvPr id="44" name="图片 27">
            <a:extLst>
              <a:ext uri="{FF2B5EF4-FFF2-40B4-BE49-F238E27FC236}">
                <a16:creationId xmlns:a16="http://schemas.microsoft.com/office/drawing/2014/main" id="{0DDC4BF4-5C5A-495D-B680-444422B21B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176" y="524433"/>
            <a:ext cx="2794050" cy="2794050"/>
          </a:xfrm>
          <a:prstGeom prst="rect">
            <a:avLst/>
          </a:prstGeom>
        </p:spPr>
      </p:pic>
      <p:pic>
        <p:nvPicPr>
          <p:cNvPr id="45" name="图片 29">
            <a:extLst>
              <a:ext uri="{FF2B5EF4-FFF2-40B4-BE49-F238E27FC236}">
                <a16:creationId xmlns:a16="http://schemas.microsoft.com/office/drawing/2014/main" id="{200316E7-12A8-4F36-A2E6-3FB9F4D113D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602" y="3235367"/>
            <a:ext cx="959094" cy="959092"/>
          </a:xfrm>
          <a:prstGeom prst="rect">
            <a:avLst/>
          </a:prstGeom>
        </p:spPr>
      </p:pic>
      <p:pic>
        <p:nvPicPr>
          <p:cNvPr id="46" name="图片 30">
            <a:extLst>
              <a:ext uri="{FF2B5EF4-FFF2-40B4-BE49-F238E27FC236}">
                <a16:creationId xmlns:a16="http://schemas.microsoft.com/office/drawing/2014/main" id="{E96AA1BA-6436-4058-AC44-473F89ACBA2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3994" y="3001872"/>
            <a:ext cx="1238414" cy="269220"/>
          </a:xfrm>
          <a:prstGeom prst="rect">
            <a:avLst/>
          </a:prstGeom>
        </p:spPr>
      </p:pic>
      <p:pic>
        <p:nvPicPr>
          <p:cNvPr id="47" name="图片 31">
            <a:extLst>
              <a:ext uri="{FF2B5EF4-FFF2-40B4-BE49-F238E27FC236}">
                <a16:creationId xmlns:a16="http://schemas.microsoft.com/office/drawing/2014/main" id="{8A9C8FCC-5DCB-493B-A549-03CF97829FD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49121">
            <a:off x="9641022" y="1243076"/>
            <a:ext cx="1238416" cy="269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5461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9">
            <a:extLst>
              <a:ext uri="{FF2B5EF4-FFF2-40B4-BE49-F238E27FC236}">
                <a16:creationId xmlns:a16="http://schemas.microsoft.com/office/drawing/2014/main" id="{FEF7539B-48A5-4942-A83A-2EE0E8AF1F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189" y="421318"/>
            <a:ext cx="11090031" cy="600465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BD573ED-E59E-46D4-83D2-0BF11B884C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600749" flipV="1">
            <a:off x="3150607" y="2854618"/>
            <a:ext cx="1808424" cy="36524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DAE43DB-2DAC-42E7-9BDC-98E7787ADA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848" y="1672448"/>
            <a:ext cx="933006" cy="815093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94577D6C-3030-4F9A-A9B2-158E7B31D565}"/>
              </a:ext>
            </a:extLst>
          </p:cNvPr>
          <p:cNvSpPr txBox="1"/>
          <p:nvPr/>
        </p:nvSpPr>
        <p:spPr>
          <a:xfrm>
            <a:off x="816363" y="1623271"/>
            <a:ext cx="81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>
                <a:solidFill>
                  <a:srgbClr val="116D6B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a</a:t>
            </a:r>
            <a:endParaRPr lang="zh-CN" altLang="en-US" sz="4000" b="1" dirty="0">
              <a:solidFill>
                <a:srgbClr val="116D6B"/>
              </a:solidFill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B75F230B-FE11-4363-AA94-DF8D5C3A3ED9}"/>
              </a:ext>
            </a:extLst>
          </p:cNvPr>
          <p:cNvSpPr txBox="1"/>
          <p:nvPr/>
        </p:nvSpPr>
        <p:spPr>
          <a:xfrm>
            <a:off x="1801140" y="1705439"/>
            <a:ext cx="38469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>
                <a:solidFill>
                  <a:srgbClr val="116D6B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859</a:t>
            </a:r>
            <a:r>
              <a:rPr lang="en-US" altLang="zh-CN" sz="3600">
                <a:solidFill>
                  <a:srgbClr val="116D6B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</a:t>
            </a:r>
            <a:r>
              <a:rPr lang="en-US" altLang="zh-CN" sz="3600" b="1">
                <a:solidFill>
                  <a:srgbClr val="116D6B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67 &lt; 859 167</a:t>
            </a:r>
            <a:endParaRPr lang="zh-CN" altLang="en-US" sz="3600" b="1" dirty="0">
              <a:solidFill>
                <a:srgbClr val="116D6B"/>
              </a:solidFill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3EE5413D-FB67-468B-AF22-8056F27FFE94}"/>
              </a:ext>
            </a:extLst>
          </p:cNvPr>
          <p:cNvSpPr txBox="1"/>
          <p:nvPr/>
        </p:nvSpPr>
        <p:spPr>
          <a:xfrm>
            <a:off x="1698517" y="1645977"/>
            <a:ext cx="41574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>
                <a:solidFill>
                  <a:srgbClr val="C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859 067 &lt; 859 167</a:t>
            </a:r>
            <a:endParaRPr lang="zh-CN" altLang="en-US" sz="4000" b="1" dirty="0">
              <a:solidFill>
                <a:srgbClr val="C00000"/>
              </a:solidFill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5B0F2592-3C38-4885-8E29-09985D341B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81375" flipV="1">
            <a:off x="5869933" y="2660196"/>
            <a:ext cx="1808424" cy="36524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BF9BC53-A5F9-4D24-8B52-3BFC1A8040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81375" flipV="1">
            <a:off x="3601849" y="5454601"/>
            <a:ext cx="1808424" cy="36524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AC70B93-19B8-4C49-B8D2-5F05742BD4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633200" flipV="1">
            <a:off x="6407007" y="4847312"/>
            <a:ext cx="1808424" cy="36524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C4A809A-AE0F-4B3D-A2B5-3DFCFE7EEB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356" y="4045340"/>
            <a:ext cx="933006" cy="815093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BBE91136-FD60-4F17-B2DD-561B9FEC4983}"/>
              </a:ext>
            </a:extLst>
          </p:cNvPr>
          <p:cNvSpPr txBox="1"/>
          <p:nvPr/>
        </p:nvSpPr>
        <p:spPr>
          <a:xfrm>
            <a:off x="1040785" y="4006264"/>
            <a:ext cx="81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>
                <a:solidFill>
                  <a:srgbClr val="116D6B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c</a:t>
            </a:r>
            <a:endParaRPr lang="zh-CN" altLang="en-US" sz="4000" b="1" dirty="0">
              <a:solidFill>
                <a:srgbClr val="116D6B"/>
              </a:solidFill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04F94536-85E6-491E-9D9B-82A0E9649DB7}"/>
              </a:ext>
            </a:extLst>
          </p:cNvPr>
          <p:cNvSpPr txBox="1"/>
          <p:nvPr/>
        </p:nvSpPr>
        <p:spPr>
          <a:xfrm>
            <a:off x="550984" y="4845730"/>
            <a:ext cx="39725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>
                <a:solidFill>
                  <a:srgbClr val="116D6B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609 608 &lt; 609 60</a:t>
            </a:r>
            <a:r>
              <a:rPr lang="en-US" altLang="zh-CN" sz="3600" b="1">
                <a:solidFill>
                  <a:srgbClr val="116D6B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</a:t>
            </a:r>
            <a:endParaRPr lang="zh-CN" altLang="en-US" sz="3600" b="1" dirty="0">
              <a:solidFill>
                <a:srgbClr val="116D6B"/>
              </a:solidFill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147C88C0-21A9-44EE-9B22-2F68E0BE35D0}"/>
              </a:ext>
            </a:extLst>
          </p:cNvPr>
          <p:cNvSpPr txBox="1"/>
          <p:nvPr/>
        </p:nvSpPr>
        <p:spPr>
          <a:xfrm>
            <a:off x="640516" y="4801353"/>
            <a:ext cx="44755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>
                <a:solidFill>
                  <a:srgbClr val="C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609 608 &lt; 609 60</a:t>
            </a:r>
            <a:r>
              <a:rPr lang="en-US" altLang="zh-CN" sz="4000" b="1">
                <a:solidFill>
                  <a:srgbClr val="C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9</a:t>
            </a:r>
            <a:endParaRPr lang="zh-CN" altLang="en-US" sz="4000" b="1" dirty="0">
              <a:solidFill>
                <a:srgbClr val="C00000"/>
              </a:solidFill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D600FAEF-0DA0-4439-A15B-D247C0A74E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8862" y="1510491"/>
            <a:ext cx="1040336" cy="908859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9C51F532-6256-4CD0-9570-8B4634B78962}"/>
              </a:ext>
            </a:extLst>
          </p:cNvPr>
          <p:cNvSpPr txBox="1"/>
          <p:nvPr/>
        </p:nvSpPr>
        <p:spPr>
          <a:xfrm>
            <a:off x="6693930" y="1577110"/>
            <a:ext cx="81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>
                <a:solidFill>
                  <a:srgbClr val="116D6B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b</a:t>
            </a:r>
            <a:endParaRPr lang="zh-CN" altLang="en-US" sz="4000" b="1" dirty="0">
              <a:solidFill>
                <a:srgbClr val="116D6B"/>
              </a:solidFill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B936AF3C-C928-415F-B209-FC9CCD1BE6B8}"/>
              </a:ext>
            </a:extLst>
          </p:cNvPr>
          <p:cNvSpPr txBox="1"/>
          <p:nvPr/>
        </p:nvSpPr>
        <p:spPr>
          <a:xfrm>
            <a:off x="7713404" y="1530829"/>
            <a:ext cx="38622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>
                <a:solidFill>
                  <a:srgbClr val="116D6B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4</a:t>
            </a:r>
            <a:r>
              <a:rPr lang="en-US" altLang="zh-CN" sz="3600">
                <a:solidFill>
                  <a:srgbClr val="116D6B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</a:t>
            </a:r>
            <a:r>
              <a:rPr lang="en-US" altLang="zh-CN" sz="3600" b="1">
                <a:solidFill>
                  <a:srgbClr val="116D6B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2 037 &gt; 482 037</a:t>
            </a:r>
            <a:endParaRPr lang="zh-CN" altLang="en-US" sz="3600" b="1" dirty="0">
              <a:solidFill>
                <a:srgbClr val="116D6B"/>
              </a:solidFill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55793E41-B00F-4848-8409-ED49CE0E880D}"/>
              </a:ext>
            </a:extLst>
          </p:cNvPr>
          <p:cNvSpPr txBox="1"/>
          <p:nvPr/>
        </p:nvSpPr>
        <p:spPr>
          <a:xfrm>
            <a:off x="7551281" y="1507371"/>
            <a:ext cx="44428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>
                <a:solidFill>
                  <a:srgbClr val="C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492 037 &gt; 482 037</a:t>
            </a:r>
            <a:endParaRPr lang="zh-CN" altLang="en-US" sz="4000" b="1" dirty="0">
              <a:solidFill>
                <a:srgbClr val="C00000"/>
              </a:solidFill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88D05F4C-BA04-461E-AD86-743830CE3F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4263" y="4078331"/>
            <a:ext cx="933006" cy="815093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C2D0DC79-2701-4652-B65B-1938C5AE6B8B}"/>
              </a:ext>
            </a:extLst>
          </p:cNvPr>
          <p:cNvSpPr txBox="1"/>
          <p:nvPr/>
        </p:nvSpPr>
        <p:spPr>
          <a:xfrm>
            <a:off x="7985133" y="4049287"/>
            <a:ext cx="81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>
                <a:solidFill>
                  <a:srgbClr val="116D6B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d</a:t>
            </a:r>
            <a:endParaRPr lang="zh-CN" altLang="en-US" sz="4000" b="1" dirty="0">
              <a:solidFill>
                <a:srgbClr val="116D6B"/>
              </a:solidFill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0BE625BA-8975-481F-9F16-EBE1E6C61C6C}"/>
              </a:ext>
            </a:extLst>
          </p:cNvPr>
          <p:cNvSpPr txBox="1"/>
          <p:nvPr/>
        </p:nvSpPr>
        <p:spPr>
          <a:xfrm>
            <a:off x="7502717" y="5168073"/>
            <a:ext cx="463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>
                <a:solidFill>
                  <a:srgbClr val="116D6B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264 309 =  </a:t>
            </a:r>
            <a:r>
              <a:rPr lang="en-US" altLang="zh-CN" sz="3600" b="1">
                <a:solidFill>
                  <a:srgbClr val="116D6B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</a:t>
            </a:r>
            <a:r>
              <a:rPr lang="en-US" altLang="zh-CN" sz="3600" b="1">
                <a:solidFill>
                  <a:srgbClr val="116D6B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64 309</a:t>
            </a:r>
            <a:endParaRPr lang="zh-CN" altLang="en-US" sz="3600" b="1" dirty="0">
              <a:solidFill>
                <a:srgbClr val="116D6B"/>
              </a:solidFill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FB3DA13E-CAF4-4630-9AA9-F6190233A0B4}"/>
              </a:ext>
            </a:extLst>
          </p:cNvPr>
          <p:cNvSpPr txBox="1"/>
          <p:nvPr/>
        </p:nvSpPr>
        <p:spPr>
          <a:xfrm>
            <a:off x="7278336" y="5096786"/>
            <a:ext cx="42608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>
                <a:solidFill>
                  <a:srgbClr val="C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264 309 =  </a:t>
            </a:r>
            <a:r>
              <a:rPr lang="en-US" altLang="zh-CN" sz="4000" b="1">
                <a:solidFill>
                  <a:srgbClr val="C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2</a:t>
            </a:r>
            <a:r>
              <a:rPr lang="en-US" altLang="zh-CN" sz="4000" b="1">
                <a:solidFill>
                  <a:srgbClr val="C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64 309</a:t>
            </a:r>
            <a:endParaRPr lang="zh-CN" altLang="en-US" sz="4000" b="1" dirty="0">
              <a:solidFill>
                <a:srgbClr val="C00000"/>
              </a:solidFill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63A19EC-60EF-497D-AEB7-389A890AE5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923" y="2450336"/>
            <a:ext cx="4513291" cy="4513291"/>
          </a:xfrm>
          <a:prstGeom prst="rect">
            <a:avLst/>
          </a:prstGeom>
        </p:spPr>
      </p:pic>
      <p:pic>
        <p:nvPicPr>
          <p:cNvPr id="31" name="图片 3">
            <a:extLst>
              <a:ext uri="{FF2B5EF4-FFF2-40B4-BE49-F238E27FC236}">
                <a16:creationId xmlns:a16="http://schemas.microsoft.com/office/drawing/2014/main" id="{79507BFA-98AC-4AFA-AF02-FA69E97E7B3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664" y="485659"/>
            <a:ext cx="975799" cy="598088"/>
          </a:xfrm>
          <a:prstGeom prst="rect">
            <a:avLst/>
          </a:prstGeom>
        </p:spPr>
      </p:pic>
      <p:sp>
        <p:nvSpPr>
          <p:cNvPr id="32" name="文本框 7">
            <a:extLst>
              <a:ext uri="{FF2B5EF4-FFF2-40B4-BE49-F238E27FC236}">
                <a16:creationId xmlns:a16="http://schemas.microsoft.com/office/drawing/2014/main" id="{B75F230B-FE11-4363-AA94-DF8D5C3A3ED9}"/>
              </a:ext>
            </a:extLst>
          </p:cNvPr>
          <p:cNvSpPr txBox="1"/>
          <p:nvPr/>
        </p:nvSpPr>
        <p:spPr>
          <a:xfrm>
            <a:off x="3797341" y="589024"/>
            <a:ext cx="63191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rgbClr val="116D6B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Viết chữ số thích hợp vào ô trống</a:t>
            </a:r>
            <a:endParaRPr lang="zh-CN" altLang="en-US" sz="3200" b="1" dirty="0">
              <a:solidFill>
                <a:srgbClr val="116D6B"/>
              </a:solidFill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377106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35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100"/>
                            </p:stCondLst>
                            <p:childTnLst>
                              <p:par>
                                <p:cTn id="4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900"/>
                            </p:stCondLst>
                            <p:childTnLst>
                              <p:par>
                                <p:cTn id="5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650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8" grpId="1"/>
      <p:bldP spid="9" grpId="0"/>
      <p:bldP spid="14" grpId="0"/>
      <p:bldP spid="15" grpId="0"/>
      <p:bldP spid="15" grpId="1"/>
      <p:bldP spid="16" grpId="0"/>
      <p:bldP spid="18" grpId="0"/>
      <p:bldP spid="19" grpId="0"/>
      <p:bldP spid="19" grpId="1"/>
      <p:bldP spid="20" grpId="0"/>
      <p:bldP spid="22" grpId="0"/>
      <p:bldP spid="23" grpId="0"/>
      <p:bldP spid="23" grpId="1"/>
      <p:bldP spid="24" grpId="0"/>
      <p:bldP spid="3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SCORM_RATE_SLIDES" val="0"/>
  <p:tag name="ISPRING_SCORM_RATE_QUIZZES" val="0"/>
  <p:tag name="ISPRING_SCORM_PASSING_SCORE" val="0.000000"/>
  <p:tag name="ISPRING_ULTRA_SCORM_COURSE_ID" val="BC1652F4-7602-4E22-A5B2-F5449CA90C29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Repository"/>
  <p:tag name="ISPRING_OUTPUT_FOLDER" val="G:\0  4月份第五批已完成修改\17863184"/>
  <p:tag name="ISPRING_FIRST_PUBLISH" val="1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3200" dirty="0" smtClean="0">
            <a:latin typeface="小单纯体" panose="02010601030101010101" pitchFamily="2" charset="-122"/>
            <a:ea typeface="小单纯体" panose="02010601030101010101" pitchFamily="2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F79646"/>
    </a:hlink>
    <a:folHlink>
      <a:srgbClr val="F79646"/>
    </a:folHlink>
  </a:clrScheme>
</a:themeOverride>
</file>

<file path=ppt/theme/themeOverride2.xml><?xml version="1.0" encoding="utf-8"?>
<a:themeOverride xmlns:a="http://schemas.openxmlformats.org/drawingml/2006/main">
  <a:clrScheme name="自定义 2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F79646"/>
    </a:hlink>
    <a:folHlink>
      <a:srgbClr val="F79646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358</TotalTime>
  <Words>495</Words>
  <Application>Microsoft Office PowerPoint</Application>
  <PresentationFormat>Widescreen</PresentationFormat>
  <Paragraphs>118</Paragraphs>
  <Slides>15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UVN Banh Mi</vt:lpstr>
      <vt:lpstr>等线</vt:lpstr>
      <vt:lpstr>Calibri</vt:lpstr>
      <vt:lpstr>inpin heiti</vt:lpstr>
      <vt:lpstr>Arial</vt:lpstr>
      <vt:lpstr>UTM Loko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ASUS</dc:creator>
  <cp:keywords>Thy Tho</cp:keywords>
  <cp:lastModifiedBy>User</cp:lastModifiedBy>
  <cp:revision>256</cp:revision>
  <dcterms:created xsi:type="dcterms:W3CDTF">2018-11-13T14:57:07Z</dcterms:created>
  <dcterms:modified xsi:type="dcterms:W3CDTF">2021-09-19T11:17:57Z</dcterms:modified>
</cp:coreProperties>
</file>