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9" r:id="rId3"/>
    <p:sldId id="271" r:id="rId4"/>
    <p:sldId id="258" r:id="rId5"/>
    <p:sldId id="260" r:id="rId6"/>
    <p:sldId id="272" r:id="rId7"/>
    <p:sldId id="261" r:id="rId8"/>
    <p:sldId id="262" r:id="rId9"/>
    <p:sldId id="273" r:id="rId10"/>
    <p:sldId id="263" r:id="rId11"/>
    <p:sldId id="265" r:id="rId12"/>
    <p:sldId id="266" r:id="rId13"/>
    <p:sldId id="283" r:id="rId14"/>
    <p:sldId id="284" r:id="rId15"/>
    <p:sldId id="285" r:id="rId16"/>
    <p:sldId id="267" r:id="rId17"/>
    <p:sldId id="274" r:id="rId18"/>
    <p:sldId id="278" r:id="rId19"/>
    <p:sldId id="268" r:id="rId20"/>
    <p:sldId id="279" r:id="rId21"/>
    <p:sldId id="269" r:id="rId22"/>
    <p:sldId id="280" r:id="rId23"/>
    <p:sldId id="270" r:id="rId24"/>
    <p:sldId id="281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UTM American Sans" panose="02040603050506020204" pitchFamily="18" charset="0"/>
      <p:regular r:id="rId32"/>
    </p:embeddedFont>
    <p:embeddedFont>
      <p:font typeface="UTM Cookies" panose="02040603050506020204" pitchFamily="18" charset="0"/>
      <p:regular r:id="rId33"/>
    </p:embeddedFont>
    <p:embeddedFont>
      <p:font typeface="UTM Thanh Nhac TL" panose="0204060305050602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589"/>
    <a:srgbClr val="FF0066"/>
    <a:srgbClr val="9933FF"/>
    <a:srgbClr val="216C34"/>
    <a:srgbClr val="000099"/>
    <a:srgbClr val="FF3300"/>
    <a:srgbClr val="7A8E26"/>
    <a:srgbClr val="4970A0"/>
    <a:srgbClr val="19242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184F-5FCE-4EFB-83C0-4494E3CFB306}" type="datetimeFigureOut">
              <a:rPr lang="en-US" smtClean="0"/>
              <a:t>14-Oct-21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F28E5-88D8-47F7-9D34-B1136FCD6B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2365242">
            <a:off x="-63259" y="6534864"/>
            <a:ext cx="527709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UTM American Sans" panose="02040603050506020204" pitchFamily="18" charset="0"/>
              </a:rPr>
              <a:t>KTUTS</a:t>
            </a:r>
            <a:endParaRPr lang="en-US" sz="2400" b="1" cap="none" spc="0">
              <a:ln w="0"/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UTM American Sans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-541326"/>
            <a:ext cx="838200" cy="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93" y="5776221"/>
            <a:ext cx="2947219" cy="1325563"/>
          </a:xfrm>
        </p:spPr>
        <p:txBody>
          <a:bodyPr/>
          <a:lstStyle/>
          <a:p>
            <a:r>
              <a:rPr lang="en-US">
                <a:solidFill>
                  <a:srgbClr val="4970A0"/>
                </a:solidFill>
                <a:latin typeface="UTM Thanh Nhac TL" panose="020406030505060202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8203" y="278734"/>
            <a:ext cx="7763797" cy="81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UTM Cookies" panose="02040603050506020204" pitchFamily="18" charset="0"/>
              </a:rPr>
              <a:t>Biểu thức có chứa hai chữ</a:t>
            </a:r>
          </a:p>
        </p:txBody>
      </p:sp>
    </p:spTree>
    <p:extLst>
      <p:ext uri="{BB962C8B-B14F-4D97-AF65-F5344CB8AC3E}">
        <p14:creationId xmlns:p14="http://schemas.microsoft.com/office/powerpoint/2010/main" val="18599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t="-12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7" y="-25874"/>
            <a:ext cx="6241142" cy="6241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7694"/>
              </p:ext>
            </p:extLst>
          </p:nvPr>
        </p:nvGraphicFramePr>
        <p:xfrm>
          <a:off x="566057" y="1204421"/>
          <a:ext cx="8519886" cy="52940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9962">
                  <a:extLst>
                    <a:ext uri="{9D8B030D-6E8A-4147-A177-3AD203B41FA5}">
                      <a16:colId xmlns:a16="http://schemas.microsoft.com/office/drawing/2014/main" val="9392456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929185272"/>
                    </a:ext>
                  </a:extLst>
                </a:gridCol>
                <a:gridCol w="2839962">
                  <a:extLst>
                    <a:ext uri="{9D8B030D-6E8A-4147-A177-3AD203B41FA5}">
                      <a16:colId xmlns:a16="http://schemas.microsoft.com/office/drawing/2014/main" val="2761081105"/>
                    </a:ext>
                  </a:extLst>
                </a:gridCol>
              </a:tblGrid>
              <a:tr h="1618954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40514"/>
                  </a:ext>
                </a:extLst>
              </a:tr>
              <a:tr h="3675131"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6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- 30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376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0353" y="198515"/>
            <a:ext cx="7439858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46" y="3851462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>
          <a:xfrm>
            <a:off x="6900964" y="3851463"/>
            <a:ext cx="1338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79" y="4557910"/>
            <a:ext cx="1940596" cy="1940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96" y="4400541"/>
            <a:ext cx="2281312" cy="22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4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3419" y="3927898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73" y="1983708"/>
            <a:ext cx="1374356" cy="194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208" flipH="1">
            <a:off x="5152984" y="2813978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00" y="1090438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60" y="6022138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7" y="2955803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6" y="1231610"/>
            <a:ext cx="4574684" cy="457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53" y="4589802"/>
            <a:ext cx="1102192" cy="11021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230582" y="239657"/>
            <a:ext cx="6773467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là chúng mình được đi câu cá với cậu. Thời tiết hôm ấy rất đẹp.</a:t>
            </a:r>
          </a:p>
        </p:txBody>
      </p:sp>
    </p:spTree>
    <p:extLst>
      <p:ext uri="{BB962C8B-B14F-4D97-AF65-F5344CB8AC3E}">
        <p14:creationId xmlns:p14="http://schemas.microsoft.com/office/powerpoint/2010/main" val="28299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162" y="25382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3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8577" y="27287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2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570" y="246034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163996"/>
              </p:ext>
            </p:extLst>
          </p:nvPr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231" y="291923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3+2 con cá</a:t>
            </a:r>
          </a:p>
        </p:txBody>
      </p:sp>
    </p:spTree>
    <p:extLst>
      <p:ext uri="{BB962C8B-B14F-4D97-AF65-F5344CB8AC3E}">
        <p14:creationId xmlns:p14="http://schemas.microsoft.com/office/powerpoint/2010/main" val="35675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010" y="22619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4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0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19419" y="356256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246" y="318156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4+0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206481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207953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0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1427" y="226193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1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705" y="207953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0642" y="1470965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49238" y="43854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3719" y="43473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4347345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705" y="240997"/>
            <a:ext cx="1064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0+1 con cá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315" y="49489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796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1027" y="491085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7439" y="36349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1920" y="35968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4739" y="359686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37439" y="2981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1920" y="29438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24739" y="2943820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</p:spTree>
    <p:extLst>
      <p:ext uri="{BB962C8B-B14F-4D97-AF65-F5344CB8AC3E}">
        <p14:creationId xmlns:p14="http://schemas.microsoft.com/office/powerpoint/2010/main" val="174085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  <p:bldP spid="11" grpId="1"/>
      <p:bldP spid="18" grpId="1"/>
      <p:bldP spid="19" grpId="1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060" y="30971"/>
            <a:ext cx="7061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câu được a con cá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9880" y="15386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câu được b con cá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0012" y="30971"/>
            <a:ext cx="1025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… con cá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6261"/>
              </p:ext>
            </p:extLst>
          </p:nvPr>
        </p:nvGraphicFramePr>
        <p:xfrm>
          <a:off x="380642" y="1293983"/>
          <a:ext cx="11446590" cy="52815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5530">
                  <a:extLst>
                    <a:ext uri="{9D8B030D-6E8A-4147-A177-3AD203B41FA5}">
                      <a16:colId xmlns:a16="http://schemas.microsoft.com/office/drawing/2014/main" val="4151630066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918675642"/>
                    </a:ext>
                  </a:extLst>
                </a:gridCol>
                <a:gridCol w="3815530">
                  <a:extLst>
                    <a:ext uri="{9D8B030D-6E8A-4147-A177-3AD203B41FA5}">
                      <a16:colId xmlns:a16="http://schemas.microsoft.com/office/drawing/2014/main" val="1525148854"/>
                    </a:ext>
                  </a:extLst>
                </a:gridCol>
              </a:tblGrid>
              <a:tr h="153248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anh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 của </a:t>
                      </a:r>
                    </a:p>
                    <a:p>
                      <a:pPr algn="ctr"/>
                      <a:r>
                        <a:rPr lang="en-US" sz="4000" baseline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anh em</a:t>
                      </a:r>
                      <a:endParaRPr lang="en-US" sz="40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19276"/>
                  </a:ext>
                </a:extLst>
              </a:tr>
              <a:tr h="2628655"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3253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0076" y="56371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7725" y="55990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6538" y="5599061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8344" y="48243"/>
            <a:ext cx="1103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câu được a + b con cá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7439" y="29347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1920" y="28966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24739" y="2896677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439" y="371788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9517" y="36797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2336" y="3679784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719" y="51126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1200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93431" y="50745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9238" y="45009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3719" y="446289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36538" y="4462891"/>
            <a:ext cx="1614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+ 1</a:t>
            </a:r>
          </a:p>
        </p:txBody>
      </p:sp>
    </p:spTree>
    <p:extLst>
      <p:ext uri="{BB962C8B-B14F-4D97-AF65-F5344CB8AC3E}">
        <p14:creationId xmlns:p14="http://schemas.microsoft.com/office/powerpoint/2010/main" val="383996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2172950" cy="619658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3 và b = 2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3 + 2 = 5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4 và b = 0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4 + 0 = 4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a = 0 và b = 1 thì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0 + 1 = 1</a:t>
            </a:r>
            <a: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 là một giá trị của biểu thức a + b.</a:t>
            </a:r>
            <a:br>
              <a:rPr 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8557" y="0"/>
            <a:ext cx="10251940" cy="1021556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là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hai chữ</a:t>
            </a:r>
            <a:endParaRPr lang="en-US" sz="5400" b="0" cap="none" spc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335" y="5349449"/>
            <a:ext cx="11200385" cy="1464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bằng số ta tính được một giá trị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a + b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3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255" y="3559680"/>
            <a:ext cx="1728664" cy="244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3483265"/>
            <a:ext cx="1821524" cy="25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0338" flipH="1">
            <a:off x="269945" y="3591461"/>
            <a:ext cx="2801188" cy="280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3822774"/>
            <a:ext cx="2338562" cy="233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0" y="4978433"/>
            <a:ext cx="852646" cy="8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040" y="4825140"/>
            <a:ext cx="866854" cy="866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3" t="2421" r="23578"/>
          <a:stretch/>
        </p:blipFill>
        <p:spPr>
          <a:xfrm>
            <a:off x="7298461" y="1119247"/>
            <a:ext cx="2214322" cy="488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808" y="4825140"/>
            <a:ext cx="1102192" cy="110219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203381" y="395653"/>
            <a:ext cx="5911495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thôi! Câu được nhiều cá rồi!</a:t>
            </a:r>
          </a:p>
        </p:txBody>
      </p:sp>
    </p:spTree>
    <p:extLst>
      <p:ext uri="{BB962C8B-B14F-4D97-AF65-F5344CB8AC3E}">
        <p14:creationId xmlns:p14="http://schemas.microsoft.com/office/powerpoint/2010/main" val="342374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7924" y="187993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60020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07981" y="640874"/>
            <a:ext cx="4283519" cy="1234666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bà nấu ăn mỗi ngày!</a:t>
            </a:r>
          </a:p>
        </p:txBody>
      </p:sp>
    </p:spTree>
    <p:extLst>
      <p:ext uri="{BB962C8B-B14F-4D97-AF65-F5344CB8AC3E}">
        <p14:creationId xmlns:p14="http://schemas.microsoft.com/office/powerpoint/2010/main" val="33802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63" y="166985"/>
            <a:ext cx="82350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 u="sng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000" b="1" cap="none" spc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 + d nếu: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10 và d = 25;</a:t>
            </a:r>
          </a:p>
          <a:p>
            <a:pPr marL="1371600" lvl="1" indent="-914400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15cm và d = 45cm</a:t>
            </a:r>
            <a:endParaRPr lang="en-US" sz="4000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57200" y="4841662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c = 10 và d = 25 thì c + d = 10 + 25 = 35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87" y="1428749"/>
            <a:ext cx="4438651" cy="44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4940" b="24426"/>
          <a:stretch/>
        </p:blipFill>
        <p:spPr>
          <a:xfrm>
            <a:off x="7175750" y="1428749"/>
            <a:ext cx="4677388" cy="2552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41478" y="2337490"/>
            <a:ext cx="2768351" cy="1172811"/>
          </a:xfrm>
          <a:prstGeom prst="ellipse">
            <a:avLst/>
          </a:prstGeom>
          <a:solidFill>
            <a:srgbClr val="192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4" y="3260212"/>
            <a:ext cx="2216346" cy="2216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7" y="289722"/>
            <a:ext cx="2283182" cy="228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97" y="2701910"/>
            <a:ext cx="2294652" cy="2294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55" y="2433493"/>
            <a:ext cx="1738286" cy="12331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0" y="690804"/>
            <a:ext cx="4562734" cy="456273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7200" y="5850850"/>
            <a:ext cx="12877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c = 15cm và d = 45cm thì c + d = 15cm + 45cm = 60cm</a:t>
            </a:r>
          </a:p>
        </p:txBody>
      </p:sp>
    </p:spTree>
    <p:extLst>
      <p:ext uri="{BB962C8B-B14F-4D97-AF65-F5344CB8AC3E}">
        <p14:creationId xmlns:p14="http://schemas.microsoft.com/office/powerpoint/2010/main" val="26384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5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5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"/>
                            </p:stCondLst>
                            <p:childTnLst>
                              <p:par>
                                <p:cTn id="7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9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99" y="785719"/>
            <a:ext cx="437776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Tin và em Bo về ngoại ở.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mẹ đều ở lại chống dịch tại Sài Gòn. Thế là Tin và Bo quyết định sẽ viết “Nhật ký nhà ngoại” để lưu lại những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7300" y="785719"/>
            <a:ext cx="497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niệm ở đây và sẽ tặng cho ba mẹ bất ngờ. </a:t>
            </a:r>
          </a:p>
          <a:p>
            <a:pPr algn="just">
              <a:lnSpc>
                <a:spcPct val="150000"/>
              </a:lnSpc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ấy đồng ý chia sẻ vài trang nhật ký của mình đến các em! Nào cùng khám phá nhé!</a:t>
            </a:r>
          </a:p>
        </p:txBody>
      </p:sp>
    </p:spTree>
    <p:extLst>
      <p:ext uri="{BB962C8B-B14F-4D97-AF65-F5344CB8AC3E}">
        <p14:creationId xmlns:p14="http://schemas.microsoft.com/office/powerpoint/2010/main" val="305477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0324" y="1784687"/>
            <a:ext cx="3845926" cy="544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7" y="1504950"/>
            <a:ext cx="3918222" cy="55427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24212" y="1446992"/>
            <a:ext cx="5236019" cy="675390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chăm sóc cây</a:t>
            </a:r>
          </a:p>
        </p:txBody>
      </p:sp>
    </p:spTree>
    <p:extLst>
      <p:ext uri="{BB962C8B-B14F-4D97-AF65-F5344CB8AC3E}">
        <p14:creationId xmlns:p14="http://schemas.microsoft.com/office/powerpoint/2010/main" val="34615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63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– b là biểu thức có chứa hai chữ.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a – b nếu: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32 và b = 20</a:t>
            </a:r>
          </a:p>
          <a:p>
            <a:pPr marL="914400" indent="-914400" algn="ctr">
              <a:lnSpc>
                <a:spcPct val="150000"/>
              </a:lnSpc>
              <a:buAutoNum type="alphaLcParenR"/>
            </a:pPr>
            <a:r>
              <a:rPr lang="en-US" sz="40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= 45 và b = 36</a:t>
            </a:r>
          </a:p>
          <a:p>
            <a:pPr algn="ctr">
              <a:lnSpc>
                <a:spcPct val="150000"/>
              </a:lnSpc>
            </a:pPr>
            <a:endParaRPr lang="en-US" sz="4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99895"/>
            <a:ext cx="1104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32 và b = 20 thì a - b = 32 - 20 = 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43155" r="9464"/>
          <a:stretch/>
        </p:blipFill>
        <p:spPr>
          <a:xfrm>
            <a:off x="7524750" y="3517993"/>
            <a:ext cx="4019550" cy="199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91" y="3219110"/>
            <a:ext cx="2487384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58" y="3600907"/>
            <a:ext cx="602792" cy="60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69" y="3902303"/>
            <a:ext cx="432772" cy="432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77" y="2078857"/>
            <a:ext cx="1823446" cy="18234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5695589"/>
            <a:ext cx="1287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Nếu a = 45 và b = 36 thì a - b = 45 - 36 = 9.</a:t>
            </a:r>
          </a:p>
        </p:txBody>
      </p:sp>
    </p:spTree>
    <p:extLst>
      <p:ext uri="{BB962C8B-B14F-4D97-AF65-F5344CB8AC3E}">
        <p14:creationId xmlns:p14="http://schemas.microsoft.com/office/powerpoint/2010/main" val="34178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1.11111E-6 L 0.20782 -0.0027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-1.48148E-6 L 0.29635 0.1444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-2.96296E-6 L 0.25573 0.0594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865" y="3213894"/>
            <a:ext cx="2710164" cy="3833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74" y="2839072"/>
            <a:ext cx="2975126" cy="4208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6880" y="1640114"/>
            <a:ext cx="6711039" cy="1198958"/>
          </a:xfrm>
          <a:prstGeom prst="roundRec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216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cả nhà thu hoạch rau củ quả gửi cho vùng dịch.</a:t>
            </a:r>
          </a:p>
        </p:txBody>
      </p:sp>
    </p:spTree>
    <p:extLst>
      <p:ext uri="{BB962C8B-B14F-4D97-AF65-F5344CB8AC3E}">
        <p14:creationId xmlns:p14="http://schemas.microsoft.com/office/powerpoint/2010/main" val="35698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t="-35000" r="-18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89422"/>
              </p:ext>
            </p:extLst>
          </p:nvPr>
        </p:nvGraphicFramePr>
        <p:xfrm>
          <a:off x="275770" y="1248228"/>
          <a:ext cx="11553372" cy="523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43">
                  <a:extLst>
                    <a:ext uri="{9D8B030D-6E8A-4147-A177-3AD203B41FA5}">
                      <a16:colId xmlns:a16="http://schemas.microsoft.com/office/drawing/2014/main" val="533774623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1203924667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92874228"/>
                    </a:ext>
                  </a:extLst>
                </a:gridCol>
                <a:gridCol w="2888343">
                  <a:extLst>
                    <a:ext uri="{9D8B030D-6E8A-4147-A177-3AD203B41FA5}">
                      <a16:colId xmlns:a16="http://schemas.microsoft.com/office/drawing/2014/main" val="4125973517"/>
                    </a:ext>
                  </a:extLst>
                </a:gridCol>
              </a:tblGrid>
              <a:tr h="918786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6711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794522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x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359775"/>
                  </a:ext>
                </a:extLst>
              </a:tr>
              <a:tr h="1411262"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: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816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196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 x b và a : b là các biểu thức có chứa hai chữ. </a:t>
            </a:r>
          </a:p>
          <a:p>
            <a:pPr algn="ctr"/>
            <a:r>
              <a:rPr lang="en-US" sz="36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giá trị của biểu thức vào ô trống (theo mẫu):</a:t>
            </a:r>
          </a:p>
          <a:p>
            <a:pPr algn="ctr"/>
            <a:endParaRPr lang="en-US" sz="36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842" y="2967335"/>
            <a:ext cx="210314" cy="1538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5643" y="2459503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78939" y="2432640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02147" y="3904212"/>
            <a:ext cx="12963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4218" y="3877349"/>
            <a:ext cx="13388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5643" y="5238728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86580" y="5211865"/>
            <a:ext cx="9541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81" y="5058031"/>
            <a:ext cx="1377055" cy="13770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4" y="4803865"/>
            <a:ext cx="1800000" cy="18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56" y="3329356"/>
            <a:ext cx="1800000" cy="180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2" y="3556503"/>
            <a:ext cx="1411090" cy="14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3379" y="2448720"/>
            <a:ext cx="378042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cap="none" spc="0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Hãy trân trọng sức khỏe và mỗi ngày bên người thân.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13A5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luôn vui khỏe và học tốt!</a:t>
            </a:r>
            <a:endParaRPr lang="en-US" sz="2800" b="1" cap="none" spc="0">
              <a:ln w="0"/>
              <a:solidFill>
                <a:srgbClr val="13A58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9082" y="190500"/>
            <a:ext cx="84898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… tháng 9 năm 2021 </a:t>
            </a:r>
          </a:p>
          <a:p>
            <a:pPr algn="ctr"/>
            <a:r>
              <a:rPr lang="en-US" sz="3200" b="1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n</a:t>
            </a:r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 nhà nhỏ thân quen của ông bà ngoại…</a:t>
            </a:r>
          </a:p>
        </p:txBody>
      </p:sp>
    </p:spTree>
    <p:extLst>
      <p:ext uri="{BB962C8B-B14F-4D97-AF65-F5344CB8AC3E}">
        <p14:creationId xmlns:p14="http://schemas.microsoft.com/office/powerpoint/2010/main" val="368615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2652378"/>
            <a:ext cx="2972972" cy="420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02" y="2174766"/>
            <a:ext cx="3310598" cy="468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53"/>
            <a:ext cx="2266716" cy="226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978">
            <a:off x="608923" y="665568"/>
            <a:ext cx="1048870" cy="10488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2833" y="93274"/>
            <a:ext cx="7055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0"/>
                <a:solidFill>
                  <a:srgbClr val="4777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Bo buồn bã vì nhớ chú cá hề ở nhà 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903828" y="1361564"/>
            <a:ext cx="3069005" cy="1518316"/>
          </a:xfrm>
          <a:prstGeom prst="wedgeEllipseCallout">
            <a:avLst/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nhớ cá hề quá!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2528" y="1085926"/>
            <a:ext cx="3069005" cy="1518316"/>
          </a:xfrm>
          <a:prstGeom prst="wedgeEllipseCallout">
            <a:avLst>
              <a:gd name="adj1" fmla="val 43101"/>
              <a:gd name="adj2" fmla="val 4869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đừng buồn nữa!</a:t>
            </a:r>
          </a:p>
        </p:txBody>
      </p:sp>
    </p:spTree>
    <p:extLst>
      <p:ext uri="{BB962C8B-B14F-4D97-AF65-F5344CB8AC3E}">
        <p14:creationId xmlns:p14="http://schemas.microsoft.com/office/powerpoint/2010/main" val="19095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2712724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4" y="2384062"/>
            <a:ext cx="3308312" cy="4680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32145" y="476250"/>
            <a:ext cx="4593022" cy="2236474"/>
          </a:xfrm>
          <a:prstGeom prst="wedgeEllipseCallout">
            <a:avLst>
              <a:gd name="adj1" fmla="val -33261"/>
              <a:gd name="adj2" fmla="val 5257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đi câu cá nhé! Em sẽ có bạn cá mới thôi!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7659" y="895350"/>
            <a:ext cx="5579366" cy="1817374"/>
          </a:xfrm>
          <a:prstGeom prst="wedgeEllipseCallout">
            <a:avLst>
              <a:gd name="adj1" fmla="val -24414"/>
              <a:gd name="adj2" fmla="val 65868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thật không ạ? Em đồng ý! Thích quá!</a:t>
            </a:r>
          </a:p>
        </p:txBody>
      </p:sp>
    </p:spTree>
    <p:extLst>
      <p:ext uri="{BB962C8B-B14F-4D97-AF65-F5344CB8AC3E}">
        <p14:creationId xmlns:p14="http://schemas.microsoft.com/office/powerpoint/2010/main" val="116775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9" y="2727056"/>
            <a:ext cx="2972391" cy="420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13182" y="209550"/>
            <a:ext cx="6773467" cy="1817374"/>
          </a:xfrm>
          <a:prstGeom prst="wedgeEllipseCallout">
            <a:avLst>
              <a:gd name="adj1" fmla="val -790"/>
              <a:gd name="adj2" fmla="val 595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sẽ cho các cháu mượn cần câu nếu trả lời đúng câu hỏi của ông!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705" y="1588774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32278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t="-13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7227" y="424592"/>
            <a:ext cx="73869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3C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thử lại phép trừ, ta có thể: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586" y="3579322"/>
            <a:ext cx="82916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hiệu cộng với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bị trừ thì đúng.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2616" y="5171832"/>
            <a:ext cx="917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tổng trừ đi một số hạng,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số hạng còn lại thì đúng.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89" y="1647778"/>
            <a:ext cx="5041402" cy="50414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2616" y="1986812"/>
            <a:ext cx="773363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số bị trừ trừ số trừ, </a:t>
            </a:r>
          </a:p>
          <a:p>
            <a:pPr algn="ctr"/>
            <a:r>
              <a:rPr lang="en-US" sz="3600" b="0" cap="none" spc="0">
                <a:ln w="0"/>
                <a:solidFill>
                  <a:srgbClr val="6D39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là hiệu thì đúng.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33" y="960003"/>
            <a:ext cx="3186596" cy="318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6" y="3492161"/>
            <a:ext cx="1440000" cy="14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27" y="5051996"/>
            <a:ext cx="1440000" cy="14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27" y="1866976"/>
            <a:ext cx="1440000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825" y="2058001"/>
            <a:ext cx="990600" cy="99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381561"/>
            <a:ext cx="9906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79" y="3506015"/>
            <a:ext cx="1412292" cy="14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7936" y="519077"/>
            <a:ext cx="1044369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</a:t>
            </a:r>
            <a:r>
              <a:rPr lang="en-US" sz="5400" b="1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5908 – 693 </a:t>
            </a:r>
            <a:r>
              <a:rPr lang="en-US" sz="5400" b="0" cap="none" spc="0">
                <a:ln w="0"/>
                <a:solidFill>
                  <a:srgbClr val="6A75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130" y="1468768"/>
            <a:ext cx="5041402" cy="5041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778" y="2399389"/>
            <a:ext cx="31726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40" y="1468768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9003" y="690714"/>
            <a:ext cx="6241142" cy="62411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1" y="2584090"/>
            <a:ext cx="3075857" cy="4347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44" y="2251856"/>
            <a:ext cx="3308312" cy="4680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005560" y="0"/>
            <a:ext cx="6773467" cy="1817374"/>
          </a:xfrm>
          <a:prstGeom prst="wedgeEllipseCallout">
            <a:avLst>
              <a:gd name="adj1" fmla="val -33977"/>
              <a:gd name="adj2" fmla="val 59379"/>
            </a:avLst>
          </a:prstGeom>
          <a:ln>
            <a:noFill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87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câu hỏi của cậu sẽ có xô và có cậu đi câu cùng!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505" y="1748031"/>
            <a:ext cx="5041402" cy="504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808689"/>
            <a:ext cx="4627721" cy="49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96296E-6 L 0.40182 0.0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914</Words>
  <Application>Microsoft Office PowerPoint</Application>
  <PresentationFormat>Widescreen</PresentationFormat>
  <Paragraphs>154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UTM American Sans</vt:lpstr>
      <vt:lpstr>UTM Cookies</vt:lpstr>
      <vt:lpstr>Times New Roman</vt:lpstr>
      <vt:lpstr>Calibri</vt:lpstr>
      <vt:lpstr>Arial</vt:lpstr>
      <vt:lpstr>UTM Thanh Nhac TL</vt:lpstr>
      <vt:lpstr>Calibri Light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- Nếu a = 3 và b = 2 thì a + b = 3 + 2 = 5; 5 là một giá trị của biểu thức a + b. - Nếu a = 4 và b = 0 thì a + b = 4 + 0 = 4; 4 là một giá trị của biểu thức a + b. - Nếu a = 0 và b = 1 thì a + b = 0 + 1 = 1; 1 là một giá trị của biểu thức a + b.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Thy Tho</dc:creator>
  <cp:keywords>Thy Tho</cp:keywords>
  <cp:lastModifiedBy>Nguyen Huu Hieu</cp:lastModifiedBy>
  <cp:revision>51</cp:revision>
  <dcterms:created xsi:type="dcterms:W3CDTF">2021-10-12T14:21:09Z</dcterms:created>
  <dcterms:modified xsi:type="dcterms:W3CDTF">2021-10-14T07:01:19Z</dcterms:modified>
</cp:coreProperties>
</file>