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91" r:id="rId8"/>
    <p:sldId id="290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2DB2A4"/>
    <a:srgbClr val="F77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4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5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74328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68ACE38-B6E0-4E31-B8ED-9A8E5390F8A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983" y="5821614"/>
            <a:ext cx="1260892" cy="1089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A92BD5-E745-4C44-8DBF-482A1FE36AF3}"/>
              </a:ext>
            </a:extLst>
          </p:cNvPr>
          <p:cNvSpPr txBox="1"/>
          <p:nvPr userDrawn="1"/>
        </p:nvSpPr>
        <p:spPr>
          <a:xfrm>
            <a:off x="11242983" y="646611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  <a:latin typeface="UTM Centur" panose="02040603050506020204" pitchFamily="18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png"/><Relationship Id="rId18" Type="http://schemas.openxmlformats.org/officeDocument/2006/relationships/slide" Target="slide5.xml"/><Relationship Id="rId3" Type="http://schemas.openxmlformats.org/officeDocument/2006/relationships/slideLayout" Target="../slideLayouts/slideLayout11.xml"/><Relationship Id="rId21" Type="http://schemas.openxmlformats.org/officeDocument/2006/relationships/image" Target="../media/image19.png"/><Relationship Id="rId7" Type="http://schemas.openxmlformats.org/officeDocument/2006/relationships/image" Target="../media/image9.gif"/><Relationship Id="rId12" Type="http://schemas.openxmlformats.org/officeDocument/2006/relationships/slide" Target="slide16.xml"/><Relationship Id="rId17" Type="http://schemas.openxmlformats.org/officeDocument/2006/relationships/image" Target="../media/image17.png"/><Relationship Id="rId2" Type="http://schemas.openxmlformats.org/officeDocument/2006/relationships/audio" Target="../media/media1.wma"/><Relationship Id="rId16" Type="http://schemas.openxmlformats.org/officeDocument/2006/relationships/slide" Target="slide3.xml"/><Relationship Id="rId20" Type="http://schemas.openxmlformats.org/officeDocument/2006/relationships/slide" Target="slide15.xml"/><Relationship Id="rId1" Type="http://schemas.microsoft.com/office/2007/relationships/media" Target="../media/media1.wma"/><Relationship Id="rId6" Type="http://schemas.microsoft.com/office/2007/relationships/hdphoto" Target="../media/hdphoto1.wdp"/><Relationship Id="rId11" Type="http://schemas.openxmlformats.org/officeDocument/2006/relationships/image" Target="../media/image13.gif"/><Relationship Id="rId24" Type="http://schemas.openxmlformats.org/officeDocument/2006/relationships/image" Target="../media/image21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7.jpeg"/><Relationship Id="rId9" Type="http://schemas.openxmlformats.org/officeDocument/2006/relationships/image" Target="../media/image11.gif"/><Relationship Id="rId14" Type="http://schemas.openxmlformats.org/officeDocument/2006/relationships/image" Target="../media/image15.png"/><Relationship Id="rId22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000276" y="2133141"/>
            <a:ext cx="61916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000276" y="2190331"/>
            <a:ext cx="6191685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2244314" y="2217636"/>
            <a:ext cx="7703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 err="1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Môn</a:t>
            </a:r>
            <a:r>
              <a:rPr lang="en-US" altLang="zh-CN" sz="5400" b="1" dirty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5400" b="1" dirty="0" err="1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Toán</a:t>
            </a:r>
            <a:r>
              <a:rPr lang="en-US" altLang="zh-CN" sz="5400" b="1" dirty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 – </a:t>
            </a:r>
            <a:r>
              <a:rPr lang="en-US" altLang="zh-CN" sz="5400" b="1" dirty="0" err="1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Lớp</a:t>
            </a:r>
            <a:r>
              <a:rPr lang="en-US" altLang="zh-CN" sz="5400" b="1" dirty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 4</a:t>
            </a:r>
            <a:endParaRPr lang="zh-CN" altLang="en-US" sz="54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e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00276" y="3091231"/>
            <a:ext cx="61916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989581" y="3157220"/>
            <a:ext cx="6191685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3010971" y="3157220"/>
            <a:ext cx="6170295" cy="337185"/>
            <a:chOff x="2992618" y="3469364"/>
            <a:chExt cx="6358413" cy="337185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grpSp>
        <p:nvGrpSpPr>
          <p:cNvPr id="13" name="组合 12"/>
          <p:cNvGrpSpPr/>
          <p:nvPr/>
        </p:nvGrpSpPr>
        <p:grpSpPr>
          <a:xfrm>
            <a:off x="4955540" y="3540148"/>
            <a:ext cx="3994150" cy="484505"/>
            <a:chOff x="2713211" y="2267658"/>
            <a:chExt cx="1584176" cy="484779"/>
          </a:xfrm>
        </p:grpSpPr>
        <p:sp>
          <p:nvSpPr>
            <p:cNvPr id="14" name="圆角矩形 13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26"/>
          <p:cNvSpPr txBox="1"/>
          <p:nvPr/>
        </p:nvSpPr>
        <p:spPr>
          <a:xfrm>
            <a:off x="5322570" y="3665220"/>
            <a:ext cx="1630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pc="100" dirty="0" err="1">
                <a:solidFill>
                  <a:srgbClr val="2DB2A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spc="100" dirty="0">
                <a:solidFill>
                  <a:srgbClr val="2DB2A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spc="100" dirty="0" err="1">
                <a:solidFill>
                  <a:srgbClr val="2DB2A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spc="100" dirty="0">
                <a:solidFill>
                  <a:srgbClr val="2DB2A4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:…</a:t>
            </a:r>
            <a:endParaRPr lang="zh-CN" altLang="en-US" sz="1400" b="1" spc="100" dirty="0">
              <a:solidFill>
                <a:srgbClr val="2DB2A4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6"/>
          <p:cNvSpPr txBox="1"/>
          <p:nvPr/>
        </p:nvSpPr>
        <p:spPr>
          <a:xfrm>
            <a:off x="3579153" y="141547"/>
            <a:ext cx="309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1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altLang="zh-CN" sz="2400" b="1" spc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…</a:t>
            </a:r>
            <a:endParaRPr lang="zh-CN" altLang="en-US" sz="2400" b="1" spc="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0" grpId="1"/>
      <p:bldP spid="70" grpId="2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5"/>
          <p:cNvSpPr/>
          <p:nvPr/>
        </p:nvSpPr>
        <p:spPr>
          <a:xfrm>
            <a:off x="431118" y="1055590"/>
            <a:ext cx="10586985" cy="4890955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84105" y="1066132"/>
            <a:ext cx="6108260" cy="3136632"/>
          </a:xfrm>
          <a:prstGeom prst="roundRect">
            <a:avLst/>
          </a:prstGeom>
          <a:solidFill>
            <a:schemeClr val="bg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343" y="132260"/>
            <a:ext cx="1592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1942687" y="3250374"/>
            <a:ext cx="2964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6 357</a:t>
            </a:r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 flipV="1">
            <a:off x="1848347" y="3236642"/>
            <a:ext cx="1611546" cy="183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70"/>
          <p:cNvSpPr txBox="1">
            <a:spLocks noChangeArrowheads="1"/>
          </p:cNvSpPr>
          <p:nvPr/>
        </p:nvSpPr>
        <p:spPr bwMode="auto">
          <a:xfrm>
            <a:off x="2034241" y="1666289"/>
            <a:ext cx="36903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6 839</a:t>
            </a:r>
          </a:p>
        </p:txBody>
      </p:sp>
      <p:sp>
        <p:nvSpPr>
          <p:cNvPr id="29" name="Text Box 71"/>
          <p:cNvSpPr txBox="1">
            <a:spLocks noChangeArrowheads="1"/>
          </p:cNvSpPr>
          <p:nvPr/>
        </p:nvSpPr>
        <p:spPr bwMode="auto">
          <a:xfrm>
            <a:off x="2393039" y="2458332"/>
            <a:ext cx="29397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</a:t>
            </a:r>
          </a:p>
        </p:txBody>
      </p:sp>
      <p:sp>
        <p:nvSpPr>
          <p:cNvPr id="8" name="Rectangle 7"/>
          <p:cNvSpPr/>
          <p:nvPr/>
        </p:nvSpPr>
        <p:spPr>
          <a:xfrm>
            <a:off x="3828325" y="87860"/>
            <a:ext cx="6365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46351" y="1020548"/>
            <a:ext cx="1210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56568" y="1032603"/>
            <a:ext cx="1667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Text Box 68"/>
          <p:cNvSpPr txBox="1">
            <a:spLocks noChangeArrowheads="1"/>
          </p:cNvSpPr>
          <p:nvPr/>
        </p:nvSpPr>
        <p:spPr bwMode="auto">
          <a:xfrm>
            <a:off x="1491836" y="2199689"/>
            <a:ext cx="5879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76"/>
          <p:cNvSpPr txBox="1">
            <a:spLocks noChangeArrowheads="1"/>
          </p:cNvSpPr>
          <p:nvPr/>
        </p:nvSpPr>
        <p:spPr bwMode="auto">
          <a:xfrm>
            <a:off x="2361274" y="4256415"/>
            <a:ext cx="9184293" cy="2246769"/>
          </a:xfrm>
          <a:prstGeom prst="rect">
            <a:avLst/>
          </a:prstGeom>
          <a:solidFill>
            <a:schemeClr val="accent2">
              <a:lumMod val="20000"/>
              <a:lumOff val="80000"/>
              <a:alpha val="97000"/>
            </a:schemeClr>
          </a:solidFill>
          <a:ln w="63500" cmpd="thickThin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là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là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77"/>
          <p:cNvSpPr txBox="1">
            <a:spLocks noChangeArrowheads="1"/>
          </p:cNvSpPr>
          <p:nvPr/>
        </p:nvSpPr>
        <p:spPr bwMode="auto">
          <a:xfrm>
            <a:off x="2955380" y="4577866"/>
            <a:ext cx="6907575" cy="1200329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60325" cmpd="tri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63" r="95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7" y="3803435"/>
            <a:ext cx="1660266" cy="1769378"/>
          </a:xfrm>
          <a:prstGeom prst="rect">
            <a:avLst/>
          </a:prstGeom>
        </p:spPr>
      </p:pic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5095650" y="1624872"/>
            <a:ext cx="2964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6 357</a:t>
            </a:r>
          </a:p>
        </p:txBody>
      </p:sp>
      <p:sp>
        <p:nvSpPr>
          <p:cNvPr id="23" name="Line 69"/>
          <p:cNvSpPr>
            <a:spLocks noChangeShapeType="1"/>
          </p:cNvSpPr>
          <p:nvPr/>
        </p:nvSpPr>
        <p:spPr bwMode="auto">
          <a:xfrm flipV="1">
            <a:off x="4977273" y="3167158"/>
            <a:ext cx="1611546" cy="183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70"/>
          <p:cNvSpPr txBox="1">
            <a:spLocks noChangeArrowheads="1"/>
          </p:cNvSpPr>
          <p:nvPr/>
        </p:nvSpPr>
        <p:spPr bwMode="auto">
          <a:xfrm>
            <a:off x="5048569" y="3152266"/>
            <a:ext cx="36903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6 839</a:t>
            </a:r>
          </a:p>
        </p:txBody>
      </p:sp>
      <p:sp>
        <p:nvSpPr>
          <p:cNvPr id="30" name="Text Box 71"/>
          <p:cNvSpPr txBox="1">
            <a:spLocks noChangeArrowheads="1"/>
          </p:cNvSpPr>
          <p:nvPr/>
        </p:nvSpPr>
        <p:spPr bwMode="auto">
          <a:xfrm>
            <a:off x="5521965" y="2388848"/>
            <a:ext cx="29397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</a:t>
            </a:r>
          </a:p>
        </p:txBody>
      </p:sp>
      <p:sp>
        <p:nvSpPr>
          <p:cNvPr id="38" name="Text Box 68"/>
          <p:cNvSpPr txBox="1">
            <a:spLocks noChangeArrowheads="1"/>
          </p:cNvSpPr>
          <p:nvPr/>
        </p:nvSpPr>
        <p:spPr bwMode="auto">
          <a:xfrm>
            <a:off x="4620762" y="2130205"/>
            <a:ext cx="5879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9" name="Text Box 62"/>
          <p:cNvSpPr txBox="1">
            <a:spLocks noChangeArrowheads="1"/>
          </p:cNvSpPr>
          <p:nvPr/>
        </p:nvSpPr>
        <p:spPr bwMode="auto">
          <a:xfrm>
            <a:off x="8148395" y="2320951"/>
            <a:ext cx="2964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6 357</a:t>
            </a:r>
          </a:p>
        </p:txBody>
      </p:sp>
      <p:sp>
        <p:nvSpPr>
          <p:cNvPr id="42" name="Line 69"/>
          <p:cNvSpPr>
            <a:spLocks noChangeShapeType="1"/>
          </p:cNvSpPr>
          <p:nvPr/>
        </p:nvSpPr>
        <p:spPr bwMode="auto">
          <a:xfrm flipV="1">
            <a:off x="7957806" y="3138721"/>
            <a:ext cx="1611546" cy="183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70"/>
          <p:cNvSpPr txBox="1">
            <a:spLocks noChangeArrowheads="1"/>
          </p:cNvSpPr>
          <p:nvPr/>
        </p:nvSpPr>
        <p:spPr bwMode="auto">
          <a:xfrm>
            <a:off x="8143700" y="1568368"/>
            <a:ext cx="36903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6 839</a:t>
            </a:r>
          </a:p>
        </p:txBody>
      </p:sp>
      <p:sp>
        <p:nvSpPr>
          <p:cNvPr id="44" name="Text Box 71"/>
          <p:cNvSpPr txBox="1">
            <a:spLocks noChangeArrowheads="1"/>
          </p:cNvSpPr>
          <p:nvPr/>
        </p:nvSpPr>
        <p:spPr bwMode="auto">
          <a:xfrm>
            <a:off x="8605785" y="3138721"/>
            <a:ext cx="29397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</a:t>
            </a:r>
          </a:p>
        </p:txBody>
      </p:sp>
      <p:sp>
        <p:nvSpPr>
          <p:cNvPr id="45" name="Text Box 68"/>
          <p:cNvSpPr txBox="1">
            <a:spLocks noChangeArrowheads="1"/>
          </p:cNvSpPr>
          <p:nvPr/>
        </p:nvSpPr>
        <p:spPr bwMode="auto">
          <a:xfrm>
            <a:off x="7601295" y="2101768"/>
            <a:ext cx="5879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33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489" y="4098071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913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7" grpId="0" animBg="1"/>
      <p:bldP spid="28" grpId="0"/>
      <p:bldP spid="29" grpId="0"/>
      <p:bldP spid="37" grpId="0"/>
      <p:bldP spid="40" grpId="0" animBg="1"/>
      <p:bldP spid="41" grpId="0" animBg="1"/>
      <p:bldP spid="41" grpId="1" animBg="1"/>
      <p:bldP spid="22" grpId="0"/>
      <p:bldP spid="23" grpId="0" animBg="1"/>
      <p:bldP spid="25" grpId="0"/>
      <p:bldP spid="30" grpId="0"/>
      <p:bldP spid="38" grpId="0"/>
      <p:bldP spid="39" grpId="0"/>
      <p:bldP spid="42" grpId="0" animBg="1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5"/>
          <p:cNvSpPr/>
          <p:nvPr/>
        </p:nvSpPr>
        <p:spPr>
          <a:xfrm>
            <a:off x="743316" y="1169112"/>
            <a:ext cx="10586985" cy="4632814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25" name="9Slide.vn 90">
            <a:extLst>
              <a:ext uri="{FF2B5EF4-FFF2-40B4-BE49-F238E27FC236}">
                <a16:creationId xmlns:a16="http://schemas.microsoft.com/office/drawing/2014/main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93" y="1540459"/>
            <a:ext cx="4200599" cy="103196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7569" y="105237"/>
            <a:ext cx="758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8394" y="1725106"/>
            <a:ext cx="2877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4 025 – 312 </a:t>
            </a:r>
          </a:p>
        </p:txBody>
      </p:sp>
      <p:pic>
        <p:nvPicPr>
          <p:cNvPr id="30" name="9Slide.vn 90">
            <a:extLst>
              <a:ext uri="{FF2B5EF4-FFF2-40B4-BE49-F238E27FC236}">
                <a16:creationId xmlns:a16="http://schemas.microsoft.com/office/drawing/2014/main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204" y="2939631"/>
            <a:ext cx="3980477" cy="103196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736872" y="3131576"/>
            <a:ext cx="2488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5901 – 638</a:t>
            </a:r>
          </a:p>
        </p:txBody>
      </p:sp>
      <p:pic>
        <p:nvPicPr>
          <p:cNvPr id="39" name="9Slide.vn 90">
            <a:extLst>
              <a:ext uri="{FF2B5EF4-FFF2-40B4-BE49-F238E27FC236}">
                <a16:creationId xmlns:a16="http://schemas.microsoft.com/office/drawing/2014/main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564" y="4345504"/>
            <a:ext cx="3837298" cy="1031968"/>
          </a:xfrm>
          <a:prstGeom prst="rect">
            <a:avLst/>
          </a:prstGeom>
        </p:spPr>
      </p:pic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7613486" y="450120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7521 -  98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1" y="3192747"/>
            <a:ext cx="2740494" cy="2740494"/>
          </a:xfrm>
          <a:prstGeom prst="rect">
            <a:avLst/>
          </a:prstGeom>
        </p:spPr>
      </p:pic>
      <p:pic>
        <p:nvPicPr>
          <p:cNvPr id="13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2454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38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887983" y="1119083"/>
            <a:ext cx="10579088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753762" y="238794"/>
            <a:ext cx="2397212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81150" y="205312"/>
            <a:ext cx="758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000795" y="1363506"/>
            <a:ext cx="4487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4 025 – 312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516572" y="2129811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4 025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2897437" y="2707151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2047715" y="2503828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2506555" y="3566303"/>
            <a:ext cx="1979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3 713</a:t>
            </a:r>
          </a:p>
        </p:txBody>
      </p:sp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6507049" y="2366001"/>
            <a:ext cx="3820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>
            <a:off x="6922163" y="3344819"/>
            <a:ext cx="1370396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869795" y="1329211"/>
            <a:ext cx="17027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879852" y="2012058"/>
            <a:ext cx="1979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3 713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879852" y="3367564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4 025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235490" y="2591675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8923048" y="2343256"/>
            <a:ext cx="3820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>
            <a:off x="9338162" y="3322074"/>
            <a:ext cx="1370396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9278765" y="2575581"/>
            <a:ext cx="1979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3 713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9296842" y="2033831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4 025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9776651" y="3366234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>
            <a:off x="2396631" y="3429619"/>
            <a:ext cx="1370396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36"/>
          <p:cNvSpPr>
            <a:spLocks noChangeShapeType="1"/>
          </p:cNvSpPr>
          <p:nvPr/>
        </p:nvSpPr>
        <p:spPr bwMode="auto">
          <a:xfrm>
            <a:off x="5609736" y="2174564"/>
            <a:ext cx="4775" cy="204849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55707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/>
      <p:bldP spid="80906" grpId="0"/>
      <p:bldP spid="80907" grpId="0"/>
      <p:bldP spid="80917" grpId="0"/>
      <p:bldP spid="80929" grpId="0"/>
      <p:bldP spid="80932" grpId="0" animBg="1"/>
      <p:bldP spid="40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926238" y="1209502"/>
            <a:ext cx="10586985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51003" y="224593"/>
            <a:ext cx="72442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cap="none" spc="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181236" y="1688837"/>
            <a:ext cx="45194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5 901 – 638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2512541" y="2580401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5 901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2846174" y="3190001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2028836" y="3048398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>
            <a:off x="2592169" y="3897887"/>
            <a:ext cx="151027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2471006" y="3983279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5 263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314997" y="1528831"/>
            <a:ext cx="17892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9018928" y="2390629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5 901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9057028" y="3037526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5 263</a:t>
            </a: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8945072" y="3793971"/>
            <a:ext cx="151027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9413871" y="3793971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370978" y="2439419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5 263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761503" y="3017338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384599" y="3801409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5 901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347422" y="3793971"/>
            <a:ext cx="151027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643322" y="2732143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895267" y="2793362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5377443" y="2550635"/>
            <a:ext cx="4775" cy="204849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38907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1" grpId="0"/>
      <p:bldP spid="80912" grpId="0"/>
      <p:bldP spid="80913" grpId="0"/>
      <p:bldP spid="80915" grpId="0" animBg="1"/>
      <p:bldP spid="80918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714980" y="1216781"/>
            <a:ext cx="10586985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577219" y="241323"/>
            <a:ext cx="2681841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44045" y="204011"/>
            <a:ext cx="8121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cap="none" spc="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162302" y="1752349"/>
            <a:ext cx="45740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7521 -  98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809103" y="2514600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7 521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3430886" y="3082499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2325751" y="2868543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>
            <a:off x="2899545" y="3782658"/>
            <a:ext cx="1062681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2809103" y="3812267"/>
            <a:ext cx="16402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7 423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027942" y="1750256"/>
            <a:ext cx="1667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982930" y="3782658"/>
            <a:ext cx="1497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7 521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5911735" y="2482584"/>
            <a:ext cx="16402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7 423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533518" y="3052152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6141931" y="3760038"/>
            <a:ext cx="1062681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523644" y="2814569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8867780" y="2460235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7 521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9519060" y="3713259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8885145" y="3051325"/>
            <a:ext cx="16402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7 423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542985" y="2697796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9020979" y="3759211"/>
            <a:ext cx="1062681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5124446" y="2442046"/>
            <a:ext cx="4775" cy="204849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1" descr="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15640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8" grpId="0"/>
      <p:bldP spid="80909" grpId="0"/>
      <p:bldP spid="80910" grpId="0"/>
      <p:bldP spid="80916" grpId="0" animBg="1"/>
      <p:bldP spid="80922" grpId="0"/>
      <p:bldP spid="15" grpId="0"/>
      <p:bldP spid="16" grpId="0"/>
      <p:bldP spid="17" grpId="0" animBg="1"/>
      <p:bldP spid="18" grpId="0"/>
      <p:bldP spid="19" grpId="0"/>
      <p:bldP spid="21" grpId="0"/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714980" y="1216781"/>
            <a:ext cx="10586985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577219" y="241323"/>
            <a:ext cx="2681841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81759" y="90570"/>
            <a:ext cx="1935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1002102" y="2478269"/>
            <a:ext cx="3839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+ 265 = 4 848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6532185" y="2412193"/>
            <a:ext cx="35232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- 707 = 3 535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6064780" y="2412193"/>
            <a:ext cx="4775" cy="2048498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483025" y="3098278"/>
            <a:ext cx="403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4 848 - 265 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2534714" y="3699073"/>
            <a:ext cx="25472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   4 583 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7663884" y="2982962"/>
            <a:ext cx="4990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3 535 + 707 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7812309" y="3641744"/>
            <a:ext cx="388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     4 242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6" y="1011680"/>
            <a:ext cx="4746166" cy="1907341"/>
          </a:xfrm>
          <a:prstGeom prst="rect">
            <a:avLst/>
          </a:prstGeom>
        </p:spPr>
      </p:pic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356922" y="1048983"/>
            <a:ext cx="25472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43" y="894537"/>
            <a:ext cx="4746166" cy="1907341"/>
          </a:xfrm>
          <a:prstGeom prst="rect">
            <a:avLst/>
          </a:prstGeom>
        </p:spPr>
      </p:pic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6702447" y="1150824"/>
            <a:ext cx="25472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" descr="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97177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32" grpId="0"/>
      <p:bldP spid="32" grpId="1"/>
      <p:bldP spid="34" grpId="0"/>
      <p:bldP spid="3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3" y="-738955"/>
            <a:ext cx="9886785" cy="73615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6833" y="1897561"/>
            <a:ext cx="514115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Chúc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các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em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 </a:t>
            </a:r>
          </a:p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học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 </a:t>
            </a:r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axline" panose="02040603050506020204" pitchFamily="18" charset="0"/>
              </a:rPr>
              <a:t>tốt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Daxline" panose="02040603050506020204" pitchFamily="18" charset="0"/>
            </a:endParaRPr>
          </a:p>
        </p:txBody>
      </p:sp>
      <p:pic>
        <p:nvPicPr>
          <p:cNvPr id="4" name="图片 1" descr="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940" y="2484392"/>
            <a:ext cx="3133060" cy="4479327"/>
          </a:xfrm>
          <a:prstGeom prst="rect">
            <a:avLst/>
          </a:prstGeom>
        </p:spPr>
      </p:pic>
      <p:pic>
        <p:nvPicPr>
          <p:cNvPr id="5" name="图片 1" descr="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743205" y="2941840"/>
            <a:ext cx="3721396" cy="42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232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ông điệp 5K phòng chống dịch COVID-19 – Tiên phong – Tương trợ – Thích ứ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0" r="9076"/>
          <a:stretch/>
        </p:blipFill>
        <p:spPr bwMode="auto">
          <a:xfrm>
            <a:off x="5555473" y="1139860"/>
            <a:ext cx="5244353" cy="436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741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30"/>
          <a:stretch/>
        </p:blipFill>
        <p:spPr>
          <a:xfrm>
            <a:off x="79025" y="-263267"/>
            <a:ext cx="11405185" cy="6856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42" y="1102294"/>
            <a:ext cx="1168173" cy="1168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3" y="884897"/>
            <a:ext cx="1060723" cy="1060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10" y="1738780"/>
            <a:ext cx="1127163" cy="1127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01" y="-523820"/>
            <a:ext cx="1761260" cy="6057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95" y="5084518"/>
            <a:ext cx="647466" cy="904548"/>
          </a:xfrm>
          <a:prstGeom prst="rect">
            <a:avLst/>
          </a:prstGeom>
        </p:spPr>
      </p:pic>
      <p:pic>
        <p:nvPicPr>
          <p:cNvPr id="13" name="Picture 1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853" y="5566480"/>
            <a:ext cx="1994096" cy="997859"/>
          </a:xfrm>
          <a:prstGeom prst="rect">
            <a:avLst/>
          </a:prstGeom>
        </p:spPr>
      </p:pic>
      <p:pic>
        <p:nvPicPr>
          <p:cNvPr id="1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494" y="-671307"/>
            <a:ext cx="609380" cy="6093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76957" y="5938377"/>
            <a:ext cx="4195190" cy="451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图片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609" y="-205179"/>
            <a:ext cx="1499203" cy="1499203"/>
          </a:xfrm>
          <a:prstGeom prst="rect">
            <a:avLst/>
          </a:prstGeom>
        </p:spPr>
      </p:pic>
      <p:pic>
        <p:nvPicPr>
          <p:cNvPr id="42" name="mau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13" y="460927"/>
            <a:ext cx="3328840" cy="2718041"/>
          </a:xfrm>
          <a:prstGeom prst="rect">
            <a:avLst/>
          </a:prstGeom>
        </p:spPr>
      </p:pic>
      <p:pic>
        <p:nvPicPr>
          <p:cNvPr id="43" name="mau2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792" y="811839"/>
            <a:ext cx="3025698" cy="2748344"/>
          </a:xfrm>
          <a:prstGeom prst="rect">
            <a:avLst/>
          </a:prstGeom>
        </p:spPr>
      </p:pic>
      <p:pic>
        <p:nvPicPr>
          <p:cNvPr id="44" name="mau4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23" y="2770429"/>
            <a:ext cx="3328840" cy="3054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487617" y="3872287"/>
            <a:ext cx="407884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3" name="Picture 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57" y="3151644"/>
            <a:ext cx="3067304" cy="309004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122325" y="7722347"/>
            <a:ext cx="618201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slider 3,4</a:t>
            </a:r>
          </a:p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slide 5,6,7,8,9</a:t>
            </a:r>
          </a:p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slide 10,11,12,13,14</a:t>
            </a:r>
          </a:p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slide 15</a:t>
            </a:r>
          </a:p>
          <a:p>
            <a:pPr algn="ctr"/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1050" y="7169631"/>
            <a:ext cx="8244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slide</a:t>
            </a:r>
          </a:p>
        </p:txBody>
      </p:sp>
      <p:pic>
        <p:nvPicPr>
          <p:cNvPr id="21" name="图片 1" descr="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flipH="1">
            <a:off x="2002007" y="2807117"/>
            <a:ext cx="3585528" cy="466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259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5"/>
          <p:cNvSpPr/>
          <p:nvPr/>
        </p:nvSpPr>
        <p:spPr>
          <a:xfrm>
            <a:off x="1835923" y="1435476"/>
            <a:ext cx="8996219" cy="435142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99344" y="105237"/>
            <a:ext cx="3918474" cy="1012363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417" y="105237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8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349680" y="2112944"/>
            <a:ext cx="3981420" cy="2387263"/>
            <a:chOff x="381000" y="2438400"/>
            <a:chExt cx="2063991" cy="2387263"/>
          </a:xfrm>
        </p:grpSpPr>
        <p:sp>
          <p:nvSpPr>
            <p:cNvPr id="24" name="Text Box 62"/>
            <p:cNvSpPr txBox="1">
              <a:spLocks noChangeArrowheads="1"/>
            </p:cNvSpPr>
            <p:nvPr/>
          </p:nvSpPr>
          <p:spPr bwMode="auto">
            <a:xfrm>
              <a:off x="901700" y="3810000"/>
              <a:ext cx="15367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9 345</a:t>
              </a:r>
            </a:p>
          </p:txBody>
        </p:sp>
        <p:sp>
          <p:nvSpPr>
            <p:cNvPr id="26" name="Text Box 68"/>
            <p:cNvSpPr txBox="1">
              <a:spLocks noChangeArrowheads="1"/>
            </p:cNvSpPr>
            <p:nvPr/>
          </p:nvSpPr>
          <p:spPr bwMode="auto">
            <a:xfrm>
              <a:off x="381000" y="2819400"/>
              <a:ext cx="3048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27" name="Line 69"/>
            <p:cNvSpPr>
              <a:spLocks noChangeShapeType="1"/>
            </p:cNvSpPr>
            <p:nvPr/>
          </p:nvSpPr>
          <p:spPr bwMode="auto">
            <a:xfrm flipV="1">
              <a:off x="838200" y="3936646"/>
              <a:ext cx="1143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6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70"/>
            <p:cNvSpPr txBox="1">
              <a:spLocks noChangeArrowheads="1"/>
            </p:cNvSpPr>
            <p:nvPr/>
          </p:nvSpPr>
          <p:spPr bwMode="auto">
            <a:xfrm>
              <a:off x="914400" y="2438400"/>
              <a:ext cx="1524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1 095</a:t>
              </a:r>
            </a:p>
          </p:txBody>
        </p:sp>
        <p:sp>
          <p:nvSpPr>
            <p:cNvPr id="29" name="Text Box 71"/>
            <p:cNvSpPr txBox="1">
              <a:spLocks noChangeArrowheads="1"/>
            </p:cNvSpPr>
            <p:nvPr/>
          </p:nvSpPr>
          <p:spPr bwMode="auto">
            <a:xfrm>
              <a:off x="920991" y="3025170"/>
              <a:ext cx="1524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8 250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39" y="2858979"/>
            <a:ext cx="2740494" cy="27404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87866" y="3170845"/>
            <a:ext cx="921075" cy="902010"/>
          </a:xfrm>
          <a:prstGeom prst="rect">
            <a:avLst/>
          </a:prstGeom>
          <a:solidFill>
            <a:schemeClr val="bg1"/>
          </a:solidFill>
          <a:ln w="79375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07044" y="271051"/>
            <a:ext cx="5818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Đúng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ghi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Đ,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ghi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34856" y="3149525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87510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5"/>
          <p:cNvSpPr/>
          <p:nvPr/>
        </p:nvSpPr>
        <p:spPr>
          <a:xfrm>
            <a:off x="1835923" y="1435476"/>
            <a:ext cx="8996219" cy="435142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99344" y="105237"/>
            <a:ext cx="3918474" cy="1012363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417" y="105237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8" name="图片 1" descr="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349680" y="2112944"/>
            <a:ext cx="3981420" cy="2387263"/>
            <a:chOff x="381000" y="2438400"/>
            <a:chExt cx="2063991" cy="2387263"/>
          </a:xfrm>
        </p:grpSpPr>
        <p:sp>
          <p:nvSpPr>
            <p:cNvPr id="24" name="Text Box 62"/>
            <p:cNvSpPr txBox="1">
              <a:spLocks noChangeArrowheads="1"/>
            </p:cNvSpPr>
            <p:nvPr/>
          </p:nvSpPr>
          <p:spPr bwMode="auto">
            <a:xfrm>
              <a:off x="901700" y="3810000"/>
              <a:ext cx="15367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6 824</a:t>
              </a:r>
            </a:p>
          </p:txBody>
        </p:sp>
        <p:sp>
          <p:nvSpPr>
            <p:cNvPr id="26" name="Text Box 68"/>
            <p:cNvSpPr txBox="1">
              <a:spLocks noChangeArrowheads="1"/>
            </p:cNvSpPr>
            <p:nvPr/>
          </p:nvSpPr>
          <p:spPr bwMode="auto">
            <a:xfrm>
              <a:off x="381000" y="2819400"/>
              <a:ext cx="3048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27" name="Line 69"/>
            <p:cNvSpPr>
              <a:spLocks noChangeShapeType="1"/>
            </p:cNvSpPr>
            <p:nvPr/>
          </p:nvSpPr>
          <p:spPr bwMode="auto">
            <a:xfrm flipV="1">
              <a:off x="838200" y="3936646"/>
              <a:ext cx="1143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6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70"/>
            <p:cNvSpPr txBox="1">
              <a:spLocks noChangeArrowheads="1"/>
            </p:cNvSpPr>
            <p:nvPr/>
          </p:nvSpPr>
          <p:spPr bwMode="auto">
            <a:xfrm>
              <a:off x="914400" y="2438400"/>
              <a:ext cx="1524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9 234</a:t>
              </a:r>
            </a:p>
          </p:txBody>
        </p:sp>
        <p:sp>
          <p:nvSpPr>
            <p:cNvPr id="29" name="Text Box 71"/>
            <p:cNvSpPr txBox="1">
              <a:spLocks noChangeArrowheads="1"/>
            </p:cNvSpPr>
            <p:nvPr/>
          </p:nvSpPr>
          <p:spPr bwMode="auto">
            <a:xfrm>
              <a:off x="920991" y="3025170"/>
              <a:ext cx="1524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2 41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39" y="2858979"/>
            <a:ext cx="2740494" cy="27404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87866" y="3170845"/>
            <a:ext cx="921075" cy="902010"/>
          </a:xfrm>
          <a:prstGeom prst="rect">
            <a:avLst/>
          </a:prstGeom>
          <a:solidFill>
            <a:schemeClr val="bg1"/>
          </a:solidFill>
          <a:ln w="79375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07044" y="271051"/>
            <a:ext cx="5818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Đúng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ghi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Đ,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ghi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92564" y="3149525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79869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5"/>
          <p:cNvSpPr/>
          <p:nvPr/>
        </p:nvSpPr>
        <p:spPr>
          <a:xfrm>
            <a:off x="826040" y="1350201"/>
            <a:ext cx="10586985" cy="4632814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343" y="132260"/>
            <a:ext cx="1592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2574446" y="3373570"/>
            <a:ext cx="29642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7 580</a:t>
            </a:r>
          </a:p>
        </p:txBody>
      </p:sp>
      <p:sp>
        <p:nvSpPr>
          <p:cNvPr id="26" name="Text Box 68"/>
          <p:cNvSpPr txBox="1">
            <a:spLocks noChangeArrowheads="1"/>
          </p:cNvSpPr>
          <p:nvPr/>
        </p:nvSpPr>
        <p:spPr bwMode="auto">
          <a:xfrm>
            <a:off x="8138249" y="2170046"/>
            <a:ext cx="5879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 flipV="1">
            <a:off x="2419026" y="3398563"/>
            <a:ext cx="22048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70"/>
          <p:cNvSpPr txBox="1">
            <a:spLocks noChangeArrowheads="1"/>
          </p:cNvSpPr>
          <p:nvPr/>
        </p:nvSpPr>
        <p:spPr bwMode="auto">
          <a:xfrm>
            <a:off x="2666000" y="1789485"/>
            <a:ext cx="36903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2 416</a:t>
            </a:r>
          </a:p>
        </p:txBody>
      </p:sp>
      <p:sp>
        <p:nvSpPr>
          <p:cNvPr id="29" name="Text Box 71"/>
          <p:cNvSpPr txBox="1">
            <a:spLocks noChangeArrowheads="1"/>
          </p:cNvSpPr>
          <p:nvPr/>
        </p:nvSpPr>
        <p:spPr bwMode="auto">
          <a:xfrm>
            <a:off x="2610571" y="2528841"/>
            <a:ext cx="29397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5 164</a:t>
            </a:r>
          </a:p>
        </p:txBody>
      </p:sp>
      <p:sp>
        <p:nvSpPr>
          <p:cNvPr id="8" name="Rectangle 7"/>
          <p:cNvSpPr/>
          <p:nvPr/>
        </p:nvSpPr>
        <p:spPr>
          <a:xfrm>
            <a:off x="4511185" y="178903"/>
            <a:ext cx="5543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39742" y="1416701"/>
            <a:ext cx="150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Mẫu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94993" y="1821510"/>
            <a:ext cx="1667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3" name="Text Box 62"/>
          <p:cNvSpPr txBox="1">
            <a:spLocks noChangeArrowheads="1"/>
          </p:cNvSpPr>
          <p:nvPr/>
        </p:nvSpPr>
        <p:spPr bwMode="auto">
          <a:xfrm>
            <a:off x="2581522" y="3358306"/>
            <a:ext cx="29642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7 580</a:t>
            </a:r>
          </a:p>
        </p:txBody>
      </p:sp>
      <p:sp>
        <p:nvSpPr>
          <p:cNvPr id="34" name="Text Box 70"/>
          <p:cNvSpPr txBox="1">
            <a:spLocks noChangeArrowheads="1"/>
          </p:cNvSpPr>
          <p:nvPr/>
        </p:nvSpPr>
        <p:spPr bwMode="auto">
          <a:xfrm>
            <a:off x="2666000" y="1803843"/>
            <a:ext cx="36903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2 416</a:t>
            </a:r>
          </a:p>
        </p:txBody>
      </p:sp>
      <p:sp>
        <p:nvSpPr>
          <p:cNvPr id="35" name="Text Box 71"/>
          <p:cNvSpPr txBox="1">
            <a:spLocks noChangeArrowheads="1"/>
          </p:cNvSpPr>
          <p:nvPr/>
        </p:nvSpPr>
        <p:spPr bwMode="auto">
          <a:xfrm>
            <a:off x="2587478" y="2533465"/>
            <a:ext cx="29397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5 164</a:t>
            </a:r>
          </a:p>
        </p:txBody>
      </p:sp>
      <p:sp>
        <p:nvSpPr>
          <p:cNvPr id="36" name="Line 69"/>
          <p:cNvSpPr>
            <a:spLocks noChangeShapeType="1"/>
          </p:cNvSpPr>
          <p:nvPr/>
        </p:nvSpPr>
        <p:spPr bwMode="auto">
          <a:xfrm flipV="1">
            <a:off x="8455107" y="3398563"/>
            <a:ext cx="22048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68"/>
          <p:cNvSpPr txBox="1">
            <a:spLocks noChangeArrowheads="1"/>
          </p:cNvSpPr>
          <p:nvPr/>
        </p:nvSpPr>
        <p:spPr bwMode="auto">
          <a:xfrm>
            <a:off x="2123595" y="2322885"/>
            <a:ext cx="5879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0" name="Text Box 76"/>
          <p:cNvSpPr txBox="1">
            <a:spLocks noChangeArrowheads="1"/>
          </p:cNvSpPr>
          <p:nvPr/>
        </p:nvSpPr>
        <p:spPr bwMode="auto">
          <a:xfrm>
            <a:off x="3599006" y="4361164"/>
            <a:ext cx="647794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0" cmpd="thickThin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là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 Box 77"/>
          <p:cNvSpPr txBox="1">
            <a:spLocks noChangeArrowheads="1"/>
          </p:cNvSpPr>
          <p:nvPr/>
        </p:nvSpPr>
        <p:spPr bwMode="auto">
          <a:xfrm>
            <a:off x="3305909" y="4447434"/>
            <a:ext cx="6907575" cy="1200329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 w="60325" cmpd="tri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63" r="95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40" y="4125839"/>
            <a:ext cx="1660266" cy="1769378"/>
          </a:xfrm>
          <a:prstGeom prst="rect">
            <a:avLst/>
          </a:prstGeom>
        </p:spPr>
      </p:pic>
      <p:pic>
        <p:nvPicPr>
          <p:cNvPr id="22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7054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-0.01065 L 0.49024 -0.247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48841 0.0844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49453 0.1203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7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 animBg="1"/>
      <p:bldP spid="28" grpId="0"/>
      <p:bldP spid="29" grpId="0"/>
      <p:bldP spid="33" grpId="0"/>
      <p:bldP spid="33" grpId="1"/>
      <p:bldP spid="34" grpId="0"/>
      <p:bldP spid="34" grpId="1"/>
      <p:bldP spid="35" grpId="0"/>
      <p:bldP spid="35" grpId="1"/>
      <p:bldP spid="36" grpId="0" animBg="1"/>
      <p:bldP spid="37" grpId="0"/>
      <p:bldP spid="40" grpId="0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25"/>
          <p:cNvSpPr/>
          <p:nvPr/>
        </p:nvSpPr>
        <p:spPr>
          <a:xfrm>
            <a:off x="687471" y="1188270"/>
            <a:ext cx="10586985" cy="4632814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25" name="9Slide.vn 90">
            <a:extLst>
              <a:ext uri="{FF2B5EF4-FFF2-40B4-BE49-F238E27FC236}">
                <a16:creationId xmlns:a16="http://schemas.microsoft.com/office/drawing/2014/main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93" y="1540459"/>
            <a:ext cx="5013921" cy="1031968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343" y="132260"/>
            <a:ext cx="1592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 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6194" y="227439"/>
            <a:ext cx="66527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8394" y="1725106"/>
            <a:ext cx="4323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35 462 + 27 519      </a:t>
            </a:r>
          </a:p>
        </p:txBody>
      </p:sp>
      <p:pic>
        <p:nvPicPr>
          <p:cNvPr id="30" name="9Slide.vn 90">
            <a:extLst>
              <a:ext uri="{FF2B5EF4-FFF2-40B4-BE49-F238E27FC236}">
                <a16:creationId xmlns:a16="http://schemas.microsoft.com/office/drawing/2014/main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204" y="2939631"/>
            <a:ext cx="4463948" cy="103196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459382" y="3118970"/>
            <a:ext cx="4067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69 108 + 2 074      </a:t>
            </a:r>
          </a:p>
        </p:txBody>
      </p:sp>
      <p:pic>
        <p:nvPicPr>
          <p:cNvPr id="39" name="9Slide.vn 90">
            <a:extLst>
              <a:ext uri="{FF2B5EF4-FFF2-40B4-BE49-F238E27FC236}">
                <a16:creationId xmlns:a16="http://schemas.microsoft.com/office/drawing/2014/main" id="{1A193123-A80C-4551-92D0-C0E820C4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951" y="4251036"/>
            <a:ext cx="4741719" cy="1031968"/>
          </a:xfrm>
          <a:prstGeom prst="rect">
            <a:avLst/>
          </a:prstGeom>
        </p:spPr>
      </p:pic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6958576" y="4413077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267 345 + 31 925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1" y="3192747"/>
            <a:ext cx="2740494" cy="2740494"/>
          </a:xfrm>
          <a:prstGeom prst="rect">
            <a:avLst/>
          </a:prstGeom>
        </p:spPr>
      </p:pic>
      <p:pic>
        <p:nvPicPr>
          <p:cNvPr id="13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4800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887982" y="1119083"/>
            <a:ext cx="10586985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87569" y="105237"/>
            <a:ext cx="758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690816" y="1408907"/>
            <a:ext cx="4487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35 462 + 27 519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516572" y="2129811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35 462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2516572" y="2739411"/>
            <a:ext cx="2500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27 519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2047715" y="2503828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 flipV="1">
            <a:off x="2489883" y="3379351"/>
            <a:ext cx="1482814" cy="1711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2516572" y="3404429"/>
            <a:ext cx="1979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62 981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8236565" y="1976382"/>
            <a:ext cx="1814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62 981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8206134" y="2565652"/>
            <a:ext cx="22925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27 519</a:t>
            </a:r>
          </a:p>
        </p:txBody>
      </p:sp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7806968" y="2245292"/>
            <a:ext cx="3820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>
            <a:off x="8222082" y="3224110"/>
            <a:ext cx="1370396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8181419" y="3249565"/>
            <a:ext cx="22925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35 462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30307" y="1316901"/>
            <a:ext cx="17027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45205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0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/>
      <p:bldP spid="80906" grpId="0"/>
      <p:bldP spid="80907" grpId="0"/>
      <p:bldP spid="80914" grpId="0" animBg="1"/>
      <p:bldP spid="80917" grpId="0"/>
      <p:bldP spid="80920" grpId="0"/>
      <p:bldP spid="80923" grpId="0"/>
      <p:bldP spid="80929" grpId="0"/>
      <p:bldP spid="809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1073326" y="1119083"/>
            <a:ext cx="10586985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87569" y="105237"/>
            <a:ext cx="758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485899" y="169890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69 108 + 2 074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2512541" y="2580401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69 108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2512541" y="3190001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2 074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2028836" y="3048398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>
            <a:off x="2592169" y="3897887"/>
            <a:ext cx="1510274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2512541" y="3952001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71 182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8371433" y="2396723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71 182</a:t>
            </a:r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8372412" y="3719834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2 074</a:t>
            </a:r>
          </a:p>
        </p:txBody>
      </p:sp>
      <p:sp>
        <p:nvSpPr>
          <p:cNvPr id="80931" name="Text Box 35"/>
          <p:cNvSpPr txBox="1">
            <a:spLocks noChangeArrowheads="1"/>
          </p:cNvSpPr>
          <p:nvPr/>
        </p:nvSpPr>
        <p:spPr bwMode="auto">
          <a:xfrm>
            <a:off x="7910373" y="2716120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0937" name="Text Box 41"/>
          <p:cNvSpPr txBox="1">
            <a:spLocks noChangeArrowheads="1"/>
          </p:cNvSpPr>
          <p:nvPr/>
        </p:nvSpPr>
        <p:spPr bwMode="auto">
          <a:xfrm>
            <a:off x="8388129" y="2974570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69 108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314997" y="1528831"/>
            <a:ext cx="17892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auto">
          <a:xfrm>
            <a:off x="8350094" y="3719834"/>
            <a:ext cx="1510274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" descr="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18507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0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1" grpId="0"/>
      <p:bldP spid="80912" grpId="0"/>
      <p:bldP spid="80913" grpId="0"/>
      <p:bldP spid="80915" grpId="0" animBg="1"/>
      <p:bldP spid="80921" grpId="0"/>
      <p:bldP spid="80931" grpId="0"/>
      <p:bldP spid="80937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25"/>
          <p:cNvSpPr/>
          <p:nvPr/>
        </p:nvSpPr>
        <p:spPr>
          <a:xfrm>
            <a:off x="714980" y="1216781"/>
            <a:ext cx="10586985" cy="5168938"/>
          </a:xfrm>
          <a:prstGeom prst="roundRect">
            <a:avLst/>
          </a:prstGeom>
          <a:solidFill>
            <a:schemeClr val="bg1"/>
          </a:solidFill>
          <a:ln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23850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2529" y="238794"/>
            <a:ext cx="3918474" cy="746732"/>
          </a:xfrm>
          <a:custGeom>
            <a:avLst/>
            <a:gdLst>
              <a:gd name="T0" fmla="*/ 0 w 2965"/>
              <a:gd name="T1" fmla="*/ 0 h 581"/>
              <a:gd name="T2" fmla="*/ 1547583643 w 2965"/>
              <a:gd name="T3" fmla="*/ 0 h 581"/>
              <a:gd name="T4" fmla="*/ 1738100343 w 2965"/>
              <a:gd name="T5" fmla="*/ 377782081 h 581"/>
              <a:gd name="T6" fmla="*/ 1547583643 w 2965"/>
              <a:gd name="T7" fmla="*/ 754265253 h 581"/>
              <a:gd name="T8" fmla="*/ 0 w 2965"/>
              <a:gd name="T9" fmla="*/ 754265253 h 581"/>
              <a:gd name="T10" fmla="*/ 0 w 2965"/>
              <a:gd name="T11" fmla="*/ 0 h 5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65" h="581">
                <a:moveTo>
                  <a:pt x="0" y="0"/>
                </a:moveTo>
                <a:lnTo>
                  <a:pt x="2640" y="0"/>
                </a:lnTo>
                <a:lnTo>
                  <a:pt x="2965" y="291"/>
                </a:lnTo>
                <a:lnTo>
                  <a:pt x="2640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lIns="91440" tIns="45720" rIns="91440" bIns="4572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kern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87569" y="105237"/>
            <a:ext cx="758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Tính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rồi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thử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lại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theo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mẫu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900881" y="1656042"/>
            <a:ext cx="45740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267 345 + 31 925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809103" y="2514600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267 345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2809103" y="3124200"/>
            <a:ext cx="2726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31 925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2325751" y="2868543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>
            <a:off x="2953265" y="3832086"/>
            <a:ext cx="170523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2761733" y="3919864"/>
            <a:ext cx="22798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298 270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7738777" y="2408238"/>
            <a:ext cx="23196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298 270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7738777" y="3155146"/>
            <a:ext cx="23577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31 925</a:t>
            </a: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7325150" y="2770257"/>
            <a:ext cx="30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0934" name="Line 38"/>
          <p:cNvSpPr>
            <a:spLocks noChangeShapeType="1"/>
          </p:cNvSpPr>
          <p:nvPr/>
        </p:nvSpPr>
        <p:spPr bwMode="auto">
          <a:xfrm flipV="1">
            <a:off x="7719572" y="3864982"/>
            <a:ext cx="1819843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6" name="Text Box 40"/>
          <p:cNvSpPr txBox="1">
            <a:spLocks noChangeArrowheads="1"/>
          </p:cNvSpPr>
          <p:nvPr/>
        </p:nvSpPr>
        <p:spPr bwMode="auto">
          <a:xfrm>
            <a:off x="7681268" y="3946997"/>
            <a:ext cx="23577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267 345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781357" y="1547952"/>
            <a:ext cx="1667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Thử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lại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6238" y="132260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" descr="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304" y="4294909"/>
            <a:ext cx="1866696" cy="26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91519"/>
      </p:ext>
    </p:extLst>
  </p:cSld>
  <p:clrMapOvr>
    <a:masterClrMapping/>
  </p:clrMapOvr>
  <p:transition spd="slow" advTm="6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0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8" grpId="0"/>
      <p:bldP spid="80909" grpId="0"/>
      <p:bldP spid="80910" grpId="0"/>
      <p:bldP spid="80916" grpId="0" animBg="1"/>
      <p:bldP spid="80919" grpId="0"/>
      <p:bldP spid="80922" grpId="0"/>
      <p:bldP spid="80924" grpId="0"/>
      <p:bldP spid="80930" grpId="0"/>
      <p:bldP spid="8093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531</Words>
  <Application>Microsoft Office PowerPoint</Application>
  <PresentationFormat>Widescreen</PresentationFormat>
  <Paragraphs>163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Impact MT Std</vt:lpstr>
      <vt:lpstr>Times New Roman</vt:lpstr>
      <vt:lpstr>UTM Ambrose</vt:lpstr>
      <vt:lpstr>UTM Centur</vt:lpstr>
      <vt:lpstr>UTM Daxline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69</cp:revision>
  <dcterms:created xsi:type="dcterms:W3CDTF">2017-05-28T12:28:00Z</dcterms:created>
  <dcterms:modified xsi:type="dcterms:W3CDTF">2021-10-13T07:19:09Z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