
<file path=[Content_Types].xml><?xml version="1.0" encoding="utf-8"?>
<Types xmlns="http://schemas.openxmlformats.org/package/2006/content-types">
  <Default Extension="jpeg" ContentType="image/jpeg"/>
  <Default Extension="JPG" ContentType="image/.jpg"/>
  <Default Extension="wdp" ContentType="image/vnd.ms-photo"/>
  <Default Extension="emf" ContentType="image/x-emf"/>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
  </p:notesMasterIdLst>
  <p:handoutMasterIdLst>
    <p:handoutMasterId r:id="rId29"/>
  </p:handoutMasterIdLst>
  <p:sldIdLst>
    <p:sldId id="256" r:id="rId3"/>
    <p:sldId id="257" r:id="rId5"/>
    <p:sldId id="259" r:id="rId6"/>
    <p:sldId id="699" r:id="rId7"/>
    <p:sldId id="700" r:id="rId8"/>
    <p:sldId id="701" r:id="rId9"/>
    <p:sldId id="702" r:id="rId10"/>
    <p:sldId id="703" r:id="rId11"/>
    <p:sldId id="704" r:id="rId12"/>
    <p:sldId id="283" r:id="rId13"/>
    <p:sldId id="706" r:id="rId14"/>
    <p:sldId id="657" r:id="rId15"/>
    <p:sldId id="708" r:id="rId16"/>
    <p:sldId id="709" r:id="rId17"/>
    <p:sldId id="712" r:id="rId18"/>
    <p:sldId id="713" r:id="rId19"/>
    <p:sldId id="714" r:id="rId20"/>
    <p:sldId id="664" r:id="rId21"/>
    <p:sldId id="715" r:id="rId22"/>
    <p:sldId id="716" r:id="rId23"/>
    <p:sldId id="719" r:id="rId24"/>
    <p:sldId id="717" r:id="rId25"/>
    <p:sldId id="718" r:id="rId26"/>
    <p:sldId id="654" r:id="rId27"/>
    <p:sldId id="282" r:id="rId28"/>
  </p:sldIdLst>
  <p:sldSz cx="12192000" cy="6858000"/>
  <p:notesSz cx="6858000" cy="9144000"/>
  <p:embeddedFontLst>
    <p:embeddedFont>
      <p:font typeface="UTM Cookies" panose="02040603050506020204" pitchFamily="18" charset="0"/>
      <p:regular r:id="rId33"/>
    </p:embeddedFont>
    <p:embeddedFont>
      <p:font typeface="UTM Atlas" panose="02040603050506020204" pitchFamily="18" charset="0"/>
      <p:regular r:id="rId34"/>
      <p:bold r:id="rId35"/>
    </p:embeddedFont>
    <p:embeddedFont>
      <p:font typeface="UTM Gloria" panose="02040603050506020204" pitchFamily="18" charset="0"/>
      <p:regular r:id="rId36"/>
    </p:embeddedFont>
    <p:embeddedFont>
      <p:font typeface="UVN Nguyen Du" panose="04030805020802020802" pitchFamily="82" charset="0"/>
      <p:regular r:id="rId37"/>
    </p:embeddedFont>
    <p:embeddedFont>
      <p:font typeface="UTM Facebook K&amp;T" panose="02040603050506020204" pitchFamily="18" charset="0"/>
      <p:regular r:id="rId38"/>
      <p:bold r:id="rId39"/>
      <p:italic r:id="rId40"/>
      <p:boldItalic r:id="rId41"/>
    </p:embeddedFont>
    <p:embeddedFont>
      <p:font typeface="UVN Bay Buom Hep Nang" panose="00000400000000000000" pitchFamily="2" charset="0"/>
      <p:regular r:id="rId42"/>
    </p:embeddedFont>
    <p:embeddedFont>
      <p:font typeface="等线" panose="02010600030101010101" charset="-122"/>
      <p:regular r:id="rId43"/>
    </p:embeddedFont>
    <p:embeddedFont>
      <p:font typeface="Calibri" panose="020F0502020204030204" charset="0"/>
      <p:regular r:id="rId44"/>
      <p:bold r:id="rId45"/>
      <p:italic r:id="rId46"/>
      <p:boldItalic r:id="rId47"/>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F0C9"/>
    <a:srgbClr val="CC3300"/>
    <a:srgbClr val="6BA42C"/>
    <a:srgbClr val="3798C5"/>
    <a:srgbClr val="246F37"/>
    <a:srgbClr val="3A90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1"/>
    <p:restoredTop sz="94646"/>
  </p:normalViewPr>
  <p:slideViewPr>
    <p:cSldViewPr snapToGrid="0">
      <p:cViewPr varScale="1">
        <p:scale>
          <a:sx n="75" d="100"/>
          <a:sy n="75" d="100"/>
        </p:scale>
        <p:origin x="874" y="67"/>
      </p:cViewPr>
      <p:guideLst/>
    </p:cSldViewPr>
  </p:slideViewPr>
  <p:notesTextViewPr>
    <p:cViewPr>
      <p:scale>
        <a:sx n="1" d="1"/>
        <a:sy n="1" d="1"/>
      </p:scale>
      <p:origin x="0" y="0"/>
    </p:cViewPr>
  </p:notesTextViewPr>
  <p:notesViewPr>
    <p:cSldViewPr snapToGrid="0">
      <p:cViewPr varScale="1">
        <p:scale>
          <a:sx n="55" d="100"/>
          <a:sy n="55" d="100"/>
        </p:scale>
        <p:origin x="2880" y="9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7" Type="http://schemas.openxmlformats.org/officeDocument/2006/relationships/font" Target="fonts/font15.fntdata"/><Relationship Id="rId46" Type="http://schemas.openxmlformats.org/officeDocument/2006/relationships/font" Target="fonts/font14.fntdata"/><Relationship Id="rId45" Type="http://schemas.openxmlformats.org/officeDocument/2006/relationships/font" Target="fonts/font13.fntdata"/><Relationship Id="rId44" Type="http://schemas.openxmlformats.org/officeDocument/2006/relationships/font" Target="fonts/font12.fntdata"/><Relationship Id="rId43" Type="http://schemas.openxmlformats.org/officeDocument/2006/relationships/font" Target="fonts/font11.fntdata"/><Relationship Id="rId42" Type="http://schemas.openxmlformats.org/officeDocument/2006/relationships/font" Target="fonts/font10.fntdata"/><Relationship Id="rId41" Type="http://schemas.openxmlformats.org/officeDocument/2006/relationships/font" Target="fonts/font9.fntdata"/><Relationship Id="rId40" Type="http://schemas.openxmlformats.org/officeDocument/2006/relationships/font" Target="fonts/font8.fntdata"/><Relationship Id="rId4" Type="http://schemas.openxmlformats.org/officeDocument/2006/relationships/notesMaster" Target="notesMasters/notesMaster1.xml"/><Relationship Id="rId39" Type="http://schemas.openxmlformats.org/officeDocument/2006/relationships/font" Target="fonts/font7.fntdata"/><Relationship Id="rId38" Type="http://schemas.openxmlformats.org/officeDocument/2006/relationships/font" Target="fonts/font6.fntdata"/><Relationship Id="rId37" Type="http://schemas.openxmlformats.org/officeDocument/2006/relationships/font" Target="fonts/font5.fntdata"/><Relationship Id="rId36" Type="http://schemas.openxmlformats.org/officeDocument/2006/relationships/font" Target="fonts/font4.fntdata"/><Relationship Id="rId35" Type="http://schemas.openxmlformats.org/officeDocument/2006/relationships/font" Target="fonts/font3.fntdata"/><Relationship Id="rId34" Type="http://schemas.openxmlformats.org/officeDocument/2006/relationships/font" Target="fonts/font2.fntdata"/><Relationship Id="rId33" Type="http://schemas.openxmlformats.org/officeDocument/2006/relationships/font" Target="fonts/font1.fntdata"/><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 Target="slides/slide1.xml"/><Relationship Id="rId29" Type="http://schemas.openxmlformats.org/officeDocument/2006/relationships/handoutMaster" Target="handoutMasters/handoutMaster1.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16950BF-C95B-4C84-90CB-A123D4FCBD4B}" type="datetimeFigureOut">
              <a:rPr lang="en-US" smtClean="0"/>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50984FB-991D-4464-8DAF-CDBC177A7E8A}" type="slidenum">
              <a:rPr lang="en-US" smtClean="0"/>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inpin heiti" charset="-122"/>
                <a:ea typeface="inpin heiti"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inpin heiti" charset="-122"/>
                <a:ea typeface="inpin heiti" charset="-122"/>
              </a:defRPr>
            </a:lvl1pPr>
          </a:lstStyle>
          <a:p>
            <a:fld id="{C49C3261-D4DD-4692-9B82-F66610E23FFA}" type="datetimeFigureOut">
              <a:rPr lang="zh-CN" altLang="en-US" smtClean="0"/>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inpin heiti" charset="-122"/>
                <a:ea typeface="inpin heiti"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inpin heiti" charset="-122"/>
                <a:ea typeface="inpin heiti" charset="-122"/>
              </a:defRPr>
            </a:lvl1pPr>
          </a:lstStyle>
          <a:p>
            <a:fld id="{606C8020-144F-4A97-BC6C-8348BECFAAB1}" type="slidenum">
              <a:rPr lang="zh-CN" altLang="en-US" smtClean="0"/>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inpin heiti" charset="-122"/>
        <a:ea typeface="inpin heiti" charset="-122"/>
        <a:cs typeface="+mn-cs"/>
      </a:defRPr>
    </a:lvl1pPr>
    <a:lvl2pPr marL="457200" algn="l" defTabSz="914400" rtl="0" eaLnBrk="1" latinLnBrk="0" hangingPunct="1">
      <a:defRPr sz="1200" b="0" i="0" kern="1200">
        <a:solidFill>
          <a:schemeClr val="tx1"/>
        </a:solidFill>
        <a:latin typeface="inpin heiti" charset="-122"/>
        <a:ea typeface="inpin heiti" charset="-122"/>
        <a:cs typeface="+mn-cs"/>
      </a:defRPr>
    </a:lvl2pPr>
    <a:lvl3pPr marL="914400" algn="l" defTabSz="914400" rtl="0" eaLnBrk="1" latinLnBrk="0" hangingPunct="1">
      <a:defRPr sz="1200" b="0" i="0" kern="1200">
        <a:solidFill>
          <a:schemeClr val="tx1"/>
        </a:solidFill>
        <a:latin typeface="inpin heiti" charset="-122"/>
        <a:ea typeface="inpin heiti" charset="-122"/>
        <a:cs typeface="+mn-cs"/>
      </a:defRPr>
    </a:lvl3pPr>
    <a:lvl4pPr marL="1371600" algn="l" defTabSz="914400" rtl="0" eaLnBrk="1" latinLnBrk="0" hangingPunct="1">
      <a:defRPr sz="1200" b="0" i="0" kern="1200">
        <a:solidFill>
          <a:schemeClr val="tx1"/>
        </a:solidFill>
        <a:latin typeface="inpin heiti" charset="-122"/>
        <a:ea typeface="inpin heiti" charset="-122"/>
        <a:cs typeface="+mn-cs"/>
      </a:defRPr>
    </a:lvl4pPr>
    <a:lvl5pPr marL="1828800" algn="l" defTabSz="914400" rtl="0" eaLnBrk="1" latinLnBrk="0" hangingPunct="1">
      <a:defRPr sz="1200" b="0" i="0" kern="1200">
        <a:solidFill>
          <a:schemeClr val="tx1"/>
        </a:solidFill>
        <a:latin typeface="inpin heiti" charset="-122"/>
        <a:ea typeface="inpin heiti"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6C8020-144F-4A97-BC6C-8348BECFAAB1}"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19DB4961-5944-45E4-859B-0226209DDE1C}" type="slidenum">
              <a:rPr lang="en-US" altLang="zh-CN"/>
            </a:fld>
            <a:endParaRPr lang="en-US" altLang="zh-CN"/>
          </a:p>
        </p:txBody>
      </p:sp>
      <p:sp>
        <p:nvSpPr>
          <p:cNvPr id="14338" name="Rectangle 2"/>
          <p:cNvSpPr>
            <a:spLocks noGrp="1" noRot="1" noChangeAspect="1" noChangeArrowheads="1" noTextEdit="1"/>
          </p:cNvSpPr>
          <p:nvPr>
            <p:ph type="sldImg"/>
          </p:nvPr>
        </p:nvSpPr>
        <p:spPr>
          <a:xfrm>
            <a:off x="381000" y="685800"/>
            <a:ext cx="6096000" cy="3429000"/>
          </a:xfrm>
        </p:spPr>
      </p:sp>
      <p:sp>
        <p:nvSpPr>
          <p:cNvPr id="14339" name="Rectangle 3"/>
          <p:cNvSpPr>
            <a:spLocks noGrp="1" noChangeArrowheads="1"/>
          </p:cNvSpPr>
          <p:nvPr>
            <p:ph type="body" idx="1"/>
          </p:nvPr>
        </p:nvSpPr>
        <p:spPr/>
        <p:txBody>
          <a:bodyPr/>
          <a:lstStyle/>
          <a:p>
            <a:endParaRPr lang="zh-CN" altLang="zh-CN"/>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19DB4961-5944-45E4-859B-0226209DDE1C}" type="slidenum">
              <a:rPr lang="en-US" altLang="zh-CN"/>
            </a:fld>
            <a:endParaRPr lang="en-US" altLang="zh-CN"/>
          </a:p>
        </p:txBody>
      </p:sp>
      <p:sp>
        <p:nvSpPr>
          <p:cNvPr id="14338" name="Rectangle 2"/>
          <p:cNvSpPr>
            <a:spLocks noGrp="1" noRot="1" noChangeAspect="1" noChangeArrowheads="1" noTextEdit="1"/>
          </p:cNvSpPr>
          <p:nvPr>
            <p:ph type="sldImg"/>
          </p:nvPr>
        </p:nvSpPr>
        <p:spPr>
          <a:xfrm>
            <a:off x="381000" y="685800"/>
            <a:ext cx="6096000" cy="3429000"/>
          </a:xfrm>
        </p:spPr>
      </p:sp>
      <p:sp>
        <p:nvSpPr>
          <p:cNvPr id="14339" name="Rectangle 3"/>
          <p:cNvSpPr>
            <a:spLocks noGrp="1" noChangeArrowheads="1"/>
          </p:cNvSpPr>
          <p:nvPr>
            <p:ph type="body" idx="1"/>
          </p:nvPr>
        </p:nvSpPr>
        <p:spPr/>
        <p:txBody>
          <a:bodyPr/>
          <a:lstStyle/>
          <a:p>
            <a:endParaRPr lang="zh-CN" altLang="zh-C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19DB4961-5944-45E4-859B-0226209DDE1C}" type="slidenum">
              <a:rPr lang="en-US" altLang="zh-CN"/>
            </a:fld>
            <a:endParaRPr lang="en-US" altLang="zh-CN"/>
          </a:p>
        </p:txBody>
      </p:sp>
      <p:sp>
        <p:nvSpPr>
          <p:cNvPr id="14338" name="Rectangle 2"/>
          <p:cNvSpPr>
            <a:spLocks noGrp="1" noRot="1" noChangeAspect="1" noChangeArrowheads="1" noTextEdit="1"/>
          </p:cNvSpPr>
          <p:nvPr>
            <p:ph type="sldImg"/>
          </p:nvPr>
        </p:nvSpPr>
        <p:spPr>
          <a:xfrm>
            <a:off x="381000" y="685800"/>
            <a:ext cx="6096000" cy="3429000"/>
          </a:xfrm>
        </p:spPr>
      </p:sp>
      <p:sp>
        <p:nvSpPr>
          <p:cNvPr id="14339" name="Rectangle 3"/>
          <p:cNvSpPr>
            <a:spLocks noGrp="1" noChangeArrowheads="1"/>
          </p:cNvSpPr>
          <p:nvPr>
            <p:ph type="body" idx="1"/>
          </p:nvPr>
        </p:nvSpPr>
        <p:spPr/>
        <p:txBody>
          <a:bodyPr/>
          <a:lstStyle/>
          <a:p>
            <a:endParaRPr lang="zh-CN" altLang="zh-CN"/>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19DB4961-5944-45E4-859B-0226209DDE1C}" type="slidenum">
              <a:rPr lang="en-US" altLang="zh-CN"/>
            </a:fld>
            <a:endParaRPr lang="en-US" altLang="zh-CN"/>
          </a:p>
        </p:txBody>
      </p:sp>
      <p:sp>
        <p:nvSpPr>
          <p:cNvPr id="14338" name="Rectangle 2"/>
          <p:cNvSpPr>
            <a:spLocks noGrp="1" noRot="1" noChangeAspect="1" noChangeArrowheads="1" noTextEdit="1"/>
          </p:cNvSpPr>
          <p:nvPr>
            <p:ph type="sldImg"/>
          </p:nvPr>
        </p:nvSpPr>
        <p:spPr>
          <a:xfrm>
            <a:off x="381000" y="685800"/>
            <a:ext cx="6096000" cy="3429000"/>
          </a:xfrm>
        </p:spPr>
      </p:sp>
      <p:sp>
        <p:nvSpPr>
          <p:cNvPr id="14339" name="Rectangle 3"/>
          <p:cNvSpPr>
            <a:spLocks noGrp="1" noChangeArrowheads="1"/>
          </p:cNvSpPr>
          <p:nvPr>
            <p:ph type="body" idx="1"/>
          </p:nvPr>
        </p:nvSpPr>
        <p:spPr/>
        <p:txBody>
          <a:bodyPr/>
          <a:lstStyle/>
          <a:p>
            <a:endParaRPr lang="zh-CN" altLang="zh-CN"/>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19DB4961-5944-45E4-859B-0226209DDE1C}" type="slidenum">
              <a:rPr lang="en-US" altLang="zh-CN"/>
            </a:fld>
            <a:endParaRPr lang="en-US" altLang="zh-CN"/>
          </a:p>
        </p:txBody>
      </p:sp>
      <p:sp>
        <p:nvSpPr>
          <p:cNvPr id="14338" name="Rectangle 2"/>
          <p:cNvSpPr>
            <a:spLocks noGrp="1" noRot="1" noChangeAspect="1" noChangeArrowheads="1" noTextEdit="1"/>
          </p:cNvSpPr>
          <p:nvPr>
            <p:ph type="sldImg"/>
          </p:nvPr>
        </p:nvSpPr>
        <p:spPr>
          <a:xfrm>
            <a:off x="381000" y="685800"/>
            <a:ext cx="6096000" cy="3429000"/>
          </a:xfrm>
        </p:spPr>
      </p:sp>
      <p:sp>
        <p:nvSpPr>
          <p:cNvPr id="14339" name="Rectangle 3"/>
          <p:cNvSpPr>
            <a:spLocks noGrp="1" noChangeArrowheads="1"/>
          </p:cNvSpPr>
          <p:nvPr>
            <p:ph type="body" idx="1"/>
          </p:nvPr>
        </p:nvSpPr>
        <p:spPr/>
        <p:txBody>
          <a:bodyPr/>
          <a:lstStyle/>
          <a:p>
            <a:endParaRPr lang="zh-CN" altLang="zh-CN"/>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fld>
            <a:endParaRPr lang="en-US" altLang="zh-CN"/>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fld>
            <a:endParaRPr lang="en-US" altLang="zh-CN"/>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fld>
            <a:endParaRPr lang="en-US" altLang="zh-CN"/>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fld>
            <a:endParaRPr lang="en-US" altLang="zh-CN"/>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fld>
            <a:endParaRPr lang="en-US"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6C8020-144F-4A97-BC6C-8348BECFAAB1}"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6C8020-144F-4A97-BC6C-8348BECFAAB1}"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fld>
            <a:endParaRPr lang="en-US" altLang="zh-C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fld>
            <a:endParaRPr lang="en-US" altLang="zh-C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fld>
            <a:endParaRPr lang="en-US" altLang="zh-C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6C8020-144F-4A97-BC6C-8348BECFAAB1}"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fld>
            <a:endParaRPr lang="en-US" altLang="zh-C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19DB4961-5944-45E4-859B-0226209DDE1C}" type="slidenum">
              <a:rPr lang="en-US" altLang="zh-CN"/>
            </a:fld>
            <a:endParaRPr lang="en-US" altLang="zh-CN"/>
          </a:p>
        </p:txBody>
      </p:sp>
      <p:sp>
        <p:nvSpPr>
          <p:cNvPr id="14338" name="Rectangle 2"/>
          <p:cNvSpPr>
            <a:spLocks noGrp="1" noRot="1" noChangeAspect="1" noChangeArrowheads="1" noTextEdit="1"/>
          </p:cNvSpPr>
          <p:nvPr>
            <p:ph type="sldImg"/>
          </p:nvPr>
        </p:nvSpPr>
        <p:spPr>
          <a:xfrm>
            <a:off x="381000" y="685800"/>
            <a:ext cx="6096000" cy="3429000"/>
          </a:xfrm>
        </p:spPr>
      </p:sp>
      <p:sp>
        <p:nvSpPr>
          <p:cNvPr id="14339" name="Rectangle 3"/>
          <p:cNvSpPr>
            <a:spLocks noGrp="1" noChangeArrowheads="1"/>
          </p:cNvSpPr>
          <p:nvPr>
            <p:ph type="body" idx="1"/>
          </p:nvPr>
        </p:nvSpPr>
        <p:spPr/>
        <p:txBody>
          <a:bodyPr/>
          <a:lstStyle/>
          <a:p>
            <a:endParaRPr lang="zh-CN" altLang="zh-CN"/>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4" Type="http://schemas.openxmlformats.org/officeDocument/2006/relationships/image" Target="../media/image4.jpeg"/><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5" Type="http://schemas.openxmlformats.org/officeDocument/2006/relationships/image" Target="../media/image4.jpeg"/><Relationship Id="rId4" Type="http://schemas.openxmlformats.org/officeDocument/2006/relationships/image" Target="../media/image1.jpeg"/><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632953DF-B1B4-42B0-A667-181681EE5C8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A3D01AF-D3DD-4E34-9C7A-E010CBC5334E}" type="slidenum">
              <a:rPr lang="zh-CN" altLang="en-US" smtClean="0"/>
            </a:fld>
            <a:endParaRPr lang="zh-CN" altLang="en-US"/>
          </a:p>
        </p:txBody>
      </p:sp>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l="2558"/>
          <a:stretch>
            <a:fillRect/>
          </a:stretch>
        </p:blipFill>
        <p:spPr>
          <a:xfrm>
            <a:off x="0" y="0"/>
            <a:ext cx="12192000" cy="6858000"/>
          </a:xfrm>
          <a:prstGeom prst="rect">
            <a:avLst/>
          </a:prstGeom>
        </p:spPr>
      </p:pic>
      <p:sp>
        <p:nvSpPr>
          <p:cNvPr id="10" name="TextBox 9"/>
          <p:cNvSpPr txBox="1"/>
          <p:nvPr userDrawn="1"/>
        </p:nvSpPr>
        <p:spPr>
          <a:xfrm>
            <a:off x="-29220" y="0"/>
            <a:ext cx="1257300" cy="477054"/>
          </a:xfrm>
          <a:prstGeom prst="rect">
            <a:avLst/>
          </a:prstGeom>
          <a:noFill/>
        </p:spPr>
        <p:txBody>
          <a:bodyPr wrap="square" rtlCol="0">
            <a:spAutoFit/>
          </a:bodyPr>
          <a:lstStyle/>
          <a:p>
            <a:r>
              <a:rPr lang="en-US" sz="2500" b="1" dirty="0">
                <a:solidFill>
                  <a:schemeClr val="accent6">
                    <a:lumMod val="40000"/>
                    <a:lumOff val="60000"/>
                  </a:schemeClr>
                </a:solidFill>
                <a:latin typeface="Cupid de Locke" panose="02070306020206020304" pitchFamily="18" charset="0"/>
              </a:rPr>
              <a:t>KTUTS</a:t>
            </a:r>
            <a:endParaRPr lang="en-US" sz="2500" b="1" dirty="0">
              <a:solidFill>
                <a:schemeClr val="accent6">
                  <a:lumMod val="40000"/>
                  <a:lumOff val="60000"/>
                </a:schemeClr>
              </a:solidFill>
              <a:latin typeface="Cupid de Locke" panose="02070306020206020304" pitchFamily="18" charset="0"/>
            </a:endParaRPr>
          </a:p>
        </p:txBody>
      </p:sp>
      <p:sp>
        <p:nvSpPr>
          <p:cNvPr id="11" name="TextBox 10"/>
          <p:cNvSpPr txBox="1"/>
          <p:nvPr userDrawn="1"/>
        </p:nvSpPr>
        <p:spPr>
          <a:xfrm>
            <a:off x="1809749" y="4761696"/>
            <a:ext cx="1257300" cy="477054"/>
          </a:xfrm>
          <a:prstGeom prst="rect">
            <a:avLst/>
          </a:prstGeom>
          <a:noFill/>
        </p:spPr>
        <p:txBody>
          <a:bodyPr wrap="square" rtlCol="0">
            <a:spAutoFit/>
          </a:bodyPr>
          <a:lstStyle/>
          <a:p>
            <a:r>
              <a:rPr lang="en-US" sz="2500" b="1" dirty="0">
                <a:solidFill>
                  <a:schemeClr val="accent2">
                    <a:lumMod val="75000"/>
                  </a:schemeClr>
                </a:solidFill>
                <a:latin typeface="Cupid de Locke" panose="02070306020206020304" pitchFamily="18" charset="0"/>
              </a:rPr>
              <a:t>KTUTS</a:t>
            </a:r>
            <a:endParaRPr lang="en-US" sz="2500" b="1" dirty="0">
              <a:solidFill>
                <a:schemeClr val="accent2">
                  <a:lumMod val="75000"/>
                </a:schemeClr>
              </a:solidFill>
              <a:latin typeface="Cupid de Locke" panose="02070306020206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600" advClick="0" advTm="4000">
        <p:blinds dir="vert"/>
      </p:transition>
    </mc:Choice>
    <mc:Fallback>
      <p:transition spd="slow" advClick="0" advTm="4000">
        <p:blinds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632953DF-B1B4-42B0-A667-181681EE5C8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A3D01AF-D3DD-4E34-9C7A-E010CBC5334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Click="0" advTm="4000">
        <p:blinds dir="vert"/>
      </p:transition>
    </mc:Choice>
    <mc:Fallback>
      <p:transition spd="slow" advClick="0" advTm="4000">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632953DF-B1B4-42B0-A667-181681EE5C8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A3D01AF-D3DD-4E34-9C7A-E010CBC5334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Click="0" advTm="4000">
        <p:blinds dir="vert"/>
      </p:transition>
    </mc:Choice>
    <mc:Fallback>
      <p:transition spd="slow" advClick="0" advTm="400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632953DF-B1B4-42B0-A667-181681EE5C8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A3D01AF-D3DD-4E34-9C7A-E010CBC5334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Click="0" advTm="4000">
        <p:blinds dir="vert"/>
      </p:transition>
    </mc:Choice>
    <mc:Fallback>
      <p:transition spd="slow" advClick="0" advTm="4000">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632953DF-B1B4-42B0-A667-181681EE5C8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A3D01AF-D3DD-4E34-9C7A-E010CBC5334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Click="0" advTm="4000">
        <p:blinds dir="vert"/>
      </p:transition>
    </mc:Choice>
    <mc:Fallback>
      <p:transition spd="slow" advClick="0" advTm="4000">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632953DF-B1B4-42B0-A667-181681EE5C8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A3D01AF-D3DD-4E34-9C7A-E010CBC5334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Click="0" advTm="4000">
        <p:blinds dir="vert"/>
      </p:transition>
    </mc:Choice>
    <mc:Fallback>
      <p:transition spd="slow" advClick="0" advTm="4000">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632953DF-B1B4-42B0-A667-181681EE5C8F}"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A3D01AF-D3DD-4E34-9C7A-E010CBC5334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Click="0" advTm="4000">
        <p:blinds dir="vert"/>
      </p:transition>
    </mc:Choice>
    <mc:Fallback>
      <p:transition spd="slow" advClick="0" advTm="4000">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632953DF-B1B4-42B0-A667-181681EE5C8F}"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A3D01AF-D3DD-4E34-9C7A-E010CBC5334E}" type="slidenum">
              <a:rPr lang="zh-CN" altLang="en-US" smtClean="0"/>
            </a:fld>
            <a:endParaRPr lang="zh-CN" altLang="en-US"/>
          </a:p>
        </p:txBody>
      </p:sp>
      <p:sp>
        <p:nvSpPr>
          <p:cNvPr id="6" name="Rectangle 5"/>
          <p:cNvSpPr/>
          <p:nvPr userDrawn="1"/>
        </p:nvSpPr>
        <p:spPr>
          <a:xfrm>
            <a:off x="0" y="0"/>
            <a:ext cx="12221219" cy="6858000"/>
          </a:xfrm>
          <a:prstGeom prst="rect">
            <a:avLst/>
          </a:prstGeom>
          <a:solidFill>
            <a:srgbClr val="E8F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图片 8"/>
          <p:cNvPicPr>
            <a:picLocks noChangeAspect="1"/>
          </p:cNvPicPr>
          <p:nvPr userDrawn="1"/>
        </p:nvPicPr>
        <p:blipFill rotWithShape="1">
          <a:blip r:embed="rId2">
            <a:extLst>
              <a:ext uri="{28A0092B-C50C-407E-A947-70E740481C1C}">
                <a14:useLocalDpi xmlns:a14="http://schemas.microsoft.com/office/drawing/2010/main" val="0"/>
              </a:ext>
            </a:extLst>
          </a:blip>
          <a:srcRect t="75555" r="-1014"/>
          <a:stretch>
            <a:fillRect/>
          </a:stretch>
        </p:blipFill>
        <p:spPr>
          <a:xfrm>
            <a:off x="0" y="4727739"/>
            <a:ext cx="12374880" cy="2130261"/>
          </a:xfrm>
          <a:prstGeom prst="rect">
            <a:avLst/>
          </a:prstGeom>
        </p:spPr>
      </p:pic>
      <p:pic>
        <p:nvPicPr>
          <p:cNvPr id="8" name="图片 9"/>
          <p:cNvPicPr>
            <a:picLocks noChangeAspect="1"/>
          </p:cNvPicPr>
          <p:nvPr userDrawn="1"/>
        </p:nvPicPr>
        <p:blipFill rotWithShape="1">
          <a:blip r:embed="rId3">
            <a:extLst>
              <a:ext uri="{28A0092B-C50C-407E-A947-70E740481C1C}">
                <a14:useLocalDpi xmlns:a14="http://schemas.microsoft.com/office/drawing/2010/main" val="0"/>
              </a:ext>
            </a:extLst>
          </a:blip>
          <a:srcRect l="76127" t="1329" r="4993" b="80004"/>
          <a:stretch>
            <a:fillRect/>
          </a:stretch>
        </p:blipFill>
        <p:spPr>
          <a:xfrm flipH="1">
            <a:off x="7483117" y="0"/>
            <a:ext cx="2445979" cy="1325563"/>
          </a:xfrm>
          <a:prstGeom prst="rect">
            <a:avLst/>
          </a:prstGeom>
        </p:spPr>
      </p:pic>
      <p:pic>
        <p:nvPicPr>
          <p:cNvPr id="10" name="图片 12"/>
          <p:cNvPicPr>
            <a:picLocks noChangeAspect="1"/>
          </p:cNvPicPr>
          <p:nvPr userDrawn="1"/>
        </p:nvPicPr>
        <p:blipFill rotWithShape="1">
          <a:blip r:embed="rId4">
            <a:extLst>
              <a:ext uri="{28A0092B-C50C-407E-A947-70E740481C1C}">
                <a14:useLocalDpi xmlns:a14="http://schemas.microsoft.com/office/drawing/2010/main" val="0"/>
              </a:ext>
            </a:extLst>
          </a:blip>
          <a:srcRect l="85429" t="8081" r="6051" b="81084"/>
          <a:stretch>
            <a:fillRect/>
          </a:stretch>
        </p:blipFill>
        <p:spPr>
          <a:xfrm>
            <a:off x="10512972" y="606775"/>
            <a:ext cx="1770468" cy="1234141"/>
          </a:xfrm>
          <a:prstGeom prst="rect">
            <a:avLst/>
          </a:prstGeom>
        </p:spPr>
      </p:pic>
      <p:sp>
        <p:nvSpPr>
          <p:cNvPr id="11" name="TextBox 10"/>
          <p:cNvSpPr txBox="1"/>
          <p:nvPr userDrawn="1"/>
        </p:nvSpPr>
        <p:spPr>
          <a:xfrm>
            <a:off x="-29220" y="0"/>
            <a:ext cx="1257300" cy="477054"/>
          </a:xfrm>
          <a:prstGeom prst="rect">
            <a:avLst/>
          </a:prstGeom>
          <a:noFill/>
        </p:spPr>
        <p:txBody>
          <a:bodyPr wrap="square" rtlCol="0">
            <a:spAutoFit/>
          </a:bodyPr>
          <a:lstStyle/>
          <a:p>
            <a:r>
              <a:rPr lang="en-US" sz="2500" b="1" dirty="0">
                <a:solidFill>
                  <a:schemeClr val="accent6">
                    <a:lumMod val="40000"/>
                    <a:lumOff val="60000"/>
                  </a:schemeClr>
                </a:solidFill>
                <a:latin typeface="Cupid de Locke" panose="02070306020206020304" pitchFamily="18" charset="0"/>
              </a:rPr>
              <a:t>KTUTS</a:t>
            </a:r>
            <a:endParaRPr lang="en-US" sz="2500" b="1" dirty="0">
              <a:solidFill>
                <a:schemeClr val="accent6">
                  <a:lumMod val="40000"/>
                  <a:lumOff val="60000"/>
                </a:schemeClr>
              </a:solidFill>
              <a:latin typeface="Cupid de Locke" panose="02070306020206020304" pitchFamily="18" charset="0"/>
            </a:endParaRPr>
          </a:p>
        </p:txBody>
      </p:sp>
      <p:sp>
        <p:nvSpPr>
          <p:cNvPr id="12" name="TextBox 11"/>
          <p:cNvSpPr txBox="1"/>
          <p:nvPr userDrawn="1"/>
        </p:nvSpPr>
        <p:spPr>
          <a:xfrm>
            <a:off x="10982055" y="6478116"/>
            <a:ext cx="1257300" cy="477054"/>
          </a:xfrm>
          <a:prstGeom prst="rect">
            <a:avLst/>
          </a:prstGeom>
          <a:noFill/>
        </p:spPr>
        <p:txBody>
          <a:bodyPr wrap="square" rtlCol="0">
            <a:spAutoFit/>
          </a:bodyPr>
          <a:lstStyle/>
          <a:p>
            <a:r>
              <a:rPr lang="en-US" sz="2500" b="1" dirty="0">
                <a:solidFill>
                  <a:srgbClr val="6BA42C"/>
                </a:solidFill>
                <a:latin typeface="Cupid de Locke" panose="02070306020206020304" pitchFamily="18" charset="0"/>
              </a:rPr>
              <a:t>KTUTS</a:t>
            </a:r>
            <a:endParaRPr lang="en-US" sz="2500" b="1" dirty="0">
              <a:solidFill>
                <a:srgbClr val="6BA42C"/>
              </a:solidFill>
              <a:latin typeface="Cupid de Locke" panose="02070306020206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600" advClick="0" advTm="4000">
        <p:blinds dir="vert"/>
      </p:transition>
    </mc:Choice>
    <mc:Fallback>
      <p:transition spd="slow" advClick="0" advTm="4000">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Rectangle 4"/>
          <p:cNvSpPr/>
          <p:nvPr userDrawn="1"/>
        </p:nvSpPr>
        <p:spPr>
          <a:xfrm>
            <a:off x="-29220" y="0"/>
            <a:ext cx="12221219" cy="6858000"/>
          </a:xfrm>
          <a:prstGeom prst="rect">
            <a:avLst/>
          </a:prstGeom>
          <a:solidFill>
            <a:srgbClr val="E8F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userDrawn="1"/>
        </p:nvSpPr>
        <p:spPr>
          <a:xfrm>
            <a:off x="-29220" y="0"/>
            <a:ext cx="1257300" cy="477054"/>
          </a:xfrm>
          <a:prstGeom prst="rect">
            <a:avLst/>
          </a:prstGeom>
          <a:noFill/>
        </p:spPr>
        <p:txBody>
          <a:bodyPr wrap="square" rtlCol="0">
            <a:spAutoFit/>
          </a:bodyPr>
          <a:lstStyle/>
          <a:p>
            <a:r>
              <a:rPr lang="en-US" sz="2500" b="1" dirty="0">
                <a:solidFill>
                  <a:schemeClr val="accent6">
                    <a:lumMod val="40000"/>
                    <a:lumOff val="60000"/>
                  </a:schemeClr>
                </a:solidFill>
                <a:latin typeface="Cupid de Locke" panose="02070306020206020304" pitchFamily="18" charset="0"/>
              </a:rPr>
              <a:t>KTUTS</a:t>
            </a:r>
            <a:endParaRPr lang="en-US" sz="2500" b="1" dirty="0">
              <a:solidFill>
                <a:schemeClr val="accent6">
                  <a:lumMod val="40000"/>
                  <a:lumOff val="60000"/>
                </a:schemeClr>
              </a:solidFill>
              <a:latin typeface="Cupid de Locke" panose="02070306020206020304" pitchFamily="18" charset="0"/>
            </a:endParaRPr>
          </a:p>
        </p:txBody>
      </p:sp>
      <p:sp>
        <p:nvSpPr>
          <p:cNvPr id="7" name="TextBox 6"/>
          <p:cNvSpPr txBox="1"/>
          <p:nvPr userDrawn="1"/>
        </p:nvSpPr>
        <p:spPr>
          <a:xfrm>
            <a:off x="10934699" y="6380946"/>
            <a:ext cx="1257300" cy="477054"/>
          </a:xfrm>
          <a:prstGeom prst="rect">
            <a:avLst/>
          </a:prstGeom>
          <a:noFill/>
        </p:spPr>
        <p:txBody>
          <a:bodyPr wrap="square" rtlCol="0">
            <a:spAutoFit/>
          </a:bodyPr>
          <a:lstStyle/>
          <a:p>
            <a:r>
              <a:rPr lang="en-US" sz="2500" b="1" dirty="0">
                <a:solidFill>
                  <a:schemeClr val="accent6">
                    <a:lumMod val="40000"/>
                    <a:lumOff val="60000"/>
                  </a:schemeClr>
                </a:solidFill>
                <a:latin typeface="Cupid de Locke" panose="02070306020206020304" pitchFamily="18" charset="0"/>
              </a:rPr>
              <a:t>KTUTS</a:t>
            </a:r>
            <a:endParaRPr lang="en-US" sz="2500" b="1" dirty="0">
              <a:solidFill>
                <a:schemeClr val="accent6">
                  <a:lumMod val="40000"/>
                  <a:lumOff val="60000"/>
                </a:schemeClr>
              </a:solidFill>
              <a:latin typeface="Cupid de Locke" panose="02070306020206020304" pitchFamily="18" charset="0"/>
            </a:endParaRPr>
          </a:p>
        </p:txBody>
      </p:sp>
      <p:pic>
        <p:nvPicPr>
          <p:cNvPr id="8" name="图片 8"/>
          <p:cNvPicPr>
            <a:picLocks noChangeAspect="1"/>
          </p:cNvPicPr>
          <p:nvPr userDrawn="1"/>
        </p:nvPicPr>
        <p:blipFill rotWithShape="1">
          <a:blip r:embed="rId2">
            <a:extLst>
              <a:ext uri="{28A0092B-C50C-407E-A947-70E740481C1C}">
                <a14:useLocalDpi xmlns:a14="http://schemas.microsoft.com/office/drawing/2010/main" val="0"/>
              </a:ext>
            </a:extLst>
          </a:blip>
          <a:srcRect t="75555" r="-1014"/>
          <a:stretch>
            <a:fillRect/>
          </a:stretch>
        </p:blipFill>
        <p:spPr>
          <a:xfrm>
            <a:off x="0" y="4727739"/>
            <a:ext cx="12374880" cy="2130261"/>
          </a:xfrm>
          <a:prstGeom prst="rect">
            <a:avLst/>
          </a:prstGeom>
        </p:spPr>
      </p:pic>
      <p:pic>
        <p:nvPicPr>
          <p:cNvPr id="9" name="图片 9"/>
          <p:cNvPicPr>
            <a:picLocks noChangeAspect="1"/>
          </p:cNvPicPr>
          <p:nvPr userDrawn="1"/>
        </p:nvPicPr>
        <p:blipFill rotWithShape="1">
          <a:blip r:embed="rId3">
            <a:extLst>
              <a:ext uri="{28A0092B-C50C-407E-A947-70E740481C1C}">
                <a14:useLocalDpi xmlns:a14="http://schemas.microsoft.com/office/drawing/2010/main" val="0"/>
              </a:ext>
            </a:extLst>
          </a:blip>
          <a:srcRect l="76127" t="1329" r="4993" b="80004"/>
          <a:stretch>
            <a:fillRect/>
          </a:stretch>
        </p:blipFill>
        <p:spPr>
          <a:xfrm>
            <a:off x="442813" y="735418"/>
            <a:ext cx="2362200" cy="1280160"/>
          </a:xfrm>
          <a:prstGeom prst="rect">
            <a:avLst/>
          </a:prstGeom>
        </p:spPr>
      </p:pic>
      <p:pic>
        <p:nvPicPr>
          <p:cNvPr id="10" name="图片 10"/>
          <p:cNvPicPr>
            <a:picLocks noChangeAspect="1"/>
          </p:cNvPicPr>
          <p:nvPr userDrawn="1"/>
        </p:nvPicPr>
        <p:blipFill rotWithShape="1">
          <a:blip r:embed="rId4">
            <a:extLst>
              <a:ext uri="{28A0092B-C50C-407E-A947-70E740481C1C}">
                <a14:useLocalDpi xmlns:a14="http://schemas.microsoft.com/office/drawing/2010/main" val="0"/>
              </a:ext>
            </a:extLst>
          </a:blip>
          <a:srcRect l="77761" t="1329" r="14133" b="88065"/>
          <a:stretch>
            <a:fillRect/>
          </a:stretch>
        </p:blipFill>
        <p:spPr>
          <a:xfrm>
            <a:off x="7900364" y="0"/>
            <a:ext cx="2051094" cy="1470837"/>
          </a:xfrm>
          <a:prstGeom prst="rect">
            <a:avLst/>
          </a:prstGeom>
        </p:spPr>
      </p:pic>
      <p:pic>
        <p:nvPicPr>
          <p:cNvPr id="11" name="图片 12"/>
          <p:cNvPicPr>
            <a:picLocks noChangeAspect="1"/>
          </p:cNvPicPr>
          <p:nvPr userDrawn="1"/>
        </p:nvPicPr>
        <p:blipFill rotWithShape="1">
          <a:blip r:embed="rId5">
            <a:extLst>
              <a:ext uri="{28A0092B-C50C-407E-A947-70E740481C1C}">
                <a14:useLocalDpi xmlns:a14="http://schemas.microsoft.com/office/drawing/2010/main" val="0"/>
              </a:ext>
            </a:extLst>
          </a:blip>
          <a:srcRect l="85429" t="8081" r="6051" b="81084"/>
          <a:stretch>
            <a:fillRect/>
          </a:stretch>
        </p:blipFill>
        <p:spPr>
          <a:xfrm>
            <a:off x="10096821" y="141357"/>
            <a:ext cx="1770468" cy="1234141"/>
          </a:xfrm>
          <a:prstGeom prst="rect">
            <a:avLst/>
          </a:prstGeom>
        </p:spPr>
      </p:pic>
      <p:sp>
        <p:nvSpPr>
          <p:cNvPr id="12" name="TextBox 11"/>
          <p:cNvSpPr txBox="1"/>
          <p:nvPr userDrawn="1"/>
        </p:nvSpPr>
        <p:spPr>
          <a:xfrm>
            <a:off x="10982055" y="6478116"/>
            <a:ext cx="1257300" cy="477054"/>
          </a:xfrm>
          <a:prstGeom prst="rect">
            <a:avLst/>
          </a:prstGeom>
          <a:noFill/>
        </p:spPr>
        <p:txBody>
          <a:bodyPr wrap="square" rtlCol="0">
            <a:spAutoFit/>
          </a:bodyPr>
          <a:lstStyle/>
          <a:p>
            <a:r>
              <a:rPr lang="en-US" sz="2500" b="1" dirty="0">
                <a:solidFill>
                  <a:srgbClr val="6BA42C"/>
                </a:solidFill>
                <a:latin typeface="Cupid de Locke" panose="02070306020206020304" pitchFamily="18" charset="0"/>
              </a:rPr>
              <a:t>KTUTS</a:t>
            </a:r>
            <a:endParaRPr lang="en-US" sz="2500" b="1" dirty="0">
              <a:solidFill>
                <a:srgbClr val="6BA42C"/>
              </a:solidFill>
              <a:latin typeface="Cupid de Locke" panose="02070306020206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600" advClick="0" advTm="4000">
        <p:blinds dir="vert"/>
      </p:transition>
    </mc:Choice>
    <mc:Fallback>
      <p:transition spd="slow" advClick="0" advTm="4000">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632953DF-B1B4-42B0-A667-181681EE5C8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A3D01AF-D3DD-4E34-9C7A-E010CBC5334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Click="0" advTm="4000">
        <p:blinds dir="vert"/>
      </p:transition>
    </mc:Choice>
    <mc:Fallback>
      <p:transition spd="slow" advClick="0" advTm="4000">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632953DF-B1B4-42B0-A667-181681EE5C8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A3D01AF-D3DD-4E34-9C7A-E010CBC5334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Click="0" advTm="4000">
        <p:blinds dir="vert"/>
      </p:transition>
    </mc:Choice>
    <mc:Fallback>
      <p:transition spd="slow" advClick="0" advTm="4000">
        <p:blinds dir="vert"/>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5.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inpin heiti" charset="-122"/>
                <a:ea typeface="inpin heiti" charset="-122"/>
              </a:defRPr>
            </a:lvl1pPr>
          </a:lstStyle>
          <a:p>
            <a:fld id="{632953DF-B1B4-42B0-A667-181681EE5C8F}" type="datetimeFigureOut">
              <a:rPr lang="zh-CN" altLang="en-US" smtClean="0"/>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inpin heiti" charset="-122"/>
                <a:ea typeface="inpin heiti"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inpin heiti" charset="-122"/>
                <a:ea typeface="inpin heiti" charset="-122"/>
              </a:defRPr>
            </a:lvl1pPr>
          </a:lstStyle>
          <a:p>
            <a:fld id="{8A3D01AF-D3DD-4E34-9C7A-E010CBC5334E}" type="slidenum">
              <a:rPr lang="zh-CN" altLang="en-US" smtClean="0"/>
            </a:fld>
            <a:endParaRPr lang="zh-CN" altLang="en-US" dirty="0"/>
          </a:p>
        </p:txBody>
      </p:sp>
      <p:sp>
        <p:nvSpPr>
          <p:cNvPr id="7" name="TextBox 6"/>
          <p:cNvSpPr txBox="1"/>
          <p:nvPr userDrawn="1"/>
        </p:nvSpPr>
        <p:spPr>
          <a:xfrm>
            <a:off x="-29220" y="0"/>
            <a:ext cx="1257300" cy="477054"/>
          </a:xfrm>
          <a:prstGeom prst="rect">
            <a:avLst/>
          </a:prstGeom>
          <a:noFill/>
        </p:spPr>
        <p:txBody>
          <a:bodyPr wrap="square" rtlCol="0">
            <a:spAutoFit/>
          </a:bodyPr>
          <a:lstStyle/>
          <a:p>
            <a:r>
              <a:rPr lang="en-US" sz="2500" b="1" dirty="0">
                <a:solidFill>
                  <a:schemeClr val="accent6">
                    <a:lumMod val="40000"/>
                    <a:lumOff val="60000"/>
                  </a:schemeClr>
                </a:solidFill>
                <a:latin typeface="Cupid de Locke" panose="02070306020206020304" pitchFamily="18" charset="0"/>
              </a:rPr>
              <a:t>KTUTS</a:t>
            </a:r>
            <a:endParaRPr lang="en-US" sz="2500" b="1" dirty="0">
              <a:solidFill>
                <a:schemeClr val="accent6">
                  <a:lumMod val="40000"/>
                  <a:lumOff val="60000"/>
                </a:schemeClr>
              </a:solidFill>
              <a:latin typeface="Cupid de Locke" panose="02070306020206020304" pitchFamily="18" charset="0"/>
            </a:endParaRPr>
          </a:p>
        </p:txBody>
      </p:sp>
      <p:sp>
        <p:nvSpPr>
          <p:cNvPr id="8" name="TextBox 7"/>
          <p:cNvSpPr txBox="1"/>
          <p:nvPr userDrawn="1"/>
        </p:nvSpPr>
        <p:spPr>
          <a:xfrm>
            <a:off x="10934699" y="6380946"/>
            <a:ext cx="1257300" cy="477054"/>
          </a:xfrm>
          <a:prstGeom prst="rect">
            <a:avLst/>
          </a:prstGeom>
          <a:noFill/>
        </p:spPr>
        <p:txBody>
          <a:bodyPr wrap="square" rtlCol="0">
            <a:spAutoFit/>
          </a:bodyPr>
          <a:lstStyle/>
          <a:p>
            <a:r>
              <a:rPr lang="en-US" sz="2500" b="1" dirty="0">
                <a:solidFill>
                  <a:schemeClr val="accent6">
                    <a:lumMod val="40000"/>
                    <a:lumOff val="60000"/>
                  </a:schemeClr>
                </a:solidFill>
                <a:latin typeface="Cupid de Locke" panose="02070306020206020304" pitchFamily="18" charset="0"/>
              </a:rPr>
              <a:t>KTUTS</a:t>
            </a:r>
            <a:endParaRPr lang="en-US" sz="2500" b="1" dirty="0">
              <a:solidFill>
                <a:schemeClr val="accent6">
                  <a:lumMod val="40000"/>
                  <a:lumOff val="60000"/>
                </a:schemeClr>
              </a:solidFill>
              <a:latin typeface="Cupid de Locke" panose="02070306020206020304" pitchFamily="18" charset="0"/>
            </a:endParaRPr>
          </a:p>
        </p:txBody>
      </p:sp>
      <p:pic>
        <p:nvPicPr>
          <p:cNvPr id="9" name="Picture 8" descr="A picture containing diagram&#10;&#10;Description automatically generated"/>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5366133" y="8161491"/>
            <a:ext cx="2411391" cy="208317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600" advClick="0" advTm="4000">
        <p:blinds dir="vert"/>
      </p:transition>
    </mc:Choice>
    <mc:Fallback>
      <p:transition spd="slow" advClick="0" advTm="4000">
        <p:blinds dir="vert"/>
      </p:transition>
    </mc:Fallback>
  </mc:AlternateContent>
  <p:txStyles>
    <p:titleStyle>
      <a:lvl1pPr algn="l" defTabSz="914400" rtl="0" eaLnBrk="1" latinLnBrk="0" hangingPunct="1">
        <a:lnSpc>
          <a:spcPct val="90000"/>
        </a:lnSpc>
        <a:spcBef>
          <a:spcPct val="0"/>
        </a:spcBef>
        <a:buNone/>
        <a:defRPr sz="4400" b="0" i="0" kern="1200">
          <a:solidFill>
            <a:schemeClr val="tx1"/>
          </a:solidFill>
          <a:latin typeface="inpin heiti" charset="-122"/>
          <a:ea typeface="inpin heiti"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inpin heiti" charset="-122"/>
          <a:ea typeface="inpin heiti"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pin heiti" charset="-122"/>
          <a:ea typeface="inpin heiti"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inpin heiti" charset="-122"/>
          <a:ea typeface="inpin heiti"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1.xml"/><Relationship Id="rId7" Type="http://schemas.microsoft.com/office/2007/relationships/hdphoto" Target="../media/image10.wdp"/><Relationship Id="rId6" Type="http://schemas.openxmlformats.org/officeDocument/2006/relationships/image" Target="../media/image9.png"/><Relationship Id="rId5" Type="http://schemas.openxmlformats.org/officeDocument/2006/relationships/tags" Target="../tags/tag2.xml"/><Relationship Id="rId4" Type="http://schemas.openxmlformats.org/officeDocument/2006/relationships/image" Target="../media/image8.png"/><Relationship Id="rId3" Type="http://schemas.microsoft.com/office/2007/relationships/hdphoto" Target="../media/image7.wdp"/><Relationship Id="rId2" Type="http://schemas.openxmlformats.org/officeDocument/2006/relationships/image" Target="../media/image6.png"/><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2.xml"/><Relationship Id="rId4" Type="http://schemas.openxmlformats.org/officeDocument/2006/relationships/image" Target="../media/image4.jpeg"/><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image" Target="../media/image2.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6.xml"/><Relationship Id="rId2" Type="http://schemas.openxmlformats.org/officeDocument/2006/relationships/image" Target="../media/image19.png"/><Relationship Id="rId1"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image" Target="../media/image20.pn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6.xml"/><Relationship Id="rId2" Type="http://schemas.openxmlformats.org/officeDocument/2006/relationships/image" Target="../media/image22.png"/><Relationship Id="rId1" Type="http://schemas.openxmlformats.org/officeDocument/2006/relationships/image" Target="../media/image21.jpe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6.xml"/><Relationship Id="rId2" Type="http://schemas.openxmlformats.org/officeDocument/2006/relationships/image" Target="../media/image24.png"/><Relationship Id="rId1" Type="http://schemas.openxmlformats.org/officeDocument/2006/relationships/image" Target="../media/image23.jpe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6.xml"/><Relationship Id="rId2" Type="http://schemas.openxmlformats.org/officeDocument/2006/relationships/image" Target="../media/image26.jpeg"/><Relationship Id="rId1" Type="http://schemas.openxmlformats.org/officeDocument/2006/relationships/image" Target="../media/image25.jpeg"/></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6.xml"/><Relationship Id="rId3" Type="http://schemas.microsoft.com/office/2007/relationships/hdphoto" Target="../media/image29.wdp"/><Relationship Id="rId2" Type="http://schemas.openxmlformats.org/officeDocument/2006/relationships/image" Target="../media/image28.png"/><Relationship Id="rId1" Type="http://schemas.openxmlformats.org/officeDocument/2006/relationships/image" Target="../media/image27.jpe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6.xml"/><Relationship Id="rId2" Type="http://schemas.openxmlformats.org/officeDocument/2006/relationships/image" Target="../media/image31.jpeg"/><Relationship Id="rId1" Type="http://schemas.openxmlformats.org/officeDocument/2006/relationships/image" Target="../media/image30.jpeg"/></Relationships>
</file>

<file path=ppt/slides/_rels/slide18.xml.rels><?xml version="1.0" encoding="UTF-8" standalone="yes"?>
<Relationships xmlns="http://schemas.openxmlformats.org/package/2006/relationships"><Relationship Id="rId9" Type="http://schemas.openxmlformats.org/officeDocument/2006/relationships/image" Target="../media/image32.png"/><Relationship Id="rId8" Type="http://schemas.openxmlformats.org/officeDocument/2006/relationships/tags" Target="../tags/tag10.xml"/><Relationship Id="rId7" Type="http://schemas.openxmlformats.org/officeDocument/2006/relationships/tags" Target="../tags/tag9.xml"/><Relationship Id="rId6" Type="http://schemas.openxmlformats.org/officeDocument/2006/relationships/tags" Target="../tags/tag8.xml"/><Relationship Id="rId5" Type="http://schemas.openxmlformats.org/officeDocument/2006/relationships/tags" Target="../tags/tag7.xml"/><Relationship Id="rId4" Type="http://schemas.openxmlformats.org/officeDocument/2006/relationships/tags" Target="../tags/tag6.xml"/><Relationship Id="rId3" Type="http://schemas.openxmlformats.org/officeDocument/2006/relationships/tags" Target="../tags/tag5.xml"/><Relationship Id="rId2" Type="http://schemas.openxmlformats.org/officeDocument/2006/relationships/tags" Target="../tags/tag4.xml"/><Relationship Id="rId11" Type="http://schemas.openxmlformats.org/officeDocument/2006/relationships/notesSlide" Target="../notesSlides/notesSlide15.xml"/><Relationship Id="rId10" Type="http://schemas.openxmlformats.org/officeDocument/2006/relationships/slideLayout" Target="../slideLayouts/slideLayout6.xml"/><Relationship Id="rId1" Type="http://schemas.openxmlformats.org/officeDocument/2006/relationships/tags" Target="../tags/tag3.xml"/></Relationships>
</file>

<file path=ppt/slides/_rels/slide19.xml.rels><?xml version="1.0" encoding="UTF-8" standalone="yes"?>
<Relationships xmlns="http://schemas.openxmlformats.org/package/2006/relationships"><Relationship Id="rId9" Type="http://schemas.openxmlformats.org/officeDocument/2006/relationships/notesSlide" Target="../notesSlides/notesSlide16.xml"/><Relationship Id="rId8" Type="http://schemas.openxmlformats.org/officeDocument/2006/relationships/slideLayout" Target="../slideLayouts/slideLayout6.xml"/><Relationship Id="rId7" Type="http://schemas.openxmlformats.org/officeDocument/2006/relationships/image" Target="../media/image39.jpeg"/><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image" Target="../media/image33.jpeg"/></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2.xml"/><Relationship Id="rId5" Type="http://schemas.openxmlformats.org/officeDocument/2006/relationships/image" Target="../media/image11.emf"/><Relationship Id="rId4" Type="http://schemas.openxmlformats.org/officeDocument/2006/relationships/image" Target="../media/image4.jpeg"/><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9" Type="http://schemas.openxmlformats.org/officeDocument/2006/relationships/slideLayout" Target="../slideLayouts/slideLayout6.xml"/><Relationship Id="rId8" Type="http://schemas.openxmlformats.org/officeDocument/2006/relationships/tags" Target="../tags/tag18.xml"/><Relationship Id="rId7" Type="http://schemas.openxmlformats.org/officeDocument/2006/relationships/tags" Target="../tags/tag17.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3" Type="http://schemas.openxmlformats.org/officeDocument/2006/relationships/tags" Target="../tags/tag13.xml"/><Relationship Id="rId2" Type="http://schemas.openxmlformats.org/officeDocument/2006/relationships/tags" Target="../tags/tag12.xml"/><Relationship Id="rId10" Type="http://schemas.openxmlformats.org/officeDocument/2006/relationships/notesSlide" Target="../notesSlides/notesSlide17.xml"/><Relationship Id="rId1" Type="http://schemas.openxmlformats.org/officeDocument/2006/relationships/tags" Target="../tags/tag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7" Type="http://schemas.openxmlformats.org/officeDocument/2006/relationships/slideLayout" Target="../slideLayouts/slideLayout6.xml"/><Relationship Id="rId6" Type="http://schemas.openxmlformats.org/officeDocument/2006/relationships/image" Target="../media/image41.png"/><Relationship Id="rId5" Type="http://schemas.microsoft.com/office/2007/relationships/media" Target="../media/media2.mp4"/><Relationship Id="rId4" Type="http://schemas.openxmlformats.org/officeDocument/2006/relationships/video" Target="../media/media2.mp4"/><Relationship Id="rId3" Type="http://schemas.openxmlformats.org/officeDocument/2006/relationships/image" Target="../media/image40.png"/><Relationship Id="rId2" Type="http://schemas.microsoft.com/office/2007/relationships/media" Target="../media/media1.mp4"/><Relationship Id="rId1" Type="http://schemas.openxmlformats.org/officeDocument/2006/relationships/video" Target="../media/media1.mp4"/></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tags" Target="../tags/tag19.xml"/><Relationship Id="rId2" Type="http://schemas.openxmlformats.org/officeDocument/2006/relationships/image" Target="../media/image43.png"/><Relationship Id="rId1" Type="http://schemas.openxmlformats.org/officeDocument/2006/relationships/image" Target="../media/image42.pn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7.xml"/><Relationship Id="rId2" Type="http://schemas.microsoft.com/office/2007/relationships/hdphoto" Target="../media/image7.wdp"/><Relationship Id="rId1" Type="http://schemas.openxmlformats.org/officeDocument/2006/relationships/image" Target="../media/image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4.jpeg"/><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image" Target="../media/image13.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6.xml"/><Relationship Id="rId2" Type="http://schemas.openxmlformats.org/officeDocument/2006/relationships/image" Target="../media/image14.png"/><Relationship Id="rId1"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5.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6.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A_文本框 26"/>
          <p:cNvSpPr txBox="1"/>
          <p:nvPr>
            <p:custDataLst>
              <p:tags r:id="rId1"/>
            </p:custDataLst>
          </p:nvPr>
        </p:nvSpPr>
        <p:spPr>
          <a:xfrm>
            <a:off x="3246792" y="2644170"/>
            <a:ext cx="1738239" cy="784830"/>
          </a:xfrm>
          <a:prstGeom prst="rect">
            <a:avLst/>
          </a:prstGeom>
          <a:noFill/>
        </p:spPr>
        <p:txBody>
          <a:bodyPr wrap="square" rtlCol="0">
            <a:spAutoFit/>
          </a:bodyPr>
          <a:lstStyle/>
          <a:p>
            <a:r>
              <a:rPr lang="en-US" altLang="zh-CN" sz="4500" dirty="0">
                <a:ln w="3175">
                  <a:noFill/>
                </a:ln>
                <a:solidFill>
                  <a:srgbClr val="3A9039"/>
                </a:solidFill>
                <a:latin typeface="UTM Cookies" panose="02040603050506020204" pitchFamily="18" charset="0"/>
                <a:ea typeface="inpin heiti" charset="-122"/>
              </a:rPr>
              <a:t>LỚP 4</a:t>
            </a:r>
            <a:endParaRPr lang="zh-CN" altLang="en-US" sz="4500" dirty="0">
              <a:ln w="3175">
                <a:noFill/>
              </a:ln>
              <a:solidFill>
                <a:srgbClr val="3A9039"/>
              </a:solidFill>
              <a:latin typeface="UTM Cookies" panose="02040603050506020204" pitchFamily="18" charset="0"/>
              <a:ea typeface="inpin heiti" charset="-122"/>
            </a:endParaRPr>
          </a:p>
        </p:txBody>
      </p:sp>
      <p:pic>
        <p:nvPicPr>
          <p:cNvPr id="5" name="Picture 4"/>
          <p:cNvPicPr>
            <a:picLocks noChangeAspect="1"/>
          </p:cNvPicPr>
          <p:nvPr/>
        </p:nvPicPr>
        <p:blipFill rotWithShape="1">
          <a:blip r:embed="rId2">
            <a:duotone>
              <a:prstClr val="black"/>
              <a:srgbClr val="5B9BD5">
                <a:tint val="45000"/>
                <a:satMod val="400000"/>
              </a:srgbClr>
            </a:duotone>
            <a:extLst>
              <a:ext uri="{BEBA8EAE-BF5A-486C-A8C5-ECC9F3942E4B}">
                <a14:imgProps xmlns:a14="http://schemas.microsoft.com/office/drawing/2010/main">
                  <a14:imgLayer r:embed="rId3">
                    <a14:imgEffect>
                      <a14:backgroundRemoval t="43917" b="72417" l="7250" r="92500">
                        <a14:foregroundMark x1="28833" y1="44083" x2="28833" y2="44083"/>
                        <a14:foregroundMark x1="7250" y1="54167" x2="7250" y2="54167"/>
                        <a14:foregroundMark x1="41917" y1="72417" x2="41917" y2="72417"/>
                        <a14:foregroundMark x1="50333" y1="72417" x2="50333" y2="72417"/>
                        <a14:foregroundMark x1="92583" y1="58833" x2="92583" y2="58833"/>
                        <a14:foregroundMark x1="71500" y1="43917" x2="71500" y2="43917"/>
                      </a14:backgroundRemoval>
                    </a14:imgEffect>
                  </a14:imgLayer>
                </a14:imgProps>
              </a:ext>
              <a:ext uri="{28A0092B-C50C-407E-A947-70E740481C1C}">
                <a14:useLocalDpi xmlns:a14="http://schemas.microsoft.com/office/drawing/2010/main" val="0"/>
              </a:ext>
            </a:extLst>
          </a:blip>
          <a:srcRect t="41231" b="24718"/>
          <a:stretch>
            <a:fillRect/>
          </a:stretch>
        </p:blipFill>
        <p:spPr>
          <a:xfrm>
            <a:off x="1916611" y="1476552"/>
            <a:ext cx="4581422" cy="1560033"/>
          </a:xfrm>
          <a:prstGeom prst="rect">
            <a:avLst/>
          </a:prstGeom>
        </p:spPr>
      </p:pic>
      <p:pic>
        <p:nvPicPr>
          <p:cNvPr id="12" name="Picture 11"/>
          <p:cNvPicPr>
            <a:picLocks noChangeAspect="1"/>
          </p:cNvPicPr>
          <p:nvPr/>
        </p:nvPicPr>
        <p:blipFill rotWithShape="1">
          <a:blip r:embed="rId4">
            <a:duotone>
              <a:srgbClr val="5B9BD5">
                <a:shade val="45000"/>
                <a:satMod val="135000"/>
              </a:srgbClr>
              <a:prstClr val="white"/>
            </a:duotone>
            <a:extLst>
              <a:ext uri="{BEBA8EAE-BF5A-486C-A8C5-ECC9F3942E4B}">
                <a14:imgProps xmlns:a14="http://schemas.microsoft.com/office/drawing/2010/main">
                  <a14:imgLayer r:embed="rId3">
                    <a14:imgEffect>
                      <a14:backgroundRemoval t="21250" b="45167" l="28417" r="82750">
                        <a14:foregroundMark x1="28417" y1="34833" x2="28417" y2="34833"/>
                        <a14:foregroundMark x1="41750" y1="44750" x2="41750" y2="44750"/>
                        <a14:foregroundMark x1="51167" y1="45167" x2="51167" y2="45167"/>
                        <a14:foregroundMark x1="82750" y1="35250" x2="82750" y2="35250"/>
                      </a14:backgroundRemoval>
                    </a14:imgEffect>
                  </a14:imgLayer>
                </a14:imgProps>
              </a:ext>
              <a:ext uri="{28A0092B-C50C-407E-A947-70E740481C1C}">
                <a14:useLocalDpi xmlns:a14="http://schemas.microsoft.com/office/drawing/2010/main" val="0"/>
              </a:ext>
            </a:extLst>
          </a:blip>
          <a:srcRect l="23805" t="18462" r="12120" b="53641"/>
          <a:stretch>
            <a:fillRect/>
          </a:stretch>
        </p:blipFill>
        <p:spPr>
          <a:xfrm>
            <a:off x="-461708" y="902324"/>
            <a:ext cx="1738240" cy="756799"/>
          </a:xfrm>
          <a:prstGeom prst="rect">
            <a:avLst/>
          </a:prstGeom>
        </p:spPr>
      </p:pic>
      <p:sp>
        <p:nvSpPr>
          <p:cNvPr id="6" name="PA_文本框 12"/>
          <p:cNvSpPr txBox="1"/>
          <p:nvPr>
            <p:custDataLst>
              <p:tags r:id="rId5"/>
            </p:custDataLst>
          </p:nvPr>
        </p:nvSpPr>
        <p:spPr>
          <a:xfrm>
            <a:off x="3951134" y="1058959"/>
            <a:ext cx="4929813" cy="1200329"/>
          </a:xfrm>
          <a:prstGeom prst="rect">
            <a:avLst/>
          </a:prstGeom>
          <a:noFill/>
        </p:spPr>
        <p:txBody>
          <a:bodyPr wrap="square" rtlCol="0">
            <a:spAutoFit/>
          </a:bodyPr>
          <a:lstStyle/>
          <a:p>
            <a:pPr algn="ctr"/>
            <a:r>
              <a:rPr lang="en-US" altLang="zh-CN" sz="7200" dirty="0">
                <a:solidFill>
                  <a:schemeClr val="accent4">
                    <a:lumMod val="60000"/>
                    <a:lumOff val="40000"/>
                  </a:schemeClr>
                </a:solidFill>
                <a:latin typeface="UTM Atlas" panose="02040603050506020204" pitchFamily="18" charset="0"/>
                <a:ea typeface="inpin heiti" charset="-122"/>
                <a:cs typeface="inpin heiti" charset="-122"/>
              </a:rPr>
              <a:t>ĐỊA LÍ</a:t>
            </a:r>
            <a:endParaRPr lang="zh-CN" altLang="en-US" sz="7200" dirty="0">
              <a:solidFill>
                <a:schemeClr val="accent4">
                  <a:lumMod val="60000"/>
                  <a:lumOff val="40000"/>
                </a:schemeClr>
              </a:solidFill>
              <a:latin typeface="UTM Atlas" panose="02040603050506020204" pitchFamily="18" charset="0"/>
              <a:ea typeface="inpin heiti" charset="-122"/>
              <a:cs typeface="inpin heiti" charset="-122"/>
            </a:endParaRPr>
          </a:p>
        </p:txBody>
      </p:sp>
      <p:grpSp>
        <p:nvGrpSpPr>
          <p:cNvPr id="17" name="Group 16"/>
          <p:cNvGrpSpPr/>
          <p:nvPr/>
        </p:nvGrpSpPr>
        <p:grpSpPr>
          <a:xfrm>
            <a:off x="-12052300" y="6073170"/>
            <a:ext cx="24244300" cy="784830"/>
            <a:chOff x="-12052300" y="6073170"/>
            <a:chExt cx="24244300" cy="784830"/>
          </a:xfrm>
        </p:grpSpPr>
        <p:pic>
          <p:nvPicPr>
            <p:cNvPr id="15" name="图片 6"/>
            <p:cNvPicPr>
              <a:picLocks noChangeAspect="1"/>
            </p:cNvPicPr>
            <p:nvPr/>
          </p:nvPicPr>
          <p:blipFill rotWithShape="1">
            <a:blip r:embed="rId6">
              <a:extLst>
                <a:ext uri="{BEBA8EAE-BF5A-486C-A8C5-ECC9F3942E4B}">
                  <a14:imgProps xmlns:a14="http://schemas.microsoft.com/office/drawing/2010/main">
                    <a14:imgLayer r:embed="rId7">
                      <a14:imgEffect>
                        <a14:backgroundRemoval t="3273" b="99500" l="91" r="99455">
                          <a14:foregroundMark x1="6614" y1="98273" x2="40136" y2="99864"/>
                          <a14:foregroundMark x1="40136" y1="99864" x2="87727" y2="97727"/>
                          <a14:foregroundMark x1="87727" y1="97727" x2="98795" y2="98273"/>
                          <a14:foregroundMark x1="4136" y1="94955" x2="41727" y2="98682"/>
                          <a14:foregroundMark x1="41727" y1="98682" x2="64068" y2="97864"/>
                          <a14:foregroundMark x1="2773" y1="92091" x2="2886" y2="99500"/>
                          <a14:foregroundMark x1="14885" y1="92367" x2="41886" y2="93909"/>
                          <a14:foregroundMark x1="10368" y1="92109" x2="15179" y2="92384"/>
                          <a14:foregroundMark x1="5838" y1="91851" x2="9029" y2="92033"/>
                          <a14:foregroundMark x1="2886" y1="91682" x2="4595" y2="91780"/>
                          <a14:foregroundMark x1="66359" y1="91290" x2="70341" y2="90864"/>
                          <a14:foregroundMark x1="61273" y1="91834" x2="64893" y2="91447"/>
                          <a14:foregroundMark x1="55685" y1="92432" x2="59679" y2="92005"/>
                          <a14:foregroundMark x1="41886" y1="93909" x2="54825" y2="92524"/>
                          <a14:foregroundMark x1="96932" y1="91238" x2="99477" y2="91273"/>
                          <a14:foregroundMark x1="90577" y1="91148" x2="94543" y2="91203"/>
                          <a14:foregroundMark x1="86642" y1="91093" x2="89894" y2="91139"/>
                          <a14:foregroundMark x1="82619" y1="91037" x2="84515" y2="91064"/>
                          <a14:foregroundMark x1="70584" y1="90867" x2="74495" y2="90922"/>
                          <a14:foregroundMark x1="32455" y1="91273" x2="32455" y2="91273"/>
                          <a14:foregroundMark x1="31682" y1="91273" x2="33136" y2="91091"/>
                          <a14:foregroundMark x1="26727" y1="91909" x2="28091" y2="90455"/>
                          <a14:foregroundMark x1="28091" y1="90455" x2="27977" y2="91091"/>
                          <a14:foregroundMark x1="27311" y1="90018" x2="28091" y2="90273"/>
                          <a14:foregroundMark x1="26955" y1="90682" x2="28091" y2="90273"/>
                          <a14:foregroundMark x1="32023" y1="90273" x2="33023" y2="90045"/>
                          <a14:foregroundMark x1="27295" y1="90455" x2="27864" y2="90455"/>
                          <a14:foregroundMark x1="31568" y1="90682" x2="33250" y2="90045"/>
                          <a14:foregroundMark x1="82614" y1="90500" x2="84932" y2="93273"/>
                          <a14:foregroundMark x1="76705" y1="91818" x2="78341" y2="90500"/>
                          <a14:foregroundMark x1="77318" y1="91636" x2="78636" y2="90682"/>
                          <a14:foregroundMark x1="78636" y1="90864" x2="79045" y2="90864"/>
                          <a14:foregroundMark x1="77318" y1="90318" x2="78697" y2="90318"/>
                          <a14:foregroundMark x1="85136" y1="92364" x2="85455" y2="93636"/>
                          <a14:foregroundMark x1="82614" y1="90500" x2="85341" y2="92909"/>
                          <a14:foregroundMark x1="27477" y1="89955" x2="27886" y2="90864"/>
                          <a14:foregroundMark x1="27386" y1="90318" x2="27386" y2="90318"/>
                          <a14:foregroundMark x1="27886" y1="89955" x2="26886" y2="90682"/>
                          <a14:foregroundMark x1="26682" y1="90682" x2="27295" y2="90318"/>
                          <a14:foregroundMark x1="27477" y1="90136" x2="26568" y2="90136"/>
                          <a14:backgroundMark x1="6614" y1="3682" x2="67523" y2="50091"/>
                          <a14:backgroundMark x1="67523" y1="50091" x2="70500" y2="56955"/>
                          <a14:backgroundMark x1="70500" y1="56955" x2="72045" y2="65636"/>
                          <a14:backgroundMark x1="72045" y1="65636" x2="72045" y2="65864"/>
                          <a14:backgroundMark x1="40568" y1="35682" x2="77000" y2="66864"/>
                          <a14:backgroundMark x1="77000" y1="66864" x2="77000" y2="66864"/>
                          <a14:backgroundMark x1="78568" y1="62364" x2="18591" y2="12545"/>
                          <a14:backgroundMark x1="18591" y1="12545" x2="13864" y2="12364"/>
                          <a14:backgroundMark x1="13864" y1="12364" x2="76682" y2="60409"/>
                          <a14:backgroundMark x1="76682" y1="60409" x2="82636" y2="69045"/>
                          <a14:backgroundMark x1="82636" y1="69045" x2="73091" y2="67409"/>
                          <a14:backgroundMark x1="73091" y1="67409" x2="79000" y2="64409"/>
                          <a14:backgroundMark x1="79000" y1="64409" x2="6568" y2="3273"/>
                          <a14:backgroundMark x1="6568" y1="3273" x2="5818" y2="3273"/>
                          <a14:backgroundMark x1="13341" y1="10273" x2="16045" y2="11909"/>
                          <a14:backgroundMark x1="13455" y1="9864" x2="16955" y2="12909"/>
                          <a14:backgroundMark x1="16955" y1="12909" x2="16955" y2="12909"/>
                          <a14:backgroundMark x1="41455" y1="36500" x2="46227" y2="40000"/>
                          <a14:backgroundMark x1="46227" y1="40000" x2="49136" y2="45545"/>
                          <a14:backgroundMark x1="49136" y1="45545" x2="68705" y2="55136"/>
                          <a14:backgroundMark x1="68705" y1="55136" x2="76705" y2="66409"/>
                          <a14:backgroundMark x1="76705" y1="66409" x2="72705" y2="62091"/>
                          <a14:backgroundMark x1="72705" y1="62091" x2="77659" y2="63364"/>
                          <a14:backgroundMark x1="77659" y1="63364" x2="78455" y2="64409"/>
                          <a14:backgroundMark x1="73159" y1="59909" x2="75523" y2="62364"/>
                          <a14:backgroundMark x1="65182" y1="54136" x2="70591" y2="58455"/>
                          <a14:backgroundMark x1="59455" y1="49864" x2="46523" y2="40636"/>
                          <a14:backgroundMark x1="15273" y1="26455" x2="12750" y2="35136"/>
                          <a14:backgroundMark x1="12750" y1="35136" x2="10409" y2="57909"/>
                          <a14:backgroundMark x1="10409" y1="57909" x2="21114" y2="51727"/>
                          <a14:backgroundMark x1="21114" y1="51727" x2="25364" y2="72864"/>
                          <a14:backgroundMark x1="25364" y1="72864" x2="71682" y2="78909"/>
                          <a14:backgroundMark x1="71682" y1="78909" x2="75864" y2="82773"/>
                          <a14:backgroundMark x1="75864" y1="82773" x2="76432" y2="81864"/>
                          <a14:backgroundMark x1="13250" y1="25227" x2="21795" y2="31591"/>
                          <a14:backgroundMark x1="12227" y1="28091" x2="17841" y2="57227"/>
                          <a14:backgroundMark x1="17841" y1="57227" x2="17841" y2="57227"/>
                          <a14:backgroundMark x1="7841" y1="32000" x2="14364" y2="71773"/>
                          <a14:backgroundMark x1="14364" y1="71773" x2="14364" y2="71773"/>
                          <a14:backgroundMark x1="4591" y1="51273" x2="17841" y2="73227"/>
                          <a14:backgroundMark x1="17841" y1="73227" x2="17841" y2="73227"/>
                          <a14:backgroundMark x1="8295" y1="78364" x2="33818" y2="81045"/>
                          <a14:backgroundMark x1="15818" y1="38955" x2="45955" y2="71182"/>
                          <a14:backgroundMark x1="45955" y1="71182" x2="45955" y2="71182"/>
                          <a14:backgroundMark x1="35159" y1="53955" x2="48205" y2="71182"/>
                          <a14:backgroundMark x1="4136" y1="52091" x2="5136" y2="81227"/>
                          <a14:backgroundMark x1="1659" y1="82864" x2="5364" y2="82682"/>
                          <a14:backgroundMark x1="10205" y1="86955" x2="25136" y2="85909"/>
                          <a14:backgroundMark x1="25136" y1="85909" x2="35841" y2="86136"/>
                          <a14:backgroundMark x1="37182" y1="85545" x2="46864" y2="83500"/>
                          <a14:backgroundMark x1="74409" y1="83682" x2="97227" y2="82455"/>
                          <a14:backgroundMark x1="73159" y1="87364" x2="73159" y2="87364"/>
                          <a14:backgroundMark x1="71250" y1="86955" x2="75295" y2="86955"/>
                          <a14:backgroundMark x1="69341" y1="88636" x2="72386" y2="88636"/>
                          <a14:backgroundMark x1="72386" y1="88636" x2="92568" y2="89227"/>
                          <a14:backgroundMark x1="92568" y1="89227" x2="98682" y2="88818"/>
                          <a14:backgroundMark x1="85636" y1="91500" x2="85636" y2="91500"/>
                          <a14:backgroundMark x1="91386" y1="90864" x2="91386" y2="90864"/>
                          <a14:backgroundMark x1="90705" y1="91091" x2="91841" y2="88818"/>
                          <a14:backgroundMark x1="90591" y1="91091" x2="92273" y2="89227"/>
                          <a14:backgroundMark x1="96000" y1="90455" x2="97795" y2="88000"/>
                          <a14:backgroundMark x1="545" y1="89636" x2="8273" y2="88545"/>
                          <a14:backgroundMark x1="8273" y1="88545" x2="12727" y2="88773"/>
                          <a14:backgroundMark x1="12727" y1="88773" x2="17250" y2="87909"/>
                          <a14:backgroundMark x1="17250" y1="87909" x2="26508" y2="89946"/>
                          <a14:backgroundMark x1="33261" y1="90008" x2="37977" y2="88636"/>
                          <a14:backgroundMark x1="30477" y1="90818" x2="31624" y2="90484"/>
                          <a14:backgroundMark x1="54386" y1="89045" x2="58773" y2="88273"/>
                          <a14:backgroundMark x1="79129" y1="90601" x2="80227" y2="90727"/>
                          <a14:backgroundMark x1="73835" y1="89995" x2="77493" y2="90414"/>
                          <a14:backgroundMark x1="58773" y1="88273" x2="72616" y2="89856"/>
                          <a14:backgroundMark x1="83978" y1="90220" x2="94023" y2="88864"/>
                          <a14:backgroundMark x1="80227" y1="90727" x2="82710" y2="90393"/>
                          <a14:backgroundMark x1="94023" y1="88864" x2="96659" y2="90273"/>
                          <a14:backgroundMark x1="75295" y1="91273" x2="76886" y2="90455"/>
                          <a14:backgroundMark x1="84636" y1="90682" x2="86773" y2="90682"/>
                          <a14:backgroundMark x1="85453" y1="92200" x2="87568" y2="89636"/>
                          <a14:backgroundMark x1="89909" y1="91682" x2="92841" y2="90455"/>
                          <a14:backgroundMark x1="95659" y1="92318" x2="97909" y2="89227"/>
                          <a14:backgroundMark x1="89909" y1="91091" x2="92045" y2="91091"/>
                          <a14:backgroundMark x1="4591" y1="92091" x2="4818" y2="90273"/>
                          <a14:backgroundMark x1="9750" y1="91682" x2="9636" y2="92091"/>
                          <a14:backgroundMark x1="14705" y1="92091" x2="15705" y2="90864"/>
                          <a14:backgroundMark x1="205" y1="91500" x2="864" y2="90045"/>
                          <a14:backgroundMark x1="4250" y1="91273" x2="5591" y2="90864"/>
                          <a14:backgroundMark x1="4250" y1="91273" x2="5136" y2="90682"/>
                          <a14:backgroundMark x1="9182" y1="91682" x2="10205" y2="91682"/>
                          <a14:backgroundMark x1="4364" y1="92091" x2="5250" y2="92091"/>
                          <a14:backgroundMark x1="205" y1="91682" x2="636" y2="89455"/>
                          <a14:backgroundMark x1="3909" y1="91091" x2="3909" y2="91091"/>
                          <a14:backgroundMark x1="4364" y1="92091" x2="5250" y2="91273"/>
                          <a14:backgroundMark x1="4023" y1="91682" x2="5364" y2="91500"/>
                          <a14:backgroundMark x1="5250" y1="91909" x2="5932" y2="91500"/>
                          <a14:backgroundMark x1="9068" y1="91909" x2="10432" y2="91909"/>
                          <a14:backgroundMark x1="14591" y1="92091" x2="15273" y2="92091"/>
                          <a14:backgroundMark x1="59909" y1="92091" x2="61250" y2="91909"/>
                          <a14:backgroundMark x1="59682" y1="91091" x2="60114" y2="91682"/>
                          <a14:backgroundMark x1="54955" y1="92091" x2="55841" y2="91909"/>
                          <a14:backgroundMark x1="64500" y1="90682" x2="66864" y2="90045"/>
                          <a14:backgroundMark x1="70136" y1="89455" x2="72159" y2="89045"/>
                          <a14:backgroundMark x1="74955" y1="89636" x2="76659" y2="90273"/>
                          <a14:backgroundMark x1="74636" y1="90273" x2="75864" y2="91682"/>
                          <a14:backgroundMark x1="74750" y1="90273" x2="75295" y2="92091"/>
                          <a14:backgroundMark x1="74636" y1="90455" x2="75636" y2="90455"/>
                          <a14:backgroundMark x1="74523" y1="90682" x2="76205" y2="90682"/>
                          <a14:backgroundMark x1="70227" y1="91636" x2="72545" y2="89773"/>
                          <a14:backgroundMark x1="70727" y1="91818" x2="71636" y2="90864"/>
                          <a14:backgroundMark x1="69614" y1="90864" x2="71023" y2="90682"/>
                          <a14:backgroundMark x1="65045" y1="91455" x2="66068" y2="91227"/>
                          <a14:backgroundMark x1="65750" y1="92000" x2="66568" y2="90500"/>
                          <a14:backgroundMark x1="64636" y1="91045" x2="65136" y2="91636"/>
                          <a14:backgroundMark x1="64841" y1="91636" x2="66159" y2="91045"/>
                          <a14:backgroundMark x1="66068" y1="91455" x2="66455" y2="90864"/>
                          <a14:backgroundMark x1="66159" y1="91636" x2="66568" y2="90682"/>
                          <a14:backgroundMark x1="65955" y1="92000" x2="66568" y2="90500"/>
                          <a14:backgroundMark x1="72864" y1="89591" x2="73864" y2="89955"/>
                          <a14:backgroundMark x1="83818" y1="89227" x2="84023" y2="90500"/>
                          <a14:backgroundMark x1="83727" y1="89227" x2="83727" y2="89227"/>
                          <a14:backgroundMark x1="86250" y1="91818" x2="86864" y2="90682"/>
                          <a14:backgroundMark x1="94773" y1="90500" x2="97114" y2="90682"/>
                          <a14:backgroundMark x1="96705" y1="91227" x2="97023" y2="90682"/>
                          <a14:backgroundMark x1="92341" y1="89773" x2="92955" y2="89227"/>
                          <a14:backgroundMark x1="96614" y1="91636" x2="97023" y2="90682"/>
                          <a14:backgroundMark x1="92455" y1="89955" x2="92955" y2="89227"/>
                          <a14:backgroundMark x1="82091" y1="90136" x2="83114" y2="89773"/>
                          <a14:backgroundMark x1="78750" y1="89227" x2="79045" y2="89955"/>
                          <a14:backgroundMark x1="76205" y1="91818" x2="77023" y2="90500"/>
                          <a14:backgroundMark x1="71750" y1="90682" x2="72250" y2="90136"/>
                          <a14:backgroundMark x1="69000" y1="90318" x2="70227" y2="91636"/>
                          <a14:backgroundMark x1="65955" y1="91455" x2="66659" y2="90682"/>
                        </a14:backgroundRemoval>
                      </a14:imgEffect>
                    </a14:imgLayer>
                  </a14:imgProps>
                </a:ext>
                <a:ext uri="{28A0092B-C50C-407E-A947-70E740481C1C}">
                  <a14:useLocalDpi xmlns:a14="http://schemas.microsoft.com/office/drawing/2010/main" val="0"/>
                </a:ext>
              </a:extLst>
            </a:blip>
            <a:srcRect l="2558" t="88556"/>
            <a:stretch>
              <a:fillRect/>
            </a:stretch>
          </p:blipFill>
          <p:spPr>
            <a:xfrm>
              <a:off x="0" y="6073170"/>
              <a:ext cx="12192000" cy="784830"/>
            </a:xfrm>
            <a:prstGeom prst="rect">
              <a:avLst/>
            </a:prstGeom>
          </p:spPr>
        </p:pic>
        <p:pic>
          <p:nvPicPr>
            <p:cNvPr id="16" name="图片 6"/>
            <p:cNvPicPr>
              <a:picLocks noChangeAspect="1"/>
            </p:cNvPicPr>
            <p:nvPr/>
          </p:nvPicPr>
          <p:blipFill rotWithShape="1">
            <a:blip r:embed="rId6">
              <a:extLst>
                <a:ext uri="{BEBA8EAE-BF5A-486C-A8C5-ECC9F3942E4B}">
                  <a14:imgProps xmlns:a14="http://schemas.microsoft.com/office/drawing/2010/main">
                    <a14:imgLayer r:embed="rId7">
                      <a14:imgEffect>
                        <a14:backgroundRemoval t="3273" b="99500" l="91" r="99455">
                          <a14:foregroundMark x1="6614" y1="98273" x2="40136" y2="99864"/>
                          <a14:foregroundMark x1="40136" y1="99864" x2="87727" y2="97727"/>
                          <a14:foregroundMark x1="87727" y1="97727" x2="98795" y2="98273"/>
                          <a14:foregroundMark x1="4136" y1="94955" x2="41727" y2="98682"/>
                          <a14:foregroundMark x1="41727" y1="98682" x2="64068" y2="97864"/>
                          <a14:foregroundMark x1="2773" y1="92091" x2="2886" y2="99500"/>
                          <a14:foregroundMark x1="14885" y1="92367" x2="41886" y2="93909"/>
                          <a14:foregroundMark x1="10368" y1="92109" x2="15179" y2="92384"/>
                          <a14:foregroundMark x1="5838" y1="91851" x2="9029" y2="92033"/>
                          <a14:foregroundMark x1="2886" y1="91682" x2="4595" y2="91780"/>
                          <a14:foregroundMark x1="66359" y1="91290" x2="70341" y2="90864"/>
                          <a14:foregroundMark x1="61273" y1="91834" x2="64893" y2="91447"/>
                          <a14:foregroundMark x1="55685" y1="92432" x2="59679" y2="92005"/>
                          <a14:foregroundMark x1="41886" y1="93909" x2="54825" y2="92524"/>
                          <a14:foregroundMark x1="96932" y1="91238" x2="99477" y2="91273"/>
                          <a14:foregroundMark x1="90577" y1="91148" x2="94543" y2="91203"/>
                          <a14:foregroundMark x1="86642" y1="91093" x2="89894" y2="91139"/>
                          <a14:foregroundMark x1="82619" y1="91037" x2="84515" y2="91064"/>
                          <a14:foregroundMark x1="70584" y1="90867" x2="74495" y2="90922"/>
                          <a14:foregroundMark x1="32455" y1="91273" x2="32455" y2="91273"/>
                          <a14:foregroundMark x1="31682" y1="91273" x2="33136" y2="91091"/>
                          <a14:foregroundMark x1="26727" y1="91909" x2="28091" y2="90455"/>
                          <a14:foregroundMark x1="28091" y1="90455" x2="27977" y2="91091"/>
                          <a14:foregroundMark x1="27311" y1="90018" x2="28091" y2="90273"/>
                          <a14:foregroundMark x1="26955" y1="90682" x2="28091" y2="90273"/>
                          <a14:foregroundMark x1="32023" y1="90273" x2="33023" y2="90045"/>
                          <a14:foregroundMark x1="27295" y1="90455" x2="27864" y2="90455"/>
                          <a14:foregroundMark x1="31568" y1="90682" x2="33250" y2="90045"/>
                          <a14:foregroundMark x1="82614" y1="90500" x2="84932" y2="93273"/>
                          <a14:foregroundMark x1="76705" y1="91818" x2="78341" y2="90500"/>
                          <a14:foregroundMark x1="77318" y1="91636" x2="78636" y2="90682"/>
                          <a14:foregroundMark x1="78636" y1="90864" x2="79045" y2="90864"/>
                          <a14:foregroundMark x1="77318" y1="90318" x2="78697" y2="90318"/>
                          <a14:foregroundMark x1="85136" y1="92364" x2="85455" y2="93636"/>
                          <a14:foregroundMark x1="82614" y1="90500" x2="85341" y2="92909"/>
                          <a14:foregroundMark x1="27477" y1="89955" x2="27886" y2="90864"/>
                          <a14:foregroundMark x1="27386" y1="90318" x2="27386" y2="90318"/>
                          <a14:foregroundMark x1="27886" y1="89955" x2="26886" y2="90682"/>
                          <a14:foregroundMark x1="26682" y1="90682" x2="27295" y2="90318"/>
                          <a14:foregroundMark x1="27477" y1="90136" x2="26568" y2="90136"/>
                          <a14:backgroundMark x1="6614" y1="3682" x2="67523" y2="50091"/>
                          <a14:backgroundMark x1="67523" y1="50091" x2="70500" y2="56955"/>
                          <a14:backgroundMark x1="70500" y1="56955" x2="72045" y2="65636"/>
                          <a14:backgroundMark x1="72045" y1="65636" x2="72045" y2="65864"/>
                          <a14:backgroundMark x1="40568" y1="35682" x2="77000" y2="66864"/>
                          <a14:backgroundMark x1="77000" y1="66864" x2="77000" y2="66864"/>
                          <a14:backgroundMark x1="78568" y1="62364" x2="18591" y2="12545"/>
                          <a14:backgroundMark x1="18591" y1="12545" x2="13864" y2="12364"/>
                          <a14:backgroundMark x1="13864" y1="12364" x2="76682" y2="60409"/>
                          <a14:backgroundMark x1="76682" y1="60409" x2="82636" y2="69045"/>
                          <a14:backgroundMark x1="82636" y1="69045" x2="73091" y2="67409"/>
                          <a14:backgroundMark x1="73091" y1="67409" x2="79000" y2="64409"/>
                          <a14:backgroundMark x1="79000" y1="64409" x2="6568" y2="3273"/>
                          <a14:backgroundMark x1="6568" y1="3273" x2="5818" y2="3273"/>
                          <a14:backgroundMark x1="13341" y1="10273" x2="16045" y2="11909"/>
                          <a14:backgroundMark x1="13455" y1="9864" x2="16955" y2="12909"/>
                          <a14:backgroundMark x1="16955" y1="12909" x2="16955" y2="12909"/>
                          <a14:backgroundMark x1="41455" y1="36500" x2="46227" y2="40000"/>
                          <a14:backgroundMark x1="46227" y1="40000" x2="49136" y2="45545"/>
                          <a14:backgroundMark x1="49136" y1="45545" x2="68705" y2="55136"/>
                          <a14:backgroundMark x1="68705" y1="55136" x2="76705" y2="66409"/>
                          <a14:backgroundMark x1="76705" y1="66409" x2="72705" y2="62091"/>
                          <a14:backgroundMark x1="72705" y1="62091" x2="77659" y2="63364"/>
                          <a14:backgroundMark x1="77659" y1="63364" x2="78455" y2="64409"/>
                          <a14:backgroundMark x1="73159" y1="59909" x2="75523" y2="62364"/>
                          <a14:backgroundMark x1="65182" y1="54136" x2="70591" y2="58455"/>
                          <a14:backgroundMark x1="59455" y1="49864" x2="46523" y2="40636"/>
                          <a14:backgroundMark x1="15273" y1="26455" x2="12750" y2="35136"/>
                          <a14:backgroundMark x1="12750" y1="35136" x2="10409" y2="57909"/>
                          <a14:backgroundMark x1="10409" y1="57909" x2="21114" y2="51727"/>
                          <a14:backgroundMark x1="21114" y1="51727" x2="25364" y2="72864"/>
                          <a14:backgroundMark x1="25364" y1="72864" x2="71682" y2="78909"/>
                          <a14:backgroundMark x1="71682" y1="78909" x2="75864" y2="82773"/>
                          <a14:backgroundMark x1="75864" y1="82773" x2="76432" y2="81864"/>
                          <a14:backgroundMark x1="13250" y1="25227" x2="21795" y2="31591"/>
                          <a14:backgroundMark x1="12227" y1="28091" x2="17841" y2="57227"/>
                          <a14:backgroundMark x1="17841" y1="57227" x2="17841" y2="57227"/>
                          <a14:backgroundMark x1="7841" y1="32000" x2="14364" y2="71773"/>
                          <a14:backgroundMark x1="14364" y1="71773" x2="14364" y2="71773"/>
                          <a14:backgroundMark x1="4591" y1="51273" x2="17841" y2="73227"/>
                          <a14:backgroundMark x1="17841" y1="73227" x2="17841" y2="73227"/>
                          <a14:backgroundMark x1="8295" y1="78364" x2="33818" y2="81045"/>
                          <a14:backgroundMark x1="15818" y1="38955" x2="45955" y2="71182"/>
                          <a14:backgroundMark x1="45955" y1="71182" x2="45955" y2="71182"/>
                          <a14:backgroundMark x1="35159" y1="53955" x2="48205" y2="71182"/>
                          <a14:backgroundMark x1="4136" y1="52091" x2="5136" y2="81227"/>
                          <a14:backgroundMark x1="1659" y1="82864" x2="5364" y2="82682"/>
                          <a14:backgroundMark x1="10205" y1="86955" x2="25136" y2="85909"/>
                          <a14:backgroundMark x1="25136" y1="85909" x2="35841" y2="86136"/>
                          <a14:backgroundMark x1="37182" y1="85545" x2="46864" y2="83500"/>
                          <a14:backgroundMark x1="74409" y1="83682" x2="97227" y2="82455"/>
                          <a14:backgroundMark x1="73159" y1="87364" x2="73159" y2="87364"/>
                          <a14:backgroundMark x1="71250" y1="86955" x2="75295" y2="86955"/>
                          <a14:backgroundMark x1="69341" y1="88636" x2="72386" y2="88636"/>
                          <a14:backgroundMark x1="72386" y1="88636" x2="92568" y2="89227"/>
                          <a14:backgroundMark x1="92568" y1="89227" x2="98682" y2="88818"/>
                          <a14:backgroundMark x1="85636" y1="91500" x2="85636" y2="91500"/>
                          <a14:backgroundMark x1="91386" y1="90864" x2="91386" y2="90864"/>
                          <a14:backgroundMark x1="90705" y1="91091" x2="91841" y2="88818"/>
                          <a14:backgroundMark x1="90591" y1="91091" x2="92273" y2="89227"/>
                          <a14:backgroundMark x1="96000" y1="90455" x2="97795" y2="88000"/>
                          <a14:backgroundMark x1="545" y1="89636" x2="8273" y2="88545"/>
                          <a14:backgroundMark x1="8273" y1="88545" x2="12727" y2="88773"/>
                          <a14:backgroundMark x1="12727" y1="88773" x2="17250" y2="87909"/>
                          <a14:backgroundMark x1="17250" y1="87909" x2="26508" y2="89946"/>
                          <a14:backgroundMark x1="33261" y1="90008" x2="37977" y2="88636"/>
                          <a14:backgroundMark x1="30477" y1="90818" x2="31624" y2="90484"/>
                          <a14:backgroundMark x1="54386" y1="89045" x2="58773" y2="88273"/>
                          <a14:backgroundMark x1="79129" y1="90601" x2="80227" y2="90727"/>
                          <a14:backgroundMark x1="73835" y1="89995" x2="77493" y2="90414"/>
                          <a14:backgroundMark x1="58773" y1="88273" x2="72616" y2="89856"/>
                          <a14:backgroundMark x1="83978" y1="90220" x2="94023" y2="88864"/>
                          <a14:backgroundMark x1="80227" y1="90727" x2="82710" y2="90393"/>
                          <a14:backgroundMark x1="94023" y1="88864" x2="96659" y2="90273"/>
                          <a14:backgroundMark x1="75295" y1="91273" x2="76886" y2="90455"/>
                          <a14:backgroundMark x1="84636" y1="90682" x2="86773" y2="90682"/>
                          <a14:backgroundMark x1="85453" y1="92200" x2="87568" y2="89636"/>
                          <a14:backgroundMark x1="89909" y1="91682" x2="92841" y2="90455"/>
                          <a14:backgroundMark x1="95659" y1="92318" x2="97909" y2="89227"/>
                          <a14:backgroundMark x1="89909" y1="91091" x2="92045" y2="91091"/>
                          <a14:backgroundMark x1="4591" y1="92091" x2="4818" y2="90273"/>
                          <a14:backgroundMark x1="9750" y1="91682" x2="9636" y2="92091"/>
                          <a14:backgroundMark x1="14705" y1="92091" x2="15705" y2="90864"/>
                          <a14:backgroundMark x1="205" y1="91500" x2="864" y2="90045"/>
                          <a14:backgroundMark x1="4250" y1="91273" x2="5591" y2="90864"/>
                          <a14:backgroundMark x1="4250" y1="91273" x2="5136" y2="90682"/>
                          <a14:backgroundMark x1="9182" y1="91682" x2="10205" y2="91682"/>
                          <a14:backgroundMark x1="4364" y1="92091" x2="5250" y2="92091"/>
                          <a14:backgroundMark x1="205" y1="91682" x2="636" y2="89455"/>
                          <a14:backgroundMark x1="3909" y1="91091" x2="3909" y2="91091"/>
                          <a14:backgroundMark x1="4364" y1="92091" x2="5250" y2="91273"/>
                          <a14:backgroundMark x1="4023" y1="91682" x2="5364" y2="91500"/>
                          <a14:backgroundMark x1="5250" y1="91909" x2="5932" y2="91500"/>
                          <a14:backgroundMark x1="9068" y1="91909" x2="10432" y2="91909"/>
                          <a14:backgroundMark x1="14591" y1="92091" x2="15273" y2="92091"/>
                          <a14:backgroundMark x1="59909" y1="92091" x2="61250" y2="91909"/>
                          <a14:backgroundMark x1="59682" y1="91091" x2="60114" y2="91682"/>
                          <a14:backgroundMark x1="54955" y1="92091" x2="55841" y2="91909"/>
                          <a14:backgroundMark x1="64500" y1="90682" x2="66864" y2="90045"/>
                          <a14:backgroundMark x1="70136" y1="89455" x2="72159" y2="89045"/>
                          <a14:backgroundMark x1="74955" y1="89636" x2="76659" y2="90273"/>
                          <a14:backgroundMark x1="74636" y1="90273" x2="75864" y2="91682"/>
                          <a14:backgroundMark x1="74750" y1="90273" x2="75295" y2="92091"/>
                          <a14:backgroundMark x1="74636" y1="90455" x2="75636" y2="90455"/>
                          <a14:backgroundMark x1="74523" y1="90682" x2="76205" y2="90682"/>
                          <a14:backgroundMark x1="70227" y1="91636" x2="72545" y2="89773"/>
                          <a14:backgroundMark x1="70727" y1="91818" x2="71636" y2="90864"/>
                          <a14:backgroundMark x1="69614" y1="90864" x2="71023" y2="90682"/>
                          <a14:backgroundMark x1="65045" y1="91455" x2="66068" y2="91227"/>
                          <a14:backgroundMark x1="65750" y1="92000" x2="66568" y2="90500"/>
                          <a14:backgroundMark x1="64636" y1="91045" x2="65136" y2="91636"/>
                          <a14:backgroundMark x1="64841" y1="91636" x2="66159" y2="91045"/>
                          <a14:backgroundMark x1="66068" y1="91455" x2="66455" y2="90864"/>
                          <a14:backgroundMark x1="66159" y1="91636" x2="66568" y2="90682"/>
                          <a14:backgroundMark x1="65955" y1="92000" x2="66568" y2="90500"/>
                          <a14:backgroundMark x1="72864" y1="89591" x2="73864" y2="89955"/>
                          <a14:backgroundMark x1="83818" y1="89227" x2="84023" y2="90500"/>
                          <a14:backgroundMark x1="83727" y1="89227" x2="83727" y2="89227"/>
                          <a14:backgroundMark x1="86250" y1="91818" x2="86864" y2="90682"/>
                          <a14:backgroundMark x1="94773" y1="90500" x2="97114" y2="90682"/>
                          <a14:backgroundMark x1="96705" y1="91227" x2="97023" y2="90682"/>
                          <a14:backgroundMark x1="92341" y1="89773" x2="92955" y2="89227"/>
                          <a14:backgroundMark x1="96614" y1="91636" x2="97023" y2="90682"/>
                          <a14:backgroundMark x1="92455" y1="89955" x2="92955" y2="89227"/>
                          <a14:backgroundMark x1="82091" y1="90136" x2="83114" y2="89773"/>
                          <a14:backgroundMark x1="78750" y1="89227" x2="79045" y2="89955"/>
                          <a14:backgroundMark x1="76205" y1="91818" x2="77023" y2="90500"/>
                          <a14:backgroundMark x1="71750" y1="90682" x2="72250" y2="90136"/>
                          <a14:backgroundMark x1="69000" y1="90318" x2="70227" y2="91636"/>
                          <a14:backgroundMark x1="65955" y1="91455" x2="66659" y2="90682"/>
                        </a14:backgroundRemoval>
                      </a14:imgEffect>
                    </a14:imgLayer>
                  </a14:imgProps>
                </a:ext>
                <a:ext uri="{28A0092B-C50C-407E-A947-70E740481C1C}">
                  <a14:useLocalDpi xmlns:a14="http://schemas.microsoft.com/office/drawing/2010/main" val="0"/>
                </a:ext>
              </a:extLst>
            </a:blip>
            <a:srcRect l="2558" t="88556"/>
            <a:stretch>
              <a:fillRect/>
            </a:stretch>
          </p:blipFill>
          <p:spPr>
            <a:xfrm>
              <a:off x="-12052300" y="6073170"/>
              <a:ext cx="12192000" cy="784830"/>
            </a:xfrm>
            <a:prstGeom prst="rect">
              <a:avLst/>
            </a:prstGeom>
          </p:spPr>
        </p:pic>
      </p:grpSp>
      <p:grpSp>
        <p:nvGrpSpPr>
          <p:cNvPr id="18" name="Group 17"/>
          <p:cNvGrpSpPr/>
          <p:nvPr/>
        </p:nvGrpSpPr>
        <p:grpSpPr>
          <a:xfrm>
            <a:off x="-388590" y="450770"/>
            <a:ext cx="12087106" cy="4462223"/>
            <a:chOff x="538808" y="-3845876"/>
            <a:chExt cx="12087106" cy="4462223"/>
          </a:xfrm>
        </p:grpSpPr>
        <p:sp>
          <p:nvSpPr>
            <p:cNvPr id="19" name="TextBox 18"/>
            <p:cNvSpPr txBox="1"/>
            <p:nvPr/>
          </p:nvSpPr>
          <p:spPr>
            <a:xfrm>
              <a:off x="687387" y="-3784858"/>
              <a:ext cx="11887200" cy="4401205"/>
            </a:xfrm>
            <a:prstGeom prst="rect">
              <a:avLst/>
            </a:prstGeom>
            <a:noFill/>
          </p:spPr>
          <p:txBody>
            <a:bodyPr wrap="square" rtlCol="0">
              <a:spAutoFit/>
            </a:bodyPr>
            <a:lstStyle/>
            <a:p>
              <a:pPr algn="ctr"/>
              <a:r>
                <a:rPr lang="en-US" sz="10000" dirty="0">
                  <a:solidFill>
                    <a:schemeClr val="accent1">
                      <a:lumMod val="75000"/>
                    </a:schemeClr>
                  </a:solidFill>
                  <a:latin typeface="UTM Gloria" panose="02040603050506020204" pitchFamily="18" charset="0"/>
                </a:rPr>
                <a:t>HOẠT ĐỘNG SẢN XUẤT CỦA</a:t>
              </a:r>
              <a:endParaRPr lang="en-US" sz="10000" dirty="0">
                <a:solidFill>
                  <a:schemeClr val="accent1">
                    <a:lumMod val="75000"/>
                  </a:schemeClr>
                </a:solidFill>
                <a:latin typeface="UTM Gloria" panose="02040603050506020204" pitchFamily="18" charset="0"/>
              </a:endParaRPr>
            </a:p>
            <a:p>
              <a:pPr algn="ctr"/>
              <a:r>
                <a:rPr lang="en-US" sz="10000" dirty="0">
                  <a:solidFill>
                    <a:schemeClr val="accent1">
                      <a:lumMod val="75000"/>
                    </a:schemeClr>
                  </a:solidFill>
                  <a:latin typeface="UTM Gloria" panose="02040603050506020204" pitchFamily="18" charset="0"/>
                </a:rPr>
                <a:t>NGƯỜI DÂN Ở TÂY NGUYÊN</a:t>
              </a:r>
              <a:endParaRPr lang="en-US" sz="10000" dirty="0">
                <a:solidFill>
                  <a:schemeClr val="accent1">
                    <a:lumMod val="75000"/>
                  </a:schemeClr>
                </a:solidFill>
                <a:latin typeface="UTM Gloria" panose="02040603050506020204" pitchFamily="18" charset="0"/>
              </a:endParaRPr>
            </a:p>
            <a:p>
              <a:pPr algn="ctr"/>
              <a:r>
                <a:rPr lang="en-US" sz="8000" dirty="0">
                  <a:solidFill>
                    <a:schemeClr val="accent1">
                      <a:lumMod val="75000"/>
                    </a:schemeClr>
                  </a:solidFill>
                  <a:latin typeface="UTM Gloria" panose="02040603050506020204" pitchFamily="18" charset="0"/>
                </a:rPr>
                <a:t>(TIẾP THEO)</a:t>
              </a:r>
              <a:endParaRPr lang="en-US" sz="8000" dirty="0">
                <a:solidFill>
                  <a:schemeClr val="accent1">
                    <a:lumMod val="75000"/>
                  </a:schemeClr>
                </a:solidFill>
                <a:latin typeface="UTM Gloria" panose="02040603050506020204" pitchFamily="18" charset="0"/>
              </a:endParaRPr>
            </a:p>
          </p:txBody>
        </p:sp>
        <p:sp>
          <p:nvSpPr>
            <p:cNvPr id="20" name="TextBox 19"/>
            <p:cNvSpPr txBox="1"/>
            <p:nvPr/>
          </p:nvSpPr>
          <p:spPr>
            <a:xfrm>
              <a:off x="538808" y="-3845876"/>
              <a:ext cx="12087106" cy="4401205"/>
            </a:xfrm>
            <a:prstGeom prst="rect">
              <a:avLst/>
            </a:prstGeom>
            <a:noFill/>
          </p:spPr>
          <p:txBody>
            <a:bodyPr wrap="square" rtlCol="0">
              <a:spAutoFit/>
            </a:bodyPr>
            <a:lstStyle/>
            <a:p>
              <a:pPr algn="ctr"/>
              <a:r>
                <a:rPr lang="en-US" sz="10000" dirty="0">
                  <a:solidFill>
                    <a:srgbClr val="FFC000"/>
                  </a:solidFill>
                  <a:latin typeface="UTM Gloria" panose="02040603050506020204" pitchFamily="18" charset="0"/>
                </a:rPr>
                <a:t>HOẠT ĐỘNG SẢN XUẤT CỦA</a:t>
              </a:r>
              <a:endParaRPr lang="en-US" sz="10000" dirty="0">
                <a:solidFill>
                  <a:srgbClr val="FFC000"/>
                </a:solidFill>
                <a:latin typeface="UTM Gloria" panose="02040603050506020204" pitchFamily="18" charset="0"/>
              </a:endParaRPr>
            </a:p>
            <a:p>
              <a:pPr algn="ctr"/>
              <a:r>
                <a:rPr lang="en-US" sz="10000" dirty="0">
                  <a:solidFill>
                    <a:srgbClr val="FFC000"/>
                  </a:solidFill>
                  <a:latin typeface="UTM Gloria" panose="02040603050506020204" pitchFamily="18" charset="0"/>
                </a:rPr>
                <a:t>NGƯỜI DÂN Ở TÂY NGUYÊN</a:t>
              </a:r>
              <a:endParaRPr lang="en-US" sz="10000" dirty="0">
                <a:solidFill>
                  <a:srgbClr val="FFC000"/>
                </a:solidFill>
                <a:latin typeface="UTM Gloria" panose="02040603050506020204" pitchFamily="18" charset="0"/>
              </a:endParaRPr>
            </a:p>
            <a:p>
              <a:pPr algn="ctr"/>
              <a:r>
                <a:rPr lang="en-US" sz="8000" dirty="0">
                  <a:solidFill>
                    <a:srgbClr val="FFC000"/>
                  </a:solidFill>
                  <a:latin typeface="UTM Gloria" panose="02040603050506020204" pitchFamily="18" charset="0"/>
                </a:rPr>
                <a:t>(</a:t>
              </a:r>
              <a:r>
                <a:rPr lang="en-US" sz="8000" dirty="0" err="1">
                  <a:solidFill>
                    <a:srgbClr val="FFC000"/>
                  </a:solidFill>
                  <a:latin typeface="UTM Gloria" panose="02040603050506020204" pitchFamily="18" charset="0"/>
                </a:rPr>
                <a:t>tiếp</a:t>
              </a:r>
              <a:r>
                <a:rPr lang="en-US" sz="8000" dirty="0">
                  <a:solidFill>
                    <a:srgbClr val="FFC000"/>
                  </a:solidFill>
                  <a:latin typeface="UTM Gloria" panose="02040603050506020204" pitchFamily="18" charset="0"/>
                </a:rPr>
                <a:t> THEO)</a:t>
              </a:r>
              <a:endParaRPr lang="en-US" sz="8000" dirty="0">
                <a:solidFill>
                  <a:srgbClr val="FFC000"/>
                </a:solidFill>
                <a:latin typeface="UTM Gloria" panose="020406030505060202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2"/>
                                        </p:tgtEl>
                                        <p:attrNameLst>
                                          <p:attrName>r</p:attrName>
                                        </p:attrNameLst>
                                      </p:cBhvr>
                                    </p:animRot>
                                    <p:animRot by="-240000">
                                      <p:cBhvr>
                                        <p:cTn id="13" dur="200" fill="hold">
                                          <p:stCondLst>
                                            <p:cond delay="200"/>
                                          </p:stCondLst>
                                        </p:cTn>
                                        <p:tgtEl>
                                          <p:spTgt spid="12"/>
                                        </p:tgtEl>
                                        <p:attrNameLst>
                                          <p:attrName>r</p:attrName>
                                        </p:attrNameLst>
                                      </p:cBhvr>
                                    </p:animRot>
                                    <p:animRot by="240000">
                                      <p:cBhvr>
                                        <p:cTn id="14" dur="200" fill="hold">
                                          <p:stCondLst>
                                            <p:cond delay="400"/>
                                          </p:stCondLst>
                                        </p:cTn>
                                        <p:tgtEl>
                                          <p:spTgt spid="12"/>
                                        </p:tgtEl>
                                        <p:attrNameLst>
                                          <p:attrName>r</p:attrName>
                                        </p:attrNameLst>
                                      </p:cBhvr>
                                    </p:animRot>
                                    <p:animRot by="-240000">
                                      <p:cBhvr>
                                        <p:cTn id="15" dur="200" fill="hold">
                                          <p:stCondLst>
                                            <p:cond delay="600"/>
                                          </p:stCondLst>
                                        </p:cTn>
                                        <p:tgtEl>
                                          <p:spTgt spid="12"/>
                                        </p:tgtEl>
                                        <p:attrNameLst>
                                          <p:attrName>r</p:attrName>
                                        </p:attrNameLst>
                                      </p:cBhvr>
                                    </p:animRot>
                                    <p:animRot by="120000">
                                      <p:cBhvr>
                                        <p:cTn id="16" dur="200" fill="hold">
                                          <p:stCondLst>
                                            <p:cond delay="800"/>
                                          </p:stCondLst>
                                        </p:cTn>
                                        <p:tgtEl>
                                          <p:spTgt spid="12"/>
                                        </p:tgtEl>
                                        <p:attrNameLst>
                                          <p:attrName>r</p:attrName>
                                        </p:attrNameLst>
                                      </p:cBhvr>
                                    </p:animRot>
                                  </p:childTnLst>
                                </p:cTn>
                              </p:par>
                              <p:par>
                                <p:cTn id="17" presetID="63" presetClass="path" presetSubtype="0" accel="50000" decel="50000" fill="hold" nodeType="withEffect">
                                  <p:stCondLst>
                                    <p:cond delay="0"/>
                                  </p:stCondLst>
                                  <p:childTnLst>
                                    <p:animMotion origin="layout" path="M -2.08333E-6 4.81481E-6 L 0.40013 4.81481E-6 " pathEditMode="relative" rAng="0" ptsTypes="AA">
                                      <p:cBhvr>
                                        <p:cTn id="18" dur="2000" fill="hold"/>
                                        <p:tgtEl>
                                          <p:spTgt spid="5"/>
                                        </p:tgtEl>
                                        <p:attrNameLst>
                                          <p:attrName>ppt_x</p:attrName>
                                          <p:attrName>ppt_y</p:attrName>
                                        </p:attrNameLst>
                                      </p:cBhvr>
                                      <p:rCtr x="20000" y="0"/>
                                    </p:animMotion>
                                  </p:childTnLst>
                                </p:cTn>
                              </p:par>
                              <p:par>
                                <p:cTn id="19" presetID="63" presetClass="path" presetSubtype="0" accel="50000" decel="50000" fill="hold" nodeType="withEffect">
                                  <p:stCondLst>
                                    <p:cond delay="0"/>
                                  </p:stCondLst>
                                  <p:childTnLst>
                                    <p:animMotion origin="layout" path="M -3.33333E-6 -4.07407E-6 L 0.35716 -4.07407E-6 " pathEditMode="relative" rAng="0" ptsTypes="AA">
                                      <p:cBhvr>
                                        <p:cTn id="20" dur="2000" fill="hold"/>
                                        <p:tgtEl>
                                          <p:spTgt spid="12"/>
                                        </p:tgtEl>
                                        <p:attrNameLst>
                                          <p:attrName>ppt_x</p:attrName>
                                          <p:attrName>ppt_y</p:attrName>
                                        </p:attrNameLst>
                                      </p:cBhvr>
                                      <p:rCtr x="17852" y="0"/>
                                    </p:animMotion>
                                  </p:childTnLst>
                                </p:cTn>
                              </p:par>
                              <p:par>
                                <p:cTn id="21" presetID="2" presetClass="entr" presetSubtype="2" fill="hold" grpId="0" nodeType="withEffect">
                                  <p:stCondLst>
                                    <p:cond delay="1500"/>
                                  </p:stCondLst>
                                  <p:iterate type="lt">
                                    <p:tmPct val="10000"/>
                                  </p:iterate>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1+#ppt_w/2"/>
                                          </p:val>
                                        </p:tav>
                                        <p:tav tm="100000">
                                          <p:val>
                                            <p:strVal val="#ppt_x"/>
                                          </p:val>
                                        </p:tav>
                                      </p:tavLst>
                                    </p:anim>
                                    <p:anim calcmode="lin" valueType="num">
                                      <p:cBhvr additive="base">
                                        <p:cTn id="24" dur="500" fill="hold"/>
                                        <p:tgtEl>
                                          <p:spTgt spid="6"/>
                                        </p:tgtEl>
                                        <p:attrNameLst>
                                          <p:attrName>ppt_y</p:attrName>
                                        </p:attrNameLst>
                                      </p:cBhvr>
                                      <p:tavLst>
                                        <p:tav tm="0">
                                          <p:val>
                                            <p:strVal val="#ppt_y"/>
                                          </p:val>
                                        </p:tav>
                                        <p:tav tm="100000">
                                          <p:val>
                                            <p:strVal val="#ppt_y"/>
                                          </p:val>
                                        </p:tav>
                                      </p:tavLst>
                                    </p:anim>
                                  </p:childTnLst>
                                </p:cTn>
                              </p:par>
                            </p:childTnLst>
                          </p:cTn>
                        </p:par>
                        <p:par>
                          <p:cTn id="25" fill="hold">
                            <p:stCondLst>
                              <p:cond delay="0"/>
                            </p:stCondLst>
                            <p:childTnLst>
                              <p:par>
                                <p:cTn id="26" presetID="34" presetClass="entr" presetSubtype="0"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 from="(-#ppt_w/2)" to="(#ppt_x)" calcmode="lin" valueType="num">
                                      <p:cBhvr>
                                        <p:cTn id="28" dur="450" fill="hold">
                                          <p:stCondLst>
                                            <p:cond delay="0"/>
                                          </p:stCondLst>
                                        </p:cTn>
                                        <p:tgtEl>
                                          <p:spTgt spid="9"/>
                                        </p:tgtEl>
                                        <p:attrNameLst>
                                          <p:attrName>ppt_x</p:attrName>
                                        </p:attrNameLst>
                                      </p:cBhvr>
                                    </p:anim>
                                    <p:anim from="0" to="-1.0" calcmode="lin" valueType="num">
                                      <p:cBhvr>
                                        <p:cTn id="29" dur="150" decel="50000" autoRev="1" fill="hold">
                                          <p:stCondLst>
                                            <p:cond delay="450"/>
                                          </p:stCondLst>
                                        </p:cTn>
                                        <p:tgtEl>
                                          <p:spTgt spid="9"/>
                                        </p:tgtEl>
                                        <p:attrNameLst>
                                          <p:attrName>xshear</p:attrName>
                                        </p:attrNameLst>
                                      </p:cBhvr>
                                    </p:anim>
                                    <p:animScale>
                                      <p:cBhvr>
                                        <p:cTn id="30" dur="150" decel="100000" autoRev="1" fill="hold">
                                          <p:stCondLst>
                                            <p:cond delay="450"/>
                                          </p:stCondLst>
                                        </p:cTn>
                                        <p:tgtEl>
                                          <p:spTgt spid="9"/>
                                        </p:tgtEl>
                                      </p:cBhvr>
                                      <p:from x="100000" y="100000"/>
                                      <p:to x="80000" y="100000"/>
                                    </p:animScale>
                                    <p:anim by="(#ppt_h/3+#ppt_w*0.1)" calcmode="lin" valueType="num">
                                      <p:cBhvr additive="sum">
                                        <p:cTn id="31" dur="150" decel="100000" autoRev="1" fill="hold">
                                          <p:stCondLst>
                                            <p:cond delay="450"/>
                                          </p:stCondLst>
                                        </p:cTn>
                                        <p:tgtEl>
                                          <p:spTgt spid="9"/>
                                        </p:tgtEl>
                                        <p:attrNameLst>
                                          <p:attrName>ppt_x</p:attrName>
                                        </p:attrNameLst>
                                      </p:cBhvr>
                                    </p:anim>
                                  </p:childTnLst>
                                </p:cTn>
                              </p:par>
                            </p:childTnLst>
                          </p:cTn>
                        </p:par>
                        <p:par>
                          <p:cTn id="32" fill="hold">
                            <p:stCondLst>
                              <p:cond delay="1000"/>
                            </p:stCondLst>
                            <p:childTnLst>
                              <p:par>
                                <p:cTn id="33" presetID="10" presetClass="exit" presetSubtype="0" fill="hold" grpId="1" nodeType="afterEffect">
                                  <p:stCondLst>
                                    <p:cond delay="0"/>
                                  </p:stCondLst>
                                  <p:iterate type="lt">
                                    <p:tmPct val="0"/>
                                  </p:iterate>
                                  <p:childTnLst>
                                    <p:animEffect transition="out" filter="fade">
                                      <p:cBhvr>
                                        <p:cTn id="34" dur="500"/>
                                        <p:tgtEl>
                                          <p:spTgt spid="6"/>
                                        </p:tgtEl>
                                      </p:cBhvr>
                                    </p:animEffect>
                                    <p:set>
                                      <p:cBhvr>
                                        <p:cTn id="35" dur="1" fill="hold">
                                          <p:stCondLst>
                                            <p:cond delay="499"/>
                                          </p:stCondLst>
                                        </p:cTn>
                                        <p:tgtEl>
                                          <p:spTgt spid="6"/>
                                        </p:tgtEl>
                                        <p:attrNameLst>
                                          <p:attrName>style.visibility</p:attrName>
                                        </p:attrNameLst>
                                      </p:cBhvr>
                                      <p:to>
                                        <p:strVal val="hidden"/>
                                      </p:to>
                                    </p:set>
                                  </p:childTnLst>
                                </p:cTn>
                              </p:par>
                            </p:childTnLst>
                          </p:cTn>
                        </p:par>
                        <p:par>
                          <p:cTn id="36" fill="hold">
                            <p:stCondLst>
                              <p:cond delay="1250"/>
                            </p:stCondLst>
                            <p:childTnLst>
                              <p:par>
                                <p:cTn id="37" presetID="10" presetClass="exit" presetSubtype="0" fill="hold" grpId="1" nodeType="afterEffect">
                                  <p:stCondLst>
                                    <p:cond delay="0"/>
                                  </p:stCondLst>
                                  <p:childTnLst>
                                    <p:animEffect transition="out" filter="fade">
                                      <p:cBhvr>
                                        <p:cTn id="38" dur="500"/>
                                        <p:tgtEl>
                                          <p:spTgt spid="9"/>
                                        </p:tgtEl>
                                      </p:cBhvr>
                                    </p:animEffect>
                                    <p:set>
                                      <p:cBhvr>
                                        <p:cTn id="39" dur="1" fill="hold">
                                          <p:stCondLst>
                                            <p:cond delay="499"/>
                                          </p:stCondLst>
                                        </p:cTn>
                                        <p:tgtEl>
                                          <p:spTgt spid="9"/>
                                        </p:tgtEl>
                                        <p:attrNameLst>
                                          <p:attrName>style.visibility</p:attrName>
                                        </p:attrNameLst>
                                      </p:cBhvr>
                                      <p:to>
                                        <p:strVal val="hidden"/>
                                      </p:to>
                                    </p:set>
                                  </p:childTnLst>
                                </p:cTn>
                              </p:par>
                            </p:childTnLst>
                          </p:cTn>
                        </p:par>
                        <p:par>
                          <p:cTn id="40" fill="hold">
                            <p:stCondLst>
                              <p:cond delay="1750"/>
                            </p:stCondLst>
                            <p:childTnLst>
                              <p:par>
                                <p:cTn id="41" presetID="63" presetClass="path" presetSubtype="0" accel="50000" decel="50000" fill="hold" nodeType="afterEffect">
                                  <p:stCondLst>
                                    <p:cond delay="0"/>
                                  </p:stCondLst>
                                  <p:childTnLst>
                                    <p:animMotion origin="layout" path="M 8.33333E-7 -4.07407E-6 L 0.41615 -4.07407E-6 " pathEditMode="relative" rAng="0" ptsTypes="AA">
                                      <p:cBhvr>
                                        <p:cTn id="42" dur="2000" fill="hold"/>
                                        <p:tgtEl>
                                          <p:spTgt spid="17"/>
                                        </p:tgtEl>
                                        <p:attrNameLst>
                                          <p:attrName>ppt_x</p:attrName>
                                          <p:attrName>ppt_y</p:attrName>
                                        </p:attrNameLst>
                                      </p:cBhvr>
                                      <p:rCtr x="20807" y="0"/>
                                    </p:animMotion>
                                  </p:childTnLst>
                                </p:cTn>
                              </p:par>
                              <p:par>
                                <p:cTn id="43" presetID="31" presetClass="entr" presetSubtype="0"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p:cTn id="45" dur="1000" fill="hold"/>
                                        <p:tgtEl>
                                          <p:spTgt spid="18"/>
                                        </p:tgtEl>
                                        <p:attrNameLst>
                                          <p:attrName>ppt_w</p:attrName>
                                        </p:attrNameLst>
                                      </p:cBhvr>
                                      <p:tavLst>
                                        <p:tav tm="0">
                                          <p:val>
                                            <p:fltVal val="0"/>
                                          </p:val>
                                        </p:tav>
                                        <p:tav tm="100000">
                                          <p:val>
                                            <p:strVal val="#ppt_w"/>
                                          </p:val>
                                        </p:tav>
                                      </p:tavLst>
                                    </p:anim>
                                    <p:anim calcmode="lin" valueType="num">
                                      <p:cBhvr>
                                        <p:cTn id="46" dur="1000" fill="hold"/>
                                        <p:tgtEl>
                                          <p:spTgt spid="18"/>
                                        </p:tgtEl>
                                        <p:attrNameLst>
                                          <p:attrName>ppt_h</p:attrName>
                                        </p:attrNameLst>
                                      </p:cBhvr>
                                      <p:tavLst>
                                        <p:tav tm="0">
                                          <p:val>
                                            <p:fltVal val="0"/>
                                          </p:val>
                                        </p:tav>
                                        <p:tav tm="100000">
                                          <p:val>
                                            <p:strVal val="#ppt_h"/>
                                          </p:val>
                                        </p:tav>
                                      </p:tavLst>
                                    </p:anim>
                                    <p:anim calcmode="lin" valueType="num">
                                      <p:cBhvr>
                                        <p:cTn id="47" dur="1000" fill="hold"/>
                                        <p:tgtEl>
                                          <p:spTgt spid="18"/>
                                        </p:tgtEl>
                                        <p:attrNameLst>
                                          <p:attrName>style.rotation</p:attrName>
                                        </p:attrNameLst>
                                      </p:cBhvr>
                                      <p:tavLst>
                                        <p:tav tm="0">
                                          <p:val>
                                            <p:fltVal val="90"/>
                                          </p:val>
                                        </p:tav>
                                        <p:tav tm="100000">
                                          <p:val>
                                            <p:fltVal val="0"/>
                                          </p:val>
                                        </p:tav>
                                      </p:tavLst>
                                    </p:anim>
                                    <p:animEffect transition="in" filter="fade">
                                      <p:cBhvr>
                                        <p:cTn id="48" dur="1000"/>
                                        <p:tgtEl>
                                          <p:spTgt spid="18"/>
                                        </p:tgtEl>
                                      </p:cBhvr>
                                    </p:animEffect>
                                  </p:childTnLst>
                                </p:cTn>
                              </p:par>
                              <p:par>
                                <p:cTn id="49" presetID="31" presetClass="entr" presetSubtype="0" fill="hold" nodeType="with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p:cTn id="51" dur="1000" fill="hold"/>
                                        <p:tgtEl>
                                          <p:spTgt spid="18"/>
                                        </p:tgtEl>
                                        <p:attrNameLst>
                                          <p:attrName>ppt_w</p:attrName>
                                        </p:attrNameLst>
                                      </p:cBhvr>
                                      <p:tavLst>
                                        <p:tav tm="0">
                                          <p:val>
                                            <p:fltVal val="0"/>
                                          </p:val>
                                        </p:tav>
                                        <p:tav tm="100000">
                                          <p:val>
                                            <p:strVal val="#ppt_w"/>
                                          </p:val>
                                        </p:tav>
                                      </p:tavLst>
                                    </p:anim>
                                    <p:anim calcmode="lin" valueType="num">
                                      <p:cBhvr>
                                        <p:cTn id="52" dur="1000" fill="hold"/>
                                        <p:tgtEl>
                                          <p:spTgt spid="18"/>
                                        </p:tgtEl>
                                        <p:attrNameLst>
                                          <p:attrName>ppt_h</p:attrName>
                                        </p:attrNameLst>
                                      </p:cBhvr>
                                      <p:tavLst>
                                        <p:tav tm="0">
                                          <p:val>
                                            <p:fltVal val="0"/>
                                          </p:val>
                                        </p:tav>
                                        <p:tav tm="100000">
                                          <p:val>
                                            <p:strVal val="#ppt_h"/>
                                          </p:val>
                                        </p:tav>
                                      </p:tavLst>
                                    </p:anim>
                                    <p:anim calcmode="lin" valueType="num">
                                      <p:cBhvr>
                                        <p:cTn id="53" dur="1000" fill="hold"/>
                                        <p:tgtEl>
                                          <p:spTgt spid="18"/>
                                        </p:tgtEl>
                                        <p:attrNameLst>
                                          <p:attrName>style.rotation</p:attrName>
                                        </p:attrNameLst>
                                      </p:cBhvr>
                                      <p:tavLst>
                                        <p:tav tm="0">
                                          <p:val>
                                            <p:fltVal val="90"/>
                                          </p:val>
                                        </p:tav>
                                        <p:tav tm="100000">
                                          <p:val>
                                            <p:fltVal val="0"/>
                                          </p:val>
                                        </p:tav>
                                      </p:tavLst>
                                    </p:anim>
                                    <p:animEffect transition="in" filter="fade">
                                      <p:cBhvr>
                                        <p:cTn id="5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6" grpId="0"/>
      <p:bldP spid="6"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1">
            <a:extLst>
              <a:ext uri="{28A0092B-C50C-407E-A947-70E740481C1C}">
                <a14:useLocalDpi xmlns:a14="http://schemas.microsoft.com/office/drawing/2010/main" val="0"/>
              </a:ext>
            </a:extLst>
          </a:blip>
          <a:srcRect t="75555" r="-1014"/>
          <a:stretch>
            <a:fillRect/>
          </a:stretch>
        </p:blipFill>
        <p:spPr>
          <a:xfrm>
            <a:off x="0" y="4727739"/>
            <a:ext cx="12374880" cy="2130261"/>
          </a:xfrm>
          <a:prstGeom prst="rect">
            <a:avLst/>
          </a:prstGeom>
        </p:spPr>
      </p:pic>
      <p:pic>
        <p:nvPicPr>
          <p:cNvPr id="10" name="图片 9"/>
          <p:cNvPicPr>
            <a:picLocks noChangeAspect="1"/>
          </p:cNvPicPr>
          <p:nvPr/>
        </p:nvPicPr>
        <p:blipFill rotWithShape="1">
          <a:blip r:embed="rId2">
            <a:extLst>
              <a:ext uri="{28A0092B-C50C-407E-A947-70E740481C1C}">
                <a14:useLocalDpi xmlns:a14="http://schemas.microsoft.com/office/drawing/2010/main" val="0"/>
              </a:ext>
            </a:extLst>
          </a:blip>
          <a:srcRect l="76127" t="1329" r="4993" b="80004"/>
          <a:stretch>
            <a:fillRect/>
          </a:stretch>
        </p:blipFill>
        <p:spPr>
          <a:xfrm>
            <a:off x="442813" y="735418"/>
            <a:ext cx="2362200" cy="1280160"/>
          </a:xfrm>
          <a:prstGeom prst="rect">
            <a:avLst/>
          </a:prstGeom>
        </p:spPr>
      </p:pic>
      <p:pic>
        <p:nvPicPr>
          <p:cNvPr id="11" name="图片 10"/>
          <p:cNvPicPr>
            <a:picLocks noChangeAspect="1"/>
          </p:cNvPicPr>
          <p:nvPr/>
        </p:nvPicPr>
        <p:blipFill rotWithShape="1">
          <a:blip r:embed="rId3">
            <a:extLst>
              <a:ext uri="{28A0092B-C50C-407E-A947-70E740481C1C}">
                <a14:useLocalDpi xmlns:a14="http://schemas.microsoft.com/office/drawing/2010/main" val="0"/>
              </a:ext>
            </a:extLst>
          </a:blip>
          <a:srcRect l="77761" t="1329" r="14133" b="88065"/>
          <a:stretch>
            <a:fillRect/>
          </a:stretch>
        </p:blipFill>
        <p:spPr>
          <a:xfrm>
            <a:off x="7900364" y="0"/>
            <a:ext cx="2051094" cy="1470837"/>
          </a:xfrm>
          <a:prstGeom prst="rect">
            <a:avLst/>
          </a:prstGeom>
        </p:spPr>
      </p:pic>
      <p:pic>
        <p:nvPicPr>
          <p:cNvPr id="13" name="图片 12"/>
          <p:cNvPicPr>
            <a:picLocks noChangeAspect="1"/>
          </p:cNvPicPr>
          <p:nvPr/>
        </p:nvPicPr>
        <p:blipFill rotWithShape="1">
          <a:blip r:embed="rId4">
            <a:extLst>
              <a:ext uri="{28A0092B-C50C-407E-A947-70E740481C1C}">
                <a14:useLocalDpi xmlns:a14="http://schemas.microsoft.com/office/drawing/2010/main" val="0"/>
              </a:ext>
            </a:extLst>
          </a:blip>
          <a:srcRect l="85429" t="8081" r="6051" b="81084"/>
          <a:stretch>
            <a:fillRect/>
          </a:stretch>
        </p:blipFill>
        <p:spPr>
          <a:xfrm>
            <a:off x="10270184" y="431450"/>
            <a:ext cx="1770468" cy="1234141"/>
          </a:xfrm>
          <a:prstGeom prst="rect">
            <a:avLst/>
          </a:prstGeom>
        </p:spPr>
      </p:pic>
      <p:sp>
        <p:nvSpPr>
          <p:cNvPr id="14" name="文本框 13"/>
          <p:cNvSpPr txBox="1"/>
          <p:nvPr/>
        </p:nvSpPr>
        <p:spPr>
          <a:xfrm>
            <a:off x="297606" y="3476633"/>
            <a:ext cx="11596787" cy="1092607"/>
          </a:xfrm>
          <a:prstGeom prst="rect">
            <a:avLst/>
          </a:prstGeom>
          <a:noFill/>
        </p:spPr>
        <p:txBody>
          <a:bodyPr wrap="square" rtlCol="0">
            <a:spAutoFit/>
          </a:bodyPr>
          <a:lstStyle>
            <a:defPPr>
              <a:defRPr lang="zh-CN"/>
            </a:defPPr>
            <a:lvl1pPr algn="ctr">
              <a:defRPr sz="6500" b="1">
                <a:solidFill>
                  <a:srgbClr val="002060"/>
                </a:solidFill>
                <a:latin typeface="UTM Facebook K&amp;T" panose="02040603050506020204" pitchFamily="18" charset="0"/>
                <a:ea typeface="字魂17号-萌趣果冻体" pitchFamily="2" charset="-122"/>
                <a:cs typeface="Arial" panose="020B0604020202020204" pitchFamily="34" charset="0"/>
              </a:defRPr>
            </a:lvl1pPr>
          </a:lstStyle>
          <a:p>
            <a:r>
              <a:rPr lang="en-US" altLang="zh-CN" dirty="0" err="1"/>
              <a:t>Rừng</a:t>
            </a:r>
            <a:r>
              <a:rPr lang="en-US" altLang="zh-CN" dirty="0"/>
              <a:t> </a:t>
            </a:r>
            <a:r>
              <a:rPr lang="en-US" altLang="zh-CN" dirty="0" err="1"/>
              <a:t>và</a:t>
            </a:r>
            <a:r>
              <a:rPr lang="en-US" altLang="zh-CN" dirty="0"/>
              <a:t> </a:t>
            </a:r>
            <a:r>
              <a:rPr lang="en-US" altLang="zh-CN" dirty="0" err="1"/>
              <a:t>khai</a:t>
            </a:r>
            <a:r>
              <a:rPr lang="en-US" altLang="zh-CN" dirty="0"/>
              <a:t> </a:t>
            </a:r>
            <a:r>
              <a:rPr lang="en-US" altLang="zh-CN" dirty="0" err="1"/>
              <a:t>thác</a:t>
            </a:r>
            <a:r>
              <a:rPr lang="en-US" altLang="zh-CN" dirty="0"/>
              <a:t> </a:t>
            </a:r>
            <a:r>
              <a:rPr lang="en-US" altLang="zh-CN" err="1"/>
              <a:t>rừng</a:t>
            </a:r>
            <a:r>
              <a:rPr lang="en-US" altLang="zh-CN"/>
              <a:t> </a:t>
            </a:r>
            <a:endParaRPr lang="en-US" altLang="zh-CN"/>
          </a:p>
          <a:p>
            <a:r>
              <a:rPr lang="en-US" altLang="zh-CN"/>
              <a:t>ở </a:t>
            </a:r>
            <a:r>
              <a:rPr lang="en-US" altLang="zh-CN" dirty="0" err="1"/>
              <a:t>Tây</a:t>
            </a:r>
            <a:r>
              <a:rPr lang="en-US" altLang="zh-CN" dirty="0"/>
              <a:t> </a:t>
            </a:r>
            <a:r>
              <a:rPr lang="en-US" altLang="zh-CN" dirty="0" err="1"/>
              <a:t>Nguyên</a:t>
            </a:r>
            <a:endParaRPr lang="en-US" altLang="zh-CN" dirty="0"/>
          </a:p>
        </p:txBody>
      </p:sp>
      <p:grpSp>
        <p:nvGrpSpPr>
          <p:cNvPr id="3" name="Group 2"/>
          <p:cNvGrpSpPr/>
          <p:nvPr/>
        </p:nvGrpSpPr>
        <p:grpSpPr>
          <a:xfrm>
            <a:off x="4716720" y="1588476"/>
            <a:ext cx="2350686" cy="1740157"/>
            <a:chOff x="4562659" y="1879342"/>
            <a:chExt cx="2350686" cy="1740157"/>
          </a:xfrm>
        </p:grpSpPr>
        <p:sp>
          <p:nvSpPr>
            <p:cNvPr id="31" name="云形 30"/>
            <p:cNvSpPr/>
            <p:nvPr/>
          </p:nvSpPr>
          <p:spPr>
            <a:xfrm>
              <a:off x="4562659" y="1879342"/>
              <a:ext cx="2350686" cy="1740157"/>
            </a:xfrm>
            <a:prstGeom prst="cloud">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inpin heiti" charset="-122"/>
                <a:ea typeface="inpin heiti" charset="-122"/>
              </a:endParaRPr>
            </a:p>
          </p:txBody>
        </p:sp>
        <p:sp>
          <p:nvSpPr>
            <p:cNvPr id="2" name="文本框 1"/>
            <p:cNvSpPr txBox="1"/>
            <p:nvPr/>
          </p:nvSpPr>
          <p:spPr>
            <a:xfrm>
              <a:off x="4895061" y="2015578"/>
              <a:ext cx="1685883" cy="1400383"/>
            </a:xfrm>
            <a:prstGeom prst="rect">
              <a:avLst/>
            </a:prstGeom>
            <a:noFill/>
          </p:spPr>
          <p:txBody>
            <a:bodyPr wrap="square" rtlCol="0">
              <a:spAutoFit/>
            </a:bodyPr>
            <a:lstStyle>
              <a:defPPr>
                <a:defRPr lang="zh-CN"/>
              </a:defPPr>
              <a:lvl1pPr algn="ctr">
                <a:defRPr sz="4800">
                  <a:ln>
                    <a:solidFill>
                      <a:schemeClr val="bg1"/>
                    </a:solidFill>
                  </a:ln>
                  <a:solidFill>
                    <a:srgbClr val="343942"/>
                  </a:solidFill>
                  <a:latin typeface="华文琥珀" panose="02010800040101010101" pitchFamily="2" charset="-122"/>
                  <a:ea typeface="华文琥珀" panose="02010800040101010101" pitchFamily="2" charset="-122"/>
                  <a:cs typeface="方正光辉特粗简体" panose="03000509000000000000" pitchFamily="65" charset="-122"/>
                </a:defRPr>
              </a:lvl1pPr>
            </a:lstStyle>
            <a:p>
              <a:r>
                <a:rPr lang="en-US" altLang="zh-CN" sz="8500" b="1" dirty="0">
                  <a:solidFill>
                    <a:schemeClr val="accent2">
                      <a:lumMod val="50000"/>
                    </a:schemeClr>
                  </a:solidFill>
                  <a:latin typeface="#9Slide06 Thillends" pitchFamily="2" charset="0"/>
                  <a:ea typeface="inpin heiti" charset="-122"/>
                  <a:cs typeface="Arial" panose="020B0604020202020204" pitchFamily="34" charset="0"/>
                </a:rPr>
                <a:t>04</a:t>
              </a:r>
              <a:endParaRPr lang="zh-CN" altLang="en-US" sz="8500" b="1" dirty="0">
                <a:solidFill>
                  <a:schemeClr val="accent2">
                    <a:lumMod val="50000"/>
                  </a:schemeClr>
                </a:solidFill>
                <a:latin typeface="#9Slide06 Thillends" pitchFamily="2" charset="0"/>
                <a:ea typeface="inpin heiti" charset="-122"/>
                <a:cs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5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14"/>
                                        </p:tgtEl>
                                        <p:attrNameLst>
                                          <p:attrName>ppt_y</p:attrName>
                                        </p:attrNameLst>
                                      </p:cBhvr>
                                      <p:tavLst>
                                        <p:tav tm="0">
                                          <p:val>
                                            <p:strVal val="#ppt_y"/>
                                          </p:val>
                                        </p:tav>
                                        <p:tav tm="100000">
                                          <p:val>
                                            <p:strVal val="#ppt_y"/>
                                          </p:val>
                                        </p:tav>
                                      </p:tavLst>
                                    </p:anim>
                                    <p:anim calcmode="lin" valueType="num">
                                      <p:cBhvr>
                                        <p:cTn id="21"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Page 087"/>
          <p:cNvPicPr>
            <a:picLocks noChangeAspect="1" noChangeArrowheads="1"/>
          </p:cNvPicPr>
          <p:nvPr/>
        </p:nvPicPr>
        <p:blipFill>
          <a:blip r:embed="rId1">
            <a:lum bright="-30000" contrast="48000"/>
            <a:extLst>
              <a:ext uri="{28A0092B-C50C-407E-A947-70E740481C1C}">
                <a14:useLocalDpi xmlns:a14="http://schemas.microsoft.com/office/drawing/2010/main" val="0"/>
              </a:ext>
            </a:extLst>
          </a:blip>
          <a:srcRect/>
          <a:stretch>
            <a:fillRect/>
          </a:stretch>
        </p:blipFill>
        <p:spPr bwMode="auto">
          <a:xfrm>
            <a:off x="152361" y="228639"/>
            <a:ext cx="5637332" cy="6475314"/>
          </a:xfrm>
          <a:prstGeom prst="rect">
            <a:avLst/>
          </a:pr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6706308" y="324314"/>
            <a:ext cx="4300273" cy="820481"/>
            <a:chOff x="6333795" y="627920"/>
            <a:chExt cx="4803792" cy="820695"/>
          </a:xfrm>
        </p:grpSpPr>
        <p:sp>
          <p:nvSpPr>
            <p:cNvPr id="2" name="Rectangle: Rounded Corners 1"/>
            <p:cNvSpPr/>
            <p:nvPr/>
          </p:nvSpPr>
          <p:spPr>
            <a:xfrm>
              <a:off x="6333795" y="762794"/>
              <a:ext cx="4803792" cy="685800"/>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TextBox 6"/>
            <p:cNvSpPr txBox="1"/>
            <p:nvPr/>
          </p:nvSpPr>
          <p:spPr>
            <a:xfrm>
              <a:off x="6503996" y="627920"/>
              <a:ext cx="4633591" cy="820695"/>
            </a:xfrm>
            <a:prstGeom prst="rect">
              <a:avLst/>
            </a:prstGeom>
            <a:noFill/>
          </p:spPr>
          <p:txBody>
            <a:bodyPr wrap="square" rtlCol="0">
              <a:spAutoFit/>
            </a:bodyPr>
            <a:lstStyle/>
            <a:p>
              <a:pPr>
                <a:lnSpc>
                  <a:spcPct val="150000"/>
                </a:lnSpc>
              </a:pPr>
              <a:r>
                <a:rPr lang="en-US" altLang="zh-CN" sz="3600" dirty="0" err="1">
                  <a:solidFill>
                    <a:schemeClr val="bg1"/>
                  </a:solidFill>
                  <a:latin typeface="Arial" panose="020B0604020202020204" pitchFamily="34" charset="0"/>
                  <a:cs typeface="Arial" panose="020B0604020202020204" pitchFamily="34" charset="0"/>
                </a:rPr>
                <a:t>Đọc</a:t>
              </a:r>
              <a:r>
                <a:rPr lang="en-US" altLang="zh-CN" sz="3600" dirty="0">
                  <a:solidFill>
                    <a:schemeClr val="bg1"/>
                  </a:solidFill>
                  <a:latin typeface="Arial" panose="020B0604020202020204" pitchFamily="34" charset="0"/>
                  <a:cs typeface="Arial" panose="020B0604020202020204" pitchFamily="34" charset="0"/>
                </a:rPr>
                <a:t> </a:t>
              </a:r>
              <a:r>
                <a:rPr lang="en-US" altLang="zh-CN" sz="3600" dirty="0" err="1">
                  <a:solidFill>
                    <a:schemeClr val="bg1"/>
                  </a:solidFill>
                  <a:latin typeface="Arial" panose="020B0604020202020204" pitchFamily="34" charset="0"/>
                  <a:cs typeface="Arial" panose="020B0604020202020204" pitchFamily="34" charset="0"/>
                </a:rPr>
                <a:t>thầm</a:t>
              </a:r>
              <a:r>
                <a:rPr lang="en-US" altLang="zh-CN" sz="3600" dirty="0">
                  <a:solidFill>
                    <a:schemeClr val="bg1"/>
                  </a:solidFill>
                  <a:latin typeface="Arial" panose="020B0604020202020204" pitchFamily="34" charset="0"/>
                  <a:cs typeface="Arial" panose="020B0604020202020204" pitchFamily="34" charset="0"/>
                </a:rPr>
                <a:t> SGK / 91</a:t>
              </a:r>
              <a:endParaRPr lang="en-US" altLang="zh-CN" sz="3600" dirty="0">
                <a:solidFill>
                  <a:schemeClr val="bg1"/>
                </a:solidFill>
                <a:latin typeface="Arial" panose="020B0604020202020204" pitchFamily="34" charset="0"/>
                <a:cs typeface="Arial" panose="020B0604020202020204" pitchFamily="34" charset="0"/>
              </a:endParaRPr>
            </a:p>
          </p:txBody>
        </p:sp>
      </p:grpSp>
      <p:sp>
        <p:nvSpPr>
          <p:cNvPr id="8" name="TextBox 7"/>
          <p:cNvSpPr txBox="1"/>
          <p:nvPr/>
        </p:nvSpPr>
        <p:spPr>
          <a:xfrm>
            <a:off x="6049339" y="1679214"/>
            <a:ext cx="5637332" cy="1149055"/>
          </a:xfrm>
          <a:prstGeom prst="rect">
            <a:avLst/>
          </a:prstGeom>
          <a:solidFill>
            <a:schemeClr val="bg1"/>
          </a:solidFill>
        </p:spPr>
        <p:txBody>
          <a:bodyPr wrap="square" rtlCol="0">
            <a:spAutoFit/>
          </a:bodyPr>
          <a:lstStyle/>
          <a:p>
            <a:pPr algn="just">
              <a:lnSpc>
                <a:spcPct val="120000"/>
              </a:lnSpc>
              <a:spcBef>
                <a:spcPts val="600"/>
              </a:spcBef>
              <a:spcAft>
                <a:spcPts val="600"/>
              </a:spcAft>
            </a:pPr>
            <a:r>
              <a:rPr lang="en-US" altLang="zh-CN" sz="3000" dirty="0">
                <a:solidFill>
                  <a:schemeClr val="tx2"/>
                </a:solidFill>
                <a:latin typeface="Arial" panose="020B0604020202020204" pitchFamily="34" charset="0"/>
                <a:cs typeface="Arial" panose="020B0604020202020204" pitchFamily="34" charset="0"/>
              </a:rPr>
              <a:t>1. </a:t>
            </a:r>
            <a:r>
              <a:rPr lang="en-US" altLang="zh-CN" sz="3000" dirty="0" err="1">
                <a:solidFill>
                  <a:schemeClr val="tx2"/>
                </a:solidFill>
                <a:latin typeface="Arial" panose="020B0604020202020204" pitchFamily="34" charset="0"/>
                <a:cs typeface="Arial" panose="020B0604020202020204" pitchFamily="34" charset="0"/>
              </a:rPr>
              <a:t>Tây</a:t>
            </a:r>
            <a:r>
              <a:rPr lang="en-US" altLang="zh-CN" sz="3000" dirty="0">
                <a:solidFill>
                  <a:schemeClr val="tx2"/>
                </a:solidFill>
                <a:latin typeface="Arial" panose="020B0604020202020204" pitchFamily="34" charset="0"/>
                <a:cs typeface="Arial" panose="020B0604020202020204" pitchFamily="34" charset="0"/>
              </a:rPr>
              <a:t> </a:t>
            </a:r>
            <a:r>
              <a:rPr lang="en-US" altLang="zh-CN" sz="3000" dirty="0" err="1">
                <a:solidFill>
                  <a:schemeClr val="tx2"/>
                </a:solidFill>
                <a:latin typeface="Arial" panose="020B0604020202020204" pitchFamily="34" charset="0"/>
                <a:cs typeface="Arial" panose="020B0604020202020204" pitchFamily="34" charset="0"/>
              </a:rPr>
              <a:t>Nguyên</a:t>
            </a:r>
            <a:r>
              <a:rPr lang="en-US" altLang="zh-CN" sz="3000" dirty="0">
                <a:solidFill>
                  <a:schemeClr val="tx2"/>
                </a:solidFill>
                <a:latin typeface="Arial" panose="020B0604020202020204" pitchFamily="34" charset="0"/>
                <a:cs typeface="Arial" panose="020B0604020202020204" pitchFamily="34" charset="0"/>
              </a:rPr>
              <a:t> </a:t>
            </a:r>
            <a:r>
              <a:rPr lang="en-US" altLang="zh-CN" sz="3000" dirty="0" err="1">
                <a:solidFill>
                  <a:schemeClr val="tx2"/>
                </a:solidFill>
                <a:latin typeface="Arial" panose="020B0604020202020204" pitchFamily="34" charset="0"/>
                <a:cs typeface="Arial" panose="020B0604020202020204" pitchFamily="34" charset="0"/>
              </a:rPr>
              <a:t>có</a:t>
            </a:r>
            <a:r>
              <a:rPr lang="en-US" altLang="zh-CN" sz="3000" dirty="0">
                <a:solidFill>
                  <a:schemeClr val="tx2"/>
                </a:solidFill>
                <a:latin typeface="Arial" panose="020B0604020202020204" pitchFamily="34" charset="0"/>
                <a:cs typeface="Arial" panose="020B0604020202020204" pitchFamily="34" charset="0"/>
              </a:rPr>
              <a:t> </a:t>
            </a:r>
            <a:r>
              <a:rPr lang="en-US" altLang="zh-CN" sz="3000" dirty="0" err="1">
                <a:solidFill>
                  <a:schemeClr val="tx2"/>
                </a:solidFill>
                <a:latin typeface="Arial" panose="020B0604020202020204" pitchFamily="34" charset="0"/>
                <a:cs typeface="Arial" panose="020B0604020202020204" pitchFamily="34" charset="0"/>
              </a:rPr>
              <a:t>những</a:t>
            </a:r>
            <a:r>
              <a:rPr lang="en-US" altLang="zh-CN" sz="3000" dirty="0">
                <a:solidFill>
                  <a:schemeClr val="tx2"/>
                </a:solidFill>
                <a:latin typeface="Arial" panose="020B0604020202020204" pitchFamily="34" charset="0"/>
                <a:cs typeface="Arial" panose="020B0604020202020204" pitchFamily="34" charset="0"/>
              </a:rPr>
              <a:t> </a:t>
            </a:r>
            <a:r>
              <a:rPr lang="en-US" altLang="zh-CN" sz="3000" dirty="0" err="1">
                <a:solidFill>
                  <a:schemeClr val="tx2"/>
                </a:solidFill>
                <a:latin typeface="Arial" panose="020B0604020202020204" pitchFamily="34" charset="0"/>
                <a:cs typeface="Arial" panose="020B0604020202020204" pitchFamily="34" charset="0"/>
              </a:rPr>
              <a:t>loại</a:t>
            </a:r>
            <a:r>
              <a:rPr lang="en-US" altLang="zh-CN" sz="3000" dirty="0">
                <a:solidFill>
                  <a:schemeClr val="tx2"/>
                </a:solidFill>
                <a:latin typeface="Arial" panose="020B0604020202020204" pitchFamily="34" charset="0"/>
                <a:cs typeface="Arial" panose="020B0604020202020204" pitchFamily="34" charset="0"/>
              </a:rPr>
              <a:t> </a:t>
            </a:r>
            <a:r>
              <a:rPr lang="en-US" altLang="zh-CN" sz="3000" dirty="0" err="1">
                <a:solidFill>
                  <a:schemeClr val="tx2"/>
                </a:solidFill>
                <a:latin typeface="Arial" panose="020B0604020202020204" pitchFamily="34" charset="0"/>
                <a:cs typeface="Arial" panose="020B0604020202020204" pitchFamily="34" charset="0"/>
              </a:rPr>
              <a:t>rừng</a:t>
            </a:r>
            <a:r>
              <a:rPr lang="en-US" altLang="zh-CN" sz="3000" dirty="0">
                <a:solidFill>
                  <a:schemeClr val="tx2"/>
                </a:solidFill>
                <a:latin typeface="Arial" panose="020B0604020202020204" pitchFamily="34" charset="0"/>
                <a:cs typeface="Arial" panose="020B0604020202020204" pitchFamily="34" charset="0"/>
              </a:rPr>
              <a:t> </a:t>
            </a:r>
            <a:r>
              <a:rPr lang="en-US" altLang="zh-CN" sz="3000" dirty="0" err="1">
                <a:solidFill>
                  <a:schemeClr val="tx2"/>
                </a:solidFill>
                <a:latin typeface="Arial" panose="020B0604020202020204" pitchFamily="34" charset="0"/>
                <a:cs typeface="Arial" panose="020B0604020202020204" pitchFamily="34" charset="0"/>
              </a:rPr>
              <a:t>nào</a:t>
            </a:r>
            <a:r>
              <a:rPr lang="en-US" altLang="zh-CN" sz="3000" dirty="0">
                <a:solidFill>
                  <a:schemeClr val="tx2"/>
                </a:solidFill>
                <a:latin typeface="Arial" panose="020B0604020202020204" pitchFamily="34" charset="0"/>
                <a:cs typeface="Arial" panose="020B0604020202020204" pitchFamily="34" charset="0"/>
              </a:rPr>
              <a:t>?</a:t>
            </a:r>
            <a:endParaRPr lang="en-US" altLang="zh-CN" sz="3000" dirty="0">
              <a:solidFill>
                <a:schemeClr val="tx2"/>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706307" y="3076688"/>
            <a:ext cx="4144593" cy="414459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687208" y="2309307"/>
            <a:ext cx="3809009" cy="575850"/>
          </a:xfrm>
          <a:prstGeom prst="rect">
            <a:avLst/>
          </a:prstGeom>
          <a:solidFill>
            <a:schemeClr val="accent6"/>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err="1">
                <a:solidFill>
                  <a:schemeClr val="bg1"/>
                </a:solidFill>
                <a:latin typeface="Arial" panose="020B0604020202020204" pitchFamily="34" charset="0"/>
                <a:cs typeface="Arial" panose="020B0604020202020204" pitchFamily="34" charset="0"/>
              </a:rPr>
              <a:t>Rừng</a:t>
            </a:r>
            <a:r>
              <a:rPr lang="en-US" altLang="zh-CN" sz="3200" dirty="0">
                <a:solidFill>
                  <a:schemeClr val="bg1"/>
                </a:solidFill>
                <a:latin typeface="Arial" panose="020B0604020202020204" pitchFamily="34" charset="0"/>
                <a:cs typeface="Arial" panose="020B0604020202020204" pitchFamily="34" charset="0"/>
              </a:rPr>
              <a:t> </a:t>
            </a:r>
            <a:r>
              <a:rPr lang="en-US" altLang="zh-CN" sz="3200" dirty="0" err="1">
                <a:solidFill>
                  <a:schemeClr val="bg1"/>
                </a:solidFill>
                <a:latin typeface="Arial" panose="020B0604020202020204" pitchFamily="34" charset="0"/>
                <a:cs typeface="Arial" panose="020B0604020202020204" pitchFamily="34" charset="0"/>
              </a:rPr>
              <a:t>rậm</a:t>
            </a:r>
            <a:r>
              <a:rPr lang="en-US" altLang="zh-CN" sz="3200" dirty="0">
                <a:solidFill>
                  <a:schemeClr val="bg1"/>
                </a:solidFill>
                <a:latin typeface="Arial" panose="020B0604020202020204" pitchFamily="34" charset="0"/>
                <a:cs typeface="Arial" panose="020B0604020202020204" pitchFamily="34" charset="0"/>
              </a:rPr>
              <a:t> </a:t>
            </a:r>
            <a:r>
              <a:rPr lang="en-US" altLang="zh-CN" sz="3200" dirty="0" err="1">
                <a:solidFill>
                  <a:schemeClr val="bg1"/>
                </a:solidFill>
                <a:latin typeface="Arial" panose="020B0604020202020204" pitchFamily="34" charset="0"/>
                <a:cs typeface="Arial" panose="020B0604020202020204" pitchFamily="34" charset="0"/>
              </a:rPr>
              <a:t>nhiệt</a:t>
            </a:r>
            <a:r>
              <a:rPr lang="en-US" altLang="zh-CN" sz="3200" dirty="0">
                <a:solidFill>
                  <a:schemeClr val="bg1"/>
                </a:solidFill>
                <a:latin typeface="Arial" panose="020B0604020202020204" pitchFamily="34" charset="0"/>
                <a:cs typeface="Arial" panose="020B0604020202020204" pitchFamily="34" charset="0"/>
              </a:rPr>
              <a:t> </a:t>
            </a:r>
            <a:r>
              <a:rPr lang="en-US" altLang="zh-CN" sz="3200" dirty="0" err="1">
                <a:solidFill>
                  <a:schemeClr val="bg1"/>
                </a:solidFill>
                <a:latin typeface="Arial" panose="020B0604020202020204" pitchFamily="34" charset="0"/>
                <a:cs typeface="Arial" panose="020B0604020202020204" pitchFamily="34" charset="0"/>
              </a:rPr>
              <a:t>đới</a:t>
            </a:r>
            <a:endParaRPr lang="zh-CN" altLang="en-US" sz="3200" dirty="0">
              <a:solidFill>
                <a:schemeClr val="bg1"/>
              </a:solidFill>
              <a:latin typeface="Arial" panose="020B0604020202020204" pitchFamily="34" charset="0"/>
              <a:cs typeface="Arial" panose="020B0604020202020204" pitchFamily="34" charset="0"/>
            </a:endParaRPr>
          </a:p>
        </p:txBody>
      </p:sp>
      <p:sp>
        <p:nvSpPr>
          <p:cNvPr id="5" name="TextBox 4"/>
          <p:cNvSpPr txBox="1"/>
          <p:nvPr/>
        </p:nvSpPr>
        <p:spPr>
          <a:xfrm>
            <a:off x="611029" y="2918749"/>
            <a:ext cx="4951710" cy="2256761"/>
          </a:xfrm>
          <a:prstGeom prst="rect">
            <a:avLst/>
          </a:prstGeom>
          <a:noFill/>
        </p:spPr>
        <p:txBody>
          <a:bodyPr wrap="square" rtlCol="0">
            <a:spAutoFit/>
          </a:bodyPr>
          <a:lstStyle/>
          <a:p>
            <a:pPr marL="457200" indent="-457200" algn="just">
              <a:lnSpc>
                <a:spcPct val="120000"/>
              </a:lnSpc>
              <a:buFontTx/>
              <a:buChar char="-"/>
            </a:pPr>
            <a:r>
              <a:rPr lang="en-US" altLang="zh-CN" sz="3000" spc="300" dirty="0" err="1">
                <a:solidFill>
                  <a:schemeClr val="tx2"/>
                </a:solidFill>
                <a:latin typeface="Arial" panose="020B0604020202020204" pitchFamily="34" charset="0"/>
                <a:cs typeface="Arial" panose="020B0604020202020204" pitchFamily="34" charset="0"/>
              </a:rPr>
              <a:t>Rậm</a:t>
            </a:r>
            <a:r>
              <a:rPr lang="en-US" altLang="zh-CN" sz="3000" spc="300" dirty="0">
                <a:solidFill>
                  <a:schemeClr val="tx2"/>
                </a:solidFill>
                <a:latin typeface="Arial" panose="020B0604020202020204" pitchFamily="34" charset="0"/>
                <a:cs typeface="Arial" panose="020B0604020202020204" pitchFamily="34" charset="0"/>
              </a:rPr>
              <a:t> </a:t>
            </a:r>
            <a:r>
              <a:rPr lang="en-US" altLang="zh-CN" sz="3000" spc="300" dirty="0" err="1">
                <a:solidFill>
                  <a:schemeClr val="tx2"/>
                </a:solidFill>
                <a:latin typeface="Arial" panose="020B0604020202020204" pitchFamily="34" charset="0"/>
                <a:cs typeface="Arial" panose="020B0604020202020204" pitchFamily="34" charset="0"/>
              </a:rPr>
              <a:t>rạp</a:t>
            </a:r>
            <a:r>
              <a:rPr lang="en-US" altLang="zh-CN" sz="3000" spc="300" dirty="0">
                <a:solidFill>
                  <a:schemeClr val="tx2"/>
                </a:solidFill>
                <a:latin typeface="Arial" panose="020B0604020202020204" pitchFamily="34" charset="0"/>
                <a:cs typeface="Arial" panose="020B0604020202020204" pitchFamily="34" charset="0"/>
              </a:rPr>
              <a:t>.</a:t>
            </a:r>
            <a:endParaRPr lang="en-US" altLang="zh-CN" sz="3000" spc="300" dirty="0">
              <a:solidFill>
                <a:schemeClr val="tx2"/>
              </a:solidFill>
              <a:latin typeface="Arial" panose="020B0604020202020204" pitchFamily="34" charset="0"/>
              <a:cs typeface="Arial" panose="020B0604020202020204" pitchFamily="34" charset="0"/>
            </a:endParaRPr>
          </a:p>
          <a:p>
            <a:pPr marL="457200" indent="-457200" algn="just">
              <a:lnSpc>
                <a:spcPct val="120000"/>
              </a:lnSpc>
              <a:buFontTx/>
              <a:buChar char="-"/>
            </a:pPr>
            <a:r>
              <a:rPr lang="en-US" altLang="zh-CN" sz="3000" spc="300" dirty="0" err="1">
                <a:solidFill>
                  <a:schemeClr val="tx2"/>
                </a:solidFill>
                <a:latin typeface="Arial" panose="020B0604020202020204" pitchFamily="34" charset="0"/>
                <a:cs typeface="Arial" panose="020B0604020202020204" pitchFamily="34" charset="0"/>
              </a:rPr>
              <a:t>Nhiều</a:t>
            </a:r>
            <a:r>
              <a:rPr lang="en-US" altLang="zh-CN" sz="3000" spc="300" dirty="0">
                <a:solidFill>
                  <a:schemeClr val="tx2"/>
                </a:solidFill>
                <a:latin typeface="Arial" panose="020B0604020202020204" pitchFamily="34" charset="0"/>
                <a:cs typeface="Arial" panose="020B0604020202020204" pitchFamily="34" charset="0"/>
              </a:rPr>
              <a:t> </a:t>
            </a:r>
            <a:r>
              <a:rPr lang="en-US" altLang="zh-CN" sz="3000" spc="300" dirty="0" err="1">
                <a:solidFill>
                  <a:schemeClr val="tx2"/>
                </a:solidFill>
                <a:latin typeface="Arial" panose="020B0604020202020204" pitchFamily="34" charset="0"/>
                <a:cs typeface="Arial" panose="020B0604020202020204" pitchFamily="34" charset="0"/>
              </a:rPr>
              <a:t>loại</a:t>
            </a:r>
            <a:r>
              <a:rPr lang="en-US" altLang="zh-CN" sz="3000" spc="300" dirty="0">
                <a:solidFill>
                  <a:schemeClr val="tx2"/>
                </a:solidFill>
                <a:latin typeface="Arial" panose="020B0604020202020204" pitchFamily="34" charset="0"/>
                <a:cs typeface="Arial" panose="020B0604020202020204" pitchFamily="34" charset="0"/>
              </a:rPr>
              <a:t> </a:t>
            </a:r>
            <a:r>
              <a:rPr lang="en-US" altLang="zh-CN" sz="3000" spc="300" dirty="0" err="1">
                <a:solidFill>
                  <a:schemeClr val="tx2"/>
                </a:solidFill>
                <a:latin typeface="Arial" panose="020B0604020202020204" pitchFamily="34" charset="0"/>
                <a:cs typeface="Arial" panose="020B0604020202020204" pitchFamily="34" charset="0"/>
              </a:rPr>
              <a:t>cây</a:t>
            </a:r>
            <a:r>
              <a:rPr lang="en-US" altLang="zh-CN" sz="3000" spc="300" dirty="0">
                <a:solidFill>
                  <a:schemeClr val="tx2"/>
                </a:solidFill>
                <a:latin typeface="Arial" panose="020B0604020202020204" pitchFamily="34" charset="0"/>
                <a:cs typeface="Arial" panose="020B0604020202020204" pitchFamily="34" charset="0"/>
              </a:rPr>
              <a:t> </a:t>
            </a:r>
            <a:r>
              <a:rPr lang="en-US" altLang="zh-CN" sz="3000" spc="300" dirty="0" err="1">
                <a:solidFill>
                  <a:schemeClr val="tx2"/>
                </a:solidFill>
                <a:latin typeface="Arial" panose="020B0604020202020204" pitchFamily="34" charset="0"/>
                <a:cs typeface="Arial" panose="020B0604020202020204" pitchFamily="34" charset="0"/>
              </a:rPr>
              <a:t>với</a:t>
            </a:r>
            <a:r>
              <a:rPr lang="en-US" altLang="zh-CN" sz="3000" spc="300" dirty="0">
                <a:solidFill>
                  <a:schemeClr val="tx2"/>
                </a:solidFill>
                <a:latin typeface="Arial" panose="020B0604020202020204" pitchFamily="34" charset="0"/>
                <a:cs typeface="Arial" panose="020B0604020202020204" pitchFamily="34" charset="0"/>
              </a:rPr>
              <a:t> </a:t>
            </a:r>
            <a:r>
              <a:rPr lang="en-US" altLang="zh-CN" sz="3000" spc="300" dirty="0" err="1">
                <a:solidFill>
                  <a:schemeClr val="tx2"/>
                </a:solidFill>
                <a:latin typeface="Arial" panose="020B0604020202020204" pitchFamily="34" charset="0"/>
                <a:cs typeface="Arial" panose="020B0604020202020204" pitchFamily="34" charset="0"/>
              </a:rPr>
              <a:t>nhiều</a:t>
            </a:r>
            <a:r>
              <a:rPr lang="en-US" altLang="zh-CN" sz="3000" spc="300" dirty="0">
                <a:solidFill>
                  <a:schemeClr val="tx2"/>
                </a:solidFill>
                <a:latin typeface="Arial" panose="020B0604020202020204" pitchFamily="34" charset="0"/>
                <a:cs typeface="Arial" panose="020B0604020202020204" pitchFamily="34" charset="0"/>
              </a:rPr>
              <a:t> </a:t>
            </a:r>
            <a:r>
              <a:rPr lang="en-US" altLang="zh-CN" sz="3000" spc="300" dirty="0" err="1">
                <a:solidFill>
                  <a:schemeClr val="tx2"/>
                </a:solidFill>
                <a:latin typeface="Arial" panose="020B0604020202020204" pitchFamily="34" charset="0"/>
                <a:cs typeface="Arial" panose="020B0604020202020204" pitchFamily="34" charset="0"/>
              </a:rPr>
              <a:t>tầng</a:t>
            </a:r>
            <a:r>
              <a:rPr lang="en-US" altLang="zh-CN" sz="3000" spc="300" dirty="0">
                <a:solidFill>
                  <a:schemeClr val="tx2"/>
                </a:solidFill>
                <a:latin typeface="Arial" panose="020B0604020202020204" pitchFamily="34" charset="0"/>
                <a:cs typeface="Arial" panose="020B0604020202020204" pitchFamily="34" charset="0"/>
              </a:rPr>
              <a:t>.</a:t>
            </a:r>
            <a:endParaRPr lang="en-US" altLang="zh-CN" sz="3000" spc="300" dirty="0">
              <a:solidFill>
                <a:schemeClr val="tx2"/>
              </a:solidFill>
              <a:latin typeface="Arial" panose="020B0604020202020204" pitchFamily="34" charset="0"/>
              <a:cs typeface="Arial" panose="020B0604020202020204" pitchFamily="34" charset="0"/>
            </a:endParaRPr>
          </a:p>
          <a:p>
            <a:pPr marL="457200" indent="-457200" algn="just">
              <a:lnSpc>
                <a:spcPct val="120000"/>
              </a:lnSpc>
              <a:buFontTx/>
              <a:buChar char="-"/>
            </a:pPr>
            <a:r>
              <a:rPr lang="en-US" altLang="zh-CN" sz="3000" spc="300" dirty="0" err="1">
                <a:solidFill>
                  <a:schemeClr val="tx2"/>
                </a:solidFill>
                <a:latin typeface="Arial" panose="020B0604020202020204" pitchFamily="34" charset="0"/>
                <a:cs typeface="Arial" panose="020B0604020202020204" pitchFamily="34" charset="0"/>
              </a:rPr>
              <a:t>Xanh</a:t>
            </a:r>
            <a:r>
              <a:rPr lang="en-US" altLang="zh-CN" sz="3000" spc="300" dirty="0">
                <a:solidFill>
                  <a:schemeClr val="tx2"/>
                </a:solidFill>
                <a:latin typeface="Arial" panose="020B0604020202020204" pitchFamily="34" charset="0"/>
                <a:cs typeface="Arial" panose="020B0604020202020204" pitchFamily="34" charset="0"/>
              </a:rPr>
              <a:t> </a:t>
            </a:r>
            <a:r>
              <a:rPr lang="en-US" altLang="zh-CN" sz="3000" spc="300" dirty="0" err="1">
                <a:solidFill>
                  <a:schemeClr val="tx2"/>
                </a:solidFill>
                <a:latin typeface="Arial" panose="020B0604020202020204" pitchFamily="34" charset="0"/>
                <a:cs typeface="Arial" panose="020B0604020202020204" pitchFamily="34" charset="0"/>
              </a:rPr>
              <a:t>tốt</a:t>
            </a:r>
            <a:r>
              <a:rPr lang="en-US" altLang="zh-CN" sz="3000" spc="300" dirty="0">
                <a:solidFill>
                  <a:schemeClr val="tx2"/>
                </a:solidFill>
                <a:latin typeface="Arial" panose="020B0604020202020204" pitchFamily="34" charset="0"/>
                <a:cs typeface="Arial" panose="020B0604020202020204" pitchFamily="34" charset="0"/>
              </a:rPr>
              <a:t> </a:t>
            </a:r>
            <a:r>
              <a:rPr lang="en-US" altLang="zh-CN" sz="3000" spc="300" dirty="0" err="1">
                <a:solidFill>
                  <a:schemeClr val="tx2"/>
                </a:solidFill>
                <a:latin typeface="Arial" panose="020B0604020202020204" pitchFamily="34" charset="0"/>
                <a:cs typeface="Arial" panose="020B0604020202020204" pitchFamily="34" charset="0"/>
              </a:rPr>
              <a:t>quanh</a:t>
            </a:r>
            <a:r>
              <a:rPr lang="en-US" altLang="zh-CN" sz="3000" spc="300" dirty="0">
                <a:solidFill>
                  <a:schemeClr val="tx2"/>
                </a:solidFill>
                <a:latin typeface="Arial" panose="020B0604020202020204" pitchFamily="34" charset="0"/>
                <a:cs typeface="Arial" panose="020B0604020202020204" pitchFamily="34" charset="0"/>
              </a:rPr>
              <a:t> </a:t>
            </a:r>
            <a:r>
              <a:rPr lang="en-US" altLang="zh-CN" sz="3000" spc="300" dirty="0" err="1">
                <a:solidFill>
                  <a:schemeClr val="tx2"/>
                </a:solidFill>
                <a:latin typeface="Arial" panose="020B0604020202020204" pitchFamily="34" charset="0"/>
                <a:cs typeface="Arial" panose="020B0604020202020204" pitchFamily="34" charset="0"/>
              </a:rPr>
              <a:t>năm</a:t>
            </a:r>
            <a:r>
              <a:rPr lang="en-US" altLang="zh-CN" sz="3000" spc="300" dirty="0">
                <a:solidFill>
                  <a:schemeClr val="tx2"/>
                </a:solidFill>
                <a:latin typeface="Arial" panose="020B0604020202020204" pitchFamily="34" charset="0"/>
                <a:cs typeface="Arial" panose="020B0604020202020204" pitchFamily="34" charset="0"/>
              </a:rPr>
              <a:t>.</a:t>
            </a:r>
            <a:endParaRPr lang="zh-CN" altLang="en-US" sz="3000" spc="300" dirty="0">
              <a:solidFill>
                <a:schemeClr val="tx2"/>
              </a:solidFill>
              <a:latin typeface="Arial" panose="020B0604020202020204" pitchFamily="34" charset="0"/>
              <a:cs typeface="Arial" panose="020B0604020202020204" pitchFamily="34" charset="0"/>
            </a:endParaRPr>
          </a:p>
        </p:txBody>
      </p:sp>
      <p:sp>
        <p:nvSpPr>
          <p:cNvPr id="7" name="矩形 6"/>
          <p:cNvSpPr/>
          <p:nvPr/>
        </p:nvSpPr>
        <p:spPr>
          <a:xfrm>
            <a:off x="6777349" y="2334196"/>
            <a:ext cx="2285405" cy="575850"/>
          </a:xfrm>
          <a:prstGeom prst="rect">
            <a:avLst/>
          </a:prstGeom>
          <a:solidFill>
            <a:schemeClr val="accent6"/>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err="1">
                <a:solidFill>
                  <a:schemeClr val="bg1"/>
                </a:solidFill>
                <a:latin typeface="Arial" panose="020B0604020202020204" pitchFamily="34" charset="0"/>
                <a:cs typeface="Arial" panose="020B0604020202020204" pitchFamily="34" charset="0"/>
              </a:rPr>
              <a:t>Rừng</a:t>
            </a:r>
            <a:r>
              <a:rPr lang="en-US" altLang="zh-CN" sz="3200" dirty="0">
                <a:solidFill>
                  <a:schemeClr val="bg1"/>
                </a:solidFill>
                <a:latin typeface="Arial" panose="020B0604020202020204" pitchFamily="34" charset="0"/>
                <a:cs typeface="Arial" panose="020B0604020202020204" pitchFamily="34" charset="0"/>
              </a:rPr>
              <a:t> </a:t>
            </a:r>
            <a:r>
              <a:rPr lang="en-US" altLang="zh-CN" sz="3200" dirty="0" err="1">
                <a:solidFill>
                  <a:schemeClr val="bg1"/>
                </a:solidFill>
                <a:latin typeface="Arial" panose="020B0604020202020204" pitchFamily="34" charset="0"/>
                <a:cs typeface="Arial" panose="020B0604020202020204" pitchFamily="34" charset="0"/>
              </a:rPr>
              <a:t>khộp</a:t>
            </a:r>
            <a:endParaRPr lang="zh-CN" altLang="en-US" sz="3200" dirty="0">
              <a:solidFill>
                <a:schemeClr val="bg1"/>
              </a:solidFill>
              <a:latin typeface="Arial" panose="020B0604020202020204" pitchFamily="34" charset="0"/>
              <a:cs typeface="Arial" panose="020B0604020202020204" pitchFamily="34" charset="0"/>
            </a:endParaRPr>
          </a:p>
        </p:txBody>
      </p:sp>
      <p:sp>
        <p:nvSpPr>
          <p:cNvPr id="8" name="TextBox 7"/>
          <p:cNvSpPr txBox="1"/>
          <p:nvPr/>
        </p:nvSpPr>
        <p:spPr>
          <a:xfrm>
            <a:off x="6777350" y="2918748"/>
            <a:ext cx="5637332" cy="2293685"/>
          </a:xfrm>
          <a:prstGeom prst="rect">
            <a:avLst/>
          </a:prstGeom>
          <a:noFill/>
        </p:spPr>
        <p:txBody>
          <a:bodyPr wrap="square" rtlCol="0">
            <a:spAutoFit/>
          </a:bodyPr>
          <a:lstStyle/>
          <a:p>
            <a:pPr marL="457200" indent="-457200" algn="just">
              <a:lnSpc>
                <a:spcPct val="120000"/>
              </a:lnSpc>
              <a:buFontTx/>
              <a:buChar char="-"/>
            </a:pPr>
            <a:r>
              <a:rPr lang="en-US" altLang="zh-CN" sz="3000" spc="300" dirty="0" err="1">
                <a:solidFill>
                  <a:schemeClr val="tx2"/>
                </a:solidFill>
                <a:latin typeface="Arial" panose="020B0604020202020204" pitchFamily="34" charset="0"/>
                <a:cs typeface="Arial" panose="020B0604020202020204" pitchFamily="34" charset="0"/>
              </a:rPr>
              <a:t>Thưa</a:t>
            </a:r>
            <a:r>
              <a:rPr lang="en-US" altLang="zh-CN" sz="3000" spc="300" dirty="0">
                <a:solidFill>
                  <a:schemeClr val="tx2"/>
                </a:solidFill>
                <a:latin typeface="Arial" panose="020B0604020202020204" pitchFamily="34" charset="0"/>
                <a:cs typeface="Arial" panose="020B0604020202020204" pitchFamily="34" charset="0"/>
              </a:rPr>
              <a:t>.</a:t>
            </a:r>
            <a:endParaRPr lang="en-US" altLang="zh-CN" sz="3000" spc="300" dirty="0">
              <a:solidFill>
                <a:schemeClr val="tx2"/>
              </a:solidFill>
              <a:latin typeface="Arial" panose="020B0604020202020204" pitchFamily="34" charset="0"/>
              <a:cs typeface="Arial" panose="020B0604020202020204" pitchFamily="34" charset="0"/>
            </a:endParaRPr>
          </a:p>
          <a:p>
            <a:pPr marL="457200" indent="-457200" algn="just">
              <a:lnSpc>
                <a:spcPct val="120000"/>
              </a:lnSpc>
              <a:buFontTx/>
              <a:buChar char="-"/>
            </a:pPr>
            <a:r>
              <a:rPr lang="en-US" altLang="zh-CN" sz="3000" spc="300" dirty="0" err="1">
                <a:solidFill>
                  <a:schemeClr val="tx2"/>
                </a:solidFill>
                <a:latin typeface="Arial" panose="020B0604020202020204" pitchFamily="34" charset="0"/>
                <a:cs typeface="Arial" panose="020B0604020202020204" pitchFamily="34" charset="0"/>
              </a:rPr>
              <a:t>Chỉ</a:t>
            </a:r>
            <a:r>
              <a:rPr lang="en-US" altLang="zh-CN" sz="3000" spc="300" dirty="0">
                <a:solidFill>
                  <a:schemeClr val="tx2"/>
                </a:solidFill>
                <a:latin typeface="Arial" panose="020B0604020202020204" pitchFamily="34" charset="0"/>
                <a:cs typeface="Arial" panose="020B0604020202020204" pitchFamily="34" charset="0"/>
              </a:rPr>
              <a:t> </a:t>
            </a:r>
            <a:r>
              <a:rPr lang="en-US" altLang="zh-CN" sz="3000" spc="300" dirty="0" err="1">
                <a:solidFill>
                  <a:schemeClr val="tx2"/>
                </a:solidFill>
                <a:latin typeface="Arial" panose="020B0604020202020204" pitchFamily="34" charset="0"/>
                <a:cs typeface="Arial" panose="020B0604020202020204" pitchFamily="34" charset="0"/>
              </a:rPr>
              <a:t>có</a:t>
            </a:r>
            <a:r>
              <a:rPr lang="en-US" altLang="zh-CN" sz="3000" spc="300" dirty="0">
                <a:solidFill>
                  <a:schemeClr val="tx2"/>
                </a:solidFill>
                <a:latin typeface="Arial" panose="020B0604020202020204" pitchFamily="34" charset="0"/>
                <a:cs typeface="Arial" panose="020B0604020202020204" pitchFamily="34" charset="0"/>
              </a:rPr>
              <a:t> </a:t>
            </a:r>
            <a:r>
              <a:rPr lang="en-US" altLang="zh-CN" sz="3000" spc="300" dirty="0" err="1">
                <a:solidFill>
                  <a:schemeClr val="tx2"/>
                </a:solidFill>
                <a:latin typeface="Arial" panose="020B0604020202020204" pitchFamily="34" charset="0"/>
                <a:cs typeface="Arial" panose="020B0604020202020204" pitchFamily="34" charset="0"/>
              </a:rPr>
              <a:t>một</a:t>
            </a:r>
            <a:r>
              <a:rPr lang="en-US" altLang="zh-CN" sz="3000" spc="300" dirty="0">
                <a:solidFill>
                  <a:schemeClr val="tx2"/>
                </a:solidFill>
                <a:latin typeface="Arial" panose="020B0604020202020204" pitchFamily="34" charset="0"/>
                <a:cs typeface="Arial" panose="020B0604020202020204" pitchFamily="34" charset="0"/>
              </a:rPr>
              <a:t> </a:t>
            </a:r>
            <a:r>
              <a:rPr lang="en-US" altLang="zh-CN" sz="3000" spc="300" dirty="0" err="1">
                <a:solidFill>
                  <a:schemeClr val="tx2"/>
                </a:solidFill>
                <a:latin typeface="Arial" panose="020B0604020202020204" pitchFamily="34" charset="0"/>
                <a:cs typeface="Arial" panose="020B0604020202020204" pitchFamily="34" charset="0"/>
              </a:rPr>
              <a:t>loại</a:t>
            </a:r>
            <a:r>
              <a:rPr lang="en-US" altLang="zh-CN" sz="3000" spc="300" dirty="0">
                <a:solidFill>
                  <a:schemeClr val="tx2"/>
                </a:solidFill>
                <a:latin typeface="Arial" panose="020B0604020202020204" pitchFamily="34" charset="0"/>
                <a:cs typeface="Arial" panose="020B0604020202020204" pitchFamily="34" charset="0"/>
              </a:rPr>
              <a:t> </a:t>
            </a:r>
            <a:r>
              <a:rPr lang="en-US" altLang="zh-CN" sz="3000" spc="300" dirty="0" err="1">
                <a:solidFill>
                  <a:schemeClr val="tx2"/>
                </a:solidFill>
                <a:latin typeface="Arial" panose="020B0604020202020204" pitchFamily="34" charset="0"/>
                <a:cs typeface="Arial" panose="020B0604020202020204" pitchFamily="34" charset="0"/>
              </a:rPr>
              <a:t>cây</a:t>
            </a:r>
            <a:r>
              <a:rPr lang="en-US" altLang="zh-CN" sz="3000" spc="300" dirty="0">
                <a:solidFill>
                  <a:schemeClr val="tx2"/>
                </a:solidFill>
                <a:latin typeface="Arial" panose="020B0604020202020204" pitchFamily="34" charset="0"/>
                <a:cs typeface="Arial" panose="020B0604020202020204" pitchFamily="34" charset="0"/>
              </a:rPr>
              <a:t>.</a:t>
            </a:r>
            <a:endParaRPr lang="en-US" altLang="zh-CN" sz="3000" spc="300" dirty="0">
              <a:solidFill>
                <a:schemeClr val="tx2"/>
              </a:solidFill>
              <a:latin typeface="Arial" panose="020B0604020202020204" pitchFamily="34" charset="0"/>
              <a:cs typeface="Arial" panose="020B0604020202020204" pitchFamily="34" charset="0"/>
            </a:endParaRPr>
          </a:p>
          <a:p>
            <a:pPr algn="just">
              <a:lnSpc>
                <a:spcPct val="120000"/>
              </a:lnSpc>
            </a:pPr>
            <a:endParaRPr lang="en-US" altLang="zh-CN" sz="3000" spc="300" dirty="0">
              <a:solidFill>
                <a:schemeClr val="tx2"/>
              </a:solidFill>
              <a:latin typeface="Arial" panose="020B0604020202020204" pitchFamily="34" charset="0"/>
              <a:cs typeface="Arial" panose="020B0604020202020204" pitchFamily="34" charset="0"/>
            </a:endParaRPr>
          </a:p>
          <a:p>
            <a:pPr marL="457200" indent="-457200" algn="just">
              <a:lnSpc>
                <a:spcPct val="120000"/>
              </a:lnSpc>
              <a:buFontTx/>
              <a:buChar char="-"/>
            </a:pPr>
            <a:r>
              <a:rPr lang="en-US" altLang="zh-CN" sz="3000" spc="300" dirty="0" err="1">
                <a:solidFill>
                  <a:schemeClr val="tx2"/>
                </a:solidFill>
                <a:latin typeface="Arial" panose="020B0604020202020204" pitchFamily="34" charset="0"/>
                <a:cs typeface="Arial" panose="020B0604020202020204" pitchFamily="34" charset="0"/>
              </a:rPr>
              <a:t>Rụng</a:t>
            </a:r>
            <a:r>
              <a:rPr lang="en-US" altLang="zh-CN" sz="3000" spc="300" dirty="0">
                <a:solidFill>
                  <a:schemeClr val="tx2"/>
                </a:solidFill>
                <a:latin typeface="Arial" panose="020B0604020202020204" pitchFamily="34" charset="0"/>
                <a:cs typeface="Arial" panose="020B0604020202020204" pitchFamily="34" charset="0"/>
              </a:rPr>
              <a:t> </a:t>
            </a:r>
            <a:r>
              <a:rPr lang="en-US" altLang="zh-CN" sz="3000" spc="300" dirty="0" err="1">
                <a:solidFill>
                  <a:schemeClr val="tx2"/>
                </a:solidFill>
                <a:latin typeface="Arial" panose="020B0604020202020204" pitchFamily="34" charset="0"/>
                <a:cs typeface="Arial" panose="020B0604020202020204" pitchFamily="34" charset="0"/>
              </a:rPr>
              <a:t>lá</a:t>
            </a:r>
            <a:r>
              <a:rPr lang="en-US" altLang="zh-CN" sz="3000" spc="300" dirty="0">
                <a:solidFill>
                  <a:schemeClr val="tx2"/>
                </a:solidFill>
                <a:latin typeface="Arial" panose="020B0604020202020204" pitchFamily="34" charset="0"/>
                <a:cs typeface="Arial" panose="020B0604020202020204" pitchFamily="34" charset="0"/>
              </a:rPr>
              <a:t> </a:t>
            </a:r>
            <a:r>
              <a:rPr lang="en-US" altLang="zh-CN" sz="3000" spc="300" dirty="0" err="1">
                <a:solidFill>
                  <a:schemeClr val="tx2"/>
                </a:solidFill>
                <a:latin typeface="Arial" panose="020B0604020202020204" pitchFamily="34" charset="0"/>
                <a:cs typeface="Arial" panose="020B0604020202020204" pitchFamily="34" charset="0"/>
              </a:rPr>
              <a:t>vào</a:t>
            </a:r>
            <a:r>
              <a:rPr lang="en-US" altLang="zh-CN" sz="3000" spc="300" dirty="0">
                <a:solidFill>
                  <a:schemeClr val="tx2"/>
                </a:solidFill>
                <a:latin typeface="Arial" panose="020B0604020202020204" pitchFamily="34" charset="0"/>
                <a:cs typeface="Arial" panose="020B0604020202020204" pitchFamily="34" charset="0"/>
              </a:rPr>
              <a:t> </a:t>
            </a:r>
            <a:r>
              <a:rPr lang="en-US" altLang="zh-CN" sz="3000" spc="300" dirty="0" err="1">
                <a:solidFill>
                  <a:schemeClr val="tx2"/>
                </a:solidFill>
                <a:latin typeface="Arial" panose="020B0604020202020204" pitchFamily="34" charset="0"/>
                <a:cs typeface="Arial" panose="020B0604020202020204" pitchFamily="34" charset="0"/>
              </a:rPr>
              <a:t>mùa</a:t>
            </a:r>
            <a:r>
              <a:rPr lang="en-US" altLang="zh-CN" sz="3000" spc="300" dirty="0">
                <a:solidFill>
                  <a:schemeClr val="tx2"/>
                </a:solidFill>
                <a:latin typeface="Arial" panose="020B0604020202020204" pitchFamily="34" charset="0"/>
                <a:cs typeface="Arial" panose="020B0604020202020204" pitchFamily="34" charset="0"/>
              </a:rPr>
              <a:t> </a:t>
            </a:r>
            <a:r>
              <a:rPr lang="en-US" altLang="zh-CN" sz="3000" spc="300" dirty="0" err="1">
                <a:solidFill>
                  <a:schemeClr val="tx2"/>
                </a:solidFill>
                <a:latin typeface="Arial" panose="020B0604020202020204" pitchFamily="34" charset="0"/>
                <a:cs typeface="Arial" panose="020B0604020202020204" pitchFamily="34" charset="0"/>
              </a:rPr>
              <a:t>khô</a:t>
            </a:r>
            <a:r>
              <a:rPr lang="en-US" altLang="zh-CN" sz="3000" spc="300" dirty="0">
                <a:solidFill>
                  <a:schemeClr val="tx2"/>
                </a:solidFill>
                <a:latin typeface="Arial" panose="020B0604020202020204" pitchFamily="34" charset="0"/>
                <a:cs typeface="Arial" panose="020B0604020202020204" pitchFamily="34" charset="0"/>
              </a:rPr>
              <a:t>.</a:t>
            </a:r>
            <a:endParaRPr lang="zh-CN" altLang="en-US" sz="3000" spc="300" dirty="0">
              <a:solidFill>
                <a:schemeClr val="tx2"/>
              </a:solidFill>
              <a:latin typeface="Arial" panose="020B0604020202020204" pitchFamily="34" charset="0"/>
              <a:cs typeface="Arial" panose="020B0604020202020204" pitchFamily="34" charset="0"/>
            </a:endParaRPr>
          </a:p>
        </p:txBody>
      </p:sp>
      <p:sp>
        <p:nvSpPr>
          <p:cNvPr id="2" name="椭圆 1"/>
          <p:cNvSpPr>
            <a:spLocks noChangeAspect="1"/>
          </p:cNvSpPr>
          <p:nvPr/>
        </p:nvSpPr>
        <p:spPr>
          <a:xfrm>
            <a:off x="9488139" y="332316"/>
            <a:ext cx="2293685" cy="2293685"/>
          </a:xfrm>
          <a:prstGeom prst="ellipse">
            <a:avLst/>
          </a:prstGeom>
          <a:blipFill>
            <a:blip r:embed="rId1" cstate="print">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2"/>
              </a:solidFill>
            </a:endParaRPr>
          </a:p>
        </p:txBody>
      </p:sp>
      <p:sp>
        <p:nvSpPr>
          <p:cNvPr id="14" name="TextBox 13"/>
          <p:cNvSpPr txBox="1"/>
          <p:nvPr/>
        </p:nvSpPr>
        <p:spPr>
          <a:xfrm>
            <a:off x="420578" y="1479159"/>
            <a:ext cx="7008575" cy="595201"/>
          </a:xfrm>
          <a:prstGeom prst="rect">
            <a:avLst/>
          </a:prstGeom>
          <a:solidFill>
            <a:schemeClr val="bg1"/>
          </a:solidFill>
        </p:spPr>
        <p:txBody>
          <a:bodyPr wrap="square" rtlCol="0">
            <a:spAutoFit/>
          </a:bodyPr>
          <a:lstStyle/>
          <a:p>
            <a:pPr algn="just">
              <a:lnSpc>
                <a:spcPct val="120000"/>
              </a:lnSpc>
              <a:spcBef>
                <a:spcPts val="600"/>
              </a:spcBef>
              <a:spcAft>
                <a:spcPts val="600"/>
              </a:spcAft>
            </a:pPr>
            <a:r>
              <a:rPr lang="en-US" altLang="zh-CN" sz="3000" dirty="0">
                <a:solidFill>
                  <a:schemeClr val="tx2"/>
                </a:solidFill>
                <a:latin typeface="Arial" panose="020B0604020202020204" pitchFamily="34" charset="0"/>
                <a:cs typeface="Arial" panose="020B0604020202020204" pitchFamily="34" charset="0"/>
              </a:rPr>
              <a:t>1. </a:t>
            </a:r>
            <a:r>
              <a:rPr lang="en-US" altLang="zh-CN" sz="3000" dirty="0" err="1">
                <a:solidFill>
                  <a:schemeClr val="tx2"/>
                </a:solidFill>
                <a:latin typeface="Arial" panose="020B0604020202020204" pitchFamily="34" charset="0"/>
                <a:cs typeface="Arial" panose="020B0604020202020204" pitchFamily="34" charset="0"/>
              </a:rPr>
              <a:t>Tây</a:t>
            </a:r>
            <a:r>
              <a:rPr lang="en-US" altLang="zh-CN" sz="3000" dirty="0">
                <a:solidFill>
                  <a:schemeClr val="tx2"/>
                </a:solidFill>
                <a:latin typeface="Arial" panose="020B0604020202020204" pitchFamily="34" charset="0"/>
                <a:cs typeface="Arial" panose="020B0604020202020204" pitchFamily="34" charset="0"/>
              </a:rPr>
              <a:t> </a:t>
            </a:r>
            <a:r>
              <a:rPr lang="en-US" altLang="zh-CN" sz="3000" dirty="0" err="1">
                <a:solidFill>
                  <a:schemeClr val="tx2"/>
                </a:solidFill>
                <a:latin typeface="Arial" panose="020B0604020202020204" pitchFamily="34" charset="0"/>
                <a:cs typeface="Arial" panose="020B0604020202020204" pitchFamily="34" charset="0"/>
              </a:rPr>
              <a:t>Nguyên</a:t>
            </a:r>
            <a:r>
              <a:rPr lang="en-US" altLang="zh-CN" sz="3000" dirty="0">
                <a:solidFill>
                  <a:schemeClr val="tx2"/>
                </a:solidFill>
                <a:latin typeface="Arial" panose="020B0604020202020204" pitchFamily="34" charset="0"/>
                <a:cs typeface="Arial" panose="020B0604020202020204" pitchFamily="34" charset="0"/>
              </a:rPr>
              <a:t> </a:t>
            </a:r>
            <a:r>
              <a:rPr lang="en-US" altLang="zh-CN" sz="3000" dirty="0" err="1">
                <a:solidFill>
                  <a:schemeClr val="tx2"/>
                </a:solidFill>
                <a:latin typeface="Arial" panose="020B0604020202020204" pitchFamily="34" charset="0"/>
                <a:cs typeface="Arial" panose="020B0604020202020204" pitchFamily="34" charset="0"/>
              </a:rPr>
              <a:t>có</a:t>
            </a:r>
            <a:r>
              <a:rPr lang="en-US" altLang="zh-CN" sz="3000" dirty="0">
                <a:solidFill>
                  <a:schemeClr val="tx2"/>
                </a:solidFill>
                <a:latin typeface="Arial" panose="020B0604020202020204" pitchFamily="34" charset="0"/>
                <a:cs typeface="Arial" panose="020B0604020202020204" pitchFamily="34" charset="0"/>
              </a:rPr>
              <a:t> </a:t>
            </a:r>
            <a:r>
              <a:rPr lang="en-US" altLang="zh-CN" sz="3000" dirty="0" err="1">
                <a:solidFill>
                  <a:schemeClr val="tx2"/>
                </a:solidFill>
                <a:latin typeface="Arial" panose="020B0604020202020204" pitchFamily="34" charset="0"/>
                <a:cs typeface="Arial" panose="020B0604020202020204" pitchFamily="34" charset="0"/>
              </a:rPr>
              <a:t>những</a:t>
            </a:r>
            <a:r>
              <a:rPr lang="en-US" altLang="zh-CN" sz="3000" dirty="0">
                <a:solidFill>
                  <a:schemeClr val="tx2"/>
                </a:solidFill>
                <a:latin typeface="Arial" panose="020B0604020202020204" pitchFamily="34" charset="0"/>
                <a:cs typeface="Arial" panose="020B0604020202020204" pitchFamily="34" charset="0"/>
              </a:rPr>
              <a:t> </a:t>
            </a:r>
            <a:r>
              <a:rPr lang="en-US" altLang="zh-CN" sz="3000" dirty="0" err="1">
                <a:solidFill>
                  <a:schemeClr val="tx2"/>
                </a:solidFill>
                <a:latin typeface="Arial" panose="020B0604020202020204" pitchFamily="34" charset="0"/>
                <a:cs typeface="Arial" panose="020B0604020202020204" pitchFamily="34" charset="0"/>
              </a:rPr>
              <a:t>loại</a:t>
            </a:r>
            <a:r>
              <a:rPr lang="en-US" altLang="zh-CN" sz="3000" dirty="0">
                <a:solidFill>
                  <a:schemeClr val="tx2"/>
                </a:solidFill>
                <a:latin typeface="Arial" panose="020B0604020202020204" pitchFamily="34" charset="0"/>
                <a:cs typeface="Arial" panose="020B0604020202020204" pitchFamily="34" charset="0"/>
              </a:rPr>
              <a:t> </a:t>
            </a:r>
            <a:r>
              <a:rPr lang="en-US" altLang="zh-CN" sz="3000" dirty="0" err="1">
                <a:solidFill>
                  <a:schemeClr val="tx2"/>
                </a:solidFill>
                <a:latin typeface="Arial" panose="020B0604020202020204" pitchFamily="34" charset="0"/>
                <a:cs typeface="Arial" panose="020B0604020202020204" pitchFamily="34" charset="0"/>
              </a:rPr>
              <a:t>rừng</a:t>
            </a:r>
            <a:r>
              <a:rPr lang="en-US" altLang="zh-CN" sz="3000" dirty="0">
                <a:solidFill>
                  <a:schemeClr val="tx2"/>
                </a:solidFill>
                <a:latin typeface="Arial" panose="020B0604020202020204" pitchFamily="34" charset="0"/>
                <a:cs typeface="Arial" panose="020B0604020202020204" pitchFamily="34" charset="0"/>
              </a:rPr>
              <a:t> </a:t>
            </a:r>
            <a:r>
              <a:rPr lang="en-US" altLang="zh-CN" sz="3000" dirty="0" err="1">
                <a:solidFill>
                  <a:schemeClr val="tx2"/>
                </a:solidFill>
                <a:latin typeface="Arial" panose="020B0604020202020204" pitchFamily="34" charset="0"/>
                <a:cs typeface="Arial" panose="020B0604020202020204" pitchFamily="34" charset="0"/>
              </a:rPr>
              <a:t>nào</a:t>
            </a:r>
            <a:r>
              <a:rPr lang="en-US" altLang="zh-CN" sz="3000" dirty="0">
                <a:solidFill>
                  <a:schemeClr val="tx2"/>
                </a:solidFill>
                <a:latin typeface="Arial" panose="020B0604020202020204" pitchFamily="34" charset="0"/>
                <a:cs typeface="Arial" panose="020B0604020202020204" pitchFamily="34" charset="0"/>
              </a:rPr>
              <a:t>?</a:t>
            </a:r>
            <a:endParaRPr lang="en-US" altLang="zh-CN" sz="3000" dirty="0">
              <a:solidFill>
                <a:schemeClr val="tx2"/>
              </a:solidFill>
              <a:latin typeface="Arial" panose="020B0604020202020204" pitchFamily="34" charset="0"/>
              <a:cs typeface="Arial" panose="020B0604020202020204" pitchFamily="34" charset="0"/>
            </a:endParaRPr>
          </a:p>
        </p:txBody>
      </p:sp>
      <p:grpSp>
        <p:nvGrpSpPr>
          <p:cNvPr id="15" name="Group 14"/>
          <p:cNvGrpSpPr/>
          <p:nvPr/>
        </p:nvGrpSpPr>
        <p:grpSpPr>
          <a:xfrm>
            <a:off x="3619778" y="208202"/>
            <a:ext cx="4300273" cy="820481"/>
            <a:chOff x="6333795" y="627920"/>
            <a:chExt cx="4803792" cy="820695"/>
          </a:xfrm>
        </p:grpSpPr>
        <p:sp>
          <p:nvSpPr>
            <p:cNvPr id="16" name="Rectangle: Rounded Corners 15"/>
            <p:cNvSpPr/>
            <p:nvPr/>
          </p:nvSpPr>
          <p:spPr>
            <a:xfrm>
              <a:off x="6333795" y="762794"/>
              <a:ext cx="4803792" cy="685800"/>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7" name="TextBox 16"/>
            <p:cNvSpPr txBox="1"/>
            <p:nvPr/>
          </p:nvSpPr>
          <p:spPr>
            <a:xfrm>
              <a:off x="6503996" y="627920"/>
              <a:ext cx="4633591" cy="820695"/>
            </a:xfrm>
            <a:prstGeom prst="rect">
              <a:avLst/>
            </a:prstGeom>
            <a:noFill/>
          </p:spPr>
          <p:txBody>
            <a:bodyPr wrap="square" rtlCol="0">
              <a:spAutoFit/>
            </a:bodyPr>
            <a:lstStyle/>
            <a:p>
              <a:pPr>
                <a:lnSpc>
                  <a:spcPct val="150000"/>
                </a:lnSpc>
              </a:pPr>
              <a:r>
                <a:rPr lang="en-US" altLang="zh-CN" sz="3600" dirty="0" err="1">
                  <a:solidFill>
                    <a:schemeClr val="bg1"/>
                  </a:solidFill>
                  <a:latin typeface="Arial" panose="020B0604020202020204" pitchFamily="34" charset="0"/>
                  <a:cs typeface="Arial" panose="020B0604020202020204" pitchFamily="34" charset="0"/>
                </a:rPr>
                <a:t>Đọc</a:t>
              </a:r>
              <a:r>
                <a:rPr lang="en-US" altLang="zh-CN" sz="3600" dirty="0">
                  <a:solidFill>
                    <a:schemeClr val="bg1"/>
                  </a:solidFill>
                  <a:latin typeface="Arial" panose="020B0604020202020204" pitchFamily="34" charset="0"/>
                  <a:cs typeface="Arial" panose="020B0604020202020204" pitchFamily="34" charset="0"/>
                </a:rPr>
                <a:t> </a:t>
              </a:r>
              <a:r>
                <a:rPr lang="en-US" altLang="zh-CN" sz="3600" dirty="0" err="1">
                  <a:solidFill>
                    <a:schemeClr val="bg1"/>
                  </a:solidFill>
                  <a:latin typeface="Arial" panose="020B0604020202020204" pitchFamily="34" charset="0"/>
                  <a:cs typeface="Arial" panose="020B0604020202020204" pitchFamily="34" charset="0"/>
                </a:rPr>
                <a:t>thầm</a:t>
              </a:r>
              <a:r>
                <a:rPr lang="en-US" altLang="zh-CN" sz="3600" dirty="0">
                  <a:solidFill>
                    <a:schemeClr val="bg1"/>
                  </a:solidFill>
                  <a:latin typeface="Arial" panose="020B0604020202020204" pitchFamily="34" charset="0"/>
                  <a:cs typeface="Arial" panose="020B0604020202020204" pitchFamily="34" charset="0"/>
                </a:rPr>
                <a:t> SGK / 91</a:t>
              </a:r>
              <a:endParaRPr lang="en-US" altLang="zh-CN" sz="3600" dirty="0">
                <a:solidFill>
                  <a:schemeClr val="bg1"/>
                </a:solidFill>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7" grpId="0" animBg="1"/>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27426" y="515264"/>
            <a:ext cx="11137149" cy="6113303"/>
          </a:xfrm>
          <a:prstGeom prst="rect">
            <a:avLst/>
          </a:prstGeom>
        </p:spPr>
      </p:pic>
      <p:sp>
        <p:nvSpPr>
          <p:cNvPr id="7" name="矩形 2"/>
          <p:cNvSpPr/>
          <p:nvPr/>
        </p:nvSpPr>
        <p:spPr>
          <a:xfrm>
            <a:off x="4591442" y="746220"/>
            <a:ext cx="3009116" cy="761802"/>
          </a:xfrm>
          <a:prstGeom prst="rect">
            <a:avLst/>
          </a:prstGeom>
          <a:solidFill>
            <a:schemeClr val="accent6"/>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dirty="0" err="1">
                <a:solidFill>
                  <a:schemeClr val="bg1"/>
                </a:solidFill>
                <a:latin typeface="Arial" panose="020B0604020202020204" pitchFamily="34" charset="0"/>
                <a:cs typeface="Arial" panose="020B0604020202020204" pitchFamily="34" charset="0"/>
              </a:rPr>
              <a:t>Rừng</a:t>
            </a:r>
            <a:r>
              <a:rPr lang="en-US" altLang="zh-CN" sz="4000" dirty="0">
                <a:solidFill>
                  <a:schemeClr val="bg1"/>
                </a:solidFill>
                <a:latin typeface="Arial" panose="020B0604020202020204" pitchFamily="34" charset="0"/>
                <a:cs typeface="Arial" panose="020B0604020202020204" pitchFamily="34" charset="0"/>
              </a:rPr>
              <a:t> </a:t>
            </a:r>
            <a:r>
              <a:rPr lang="en-US" altLang="zh-CN" sz="4000" dirty="0" err="1">
                <a:solidFill>
                  <a:schemeClr val="bg1"/>
                </a:solidFill>
                <a:latin typeface="Arial" panose="020B0604020202020204" pitchFamily="34" charset="0"/>
                <a:cs typeface="Arial" panose="020B0604020202020204" pitchFamily="34" charset="0"/>
              </a:rPr>
              <a:t>khộp</a:t>
            </a:r>
            <a:endParaRPr lang="zh-CN" altLang="en-US" sz="4000" dirty="0">
              <a:solidFill>
                <a:schemeClr val="bg1"/>
              </a:solidFill>
              <a:latin typeface="Arial" panose="020B0604020202020204" pitchFamily="34" charset="0"/>
              <a:cs typeface="Arial" panose="020B0604020202020204" pitchFamily="34" charset="0"/>
            </a:endParaRPr>
          </a:p>
        </p:txBody>
      </p:sp>
      <p:sp>
        <p:nvSpPr>
          <p:cNvPr id="3" name="矩形 2"/>
          <p:cNvSpPr/>
          <p:nvPr/>
        </p:nvSpPr>
        <p:spPr>
          <a:xfrm>
            <a:off x="3696325" y="746220"/>
            <a:ext cx="4799350" cy="761802"/>
          </a:xfrm>
          <a:prstGeom prst="rect">
            <a:avLst/>
          </a:prstGeom>
          <a:solidFill>
            <a:schemeClr val="accent6"/>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dirty="0" err="1">
                <a:solidFill>
                  <a:schemeClr val="bg1"/>
                </a:solidFill>
                <a:latin typeface="Arial" panose="020B0604020202020204" pitchFamily="34" charset="0"/>
                <a:cs typeface="Arial" panose="020B0604020202020204" pitchFamily="34" charset="0"/>
              </a:rPr>
              <a:t>Rừng</a:t>
            </a:r>
            <a:r>
              <a:rPr lang="en-US" altLang="zh-CN" sz="4000" dirty="0">
                <a:solidFill>
                  <a:schemeClr val="bg1"/>
                </a:solidFill>
                <a:latin typeface="Arial" panose="020B0604020202020204" pitchFamily="34" charset="0"/>
                <a:cs typeface="Arial" panose="020B0604020202020204" pitchFamily="34" charset="0"/>
              </a:rPr>
              <a:t> </a:t>
            </a:r>
            <a:r>
              <a:rPr lang="en-US" altLang="zh-CN" sz="4000" dirty="0" err="1">
                <a:solidFill>
                  <a:schemeClr val="bg1"/>
                </a:solidFill>
                <a:latin typeface="Arial" panose="020B0604020202020204" pitchFamily="34" charset="0"/>
                <a:cs typeface="Arial" panose="020B0604020202020204" pitchFamily="34" charset="0"/>
              </a:rPr>
              <a:t>rậm</a:t>
            </a:r>
            <a:r>
              <a:rPr lang="en-US" altLang="zh-CN" sz="4000" dirty="0">
                <a:solidFill>
                  <a:schemeClr val="bg1"/>
                </a:solidFill>
                <a:latin typeface="Arial" panose="020B0604020202020204" pitchFamily="34" charset="0"/>
                <a:cs typeface="Arial" panose="020B0604020202020204" pitchFamily="34" charset="0"/>
              </a:rPr>
              <a:t> </a:t>
            </a:r>
            <a:r>
              <a:rPr lang="en-US" altLang="zh-CN" sz="4000" dirty="0" err="1">
                <a:solidFill>
                  <a:schemeClr val="bg1"/>
                </a:solidFill>
                <a:latin typeface="Arial" panose="020B0604020202020204" pitchFamily="34" charset="0"/>
                <a:cs typeface="Arial" panose="020B0604020202020204" pitchFamily="34" charset="0"/>
              </a:rPr>
              <a:t>nhiệt</a:t>
            </a:r>
            <a:r>
              <a:rPr lang="en-US" altLang="zh-CN" sz="4000" dirty="0">
                <a:solidFill>
                  <a:schemeClr val="bg1"/>
                </a:solidFill>
                <a:latin typeface="Arial" panose="020B0604020202020204" pitchFamily="34" charset="0"/>
                <a:cs typeface="Arial" panose="020B0604020202020204" pitchFamily="34" charset="0"/>
              </a:rPr>
              <a:t> </a:t>
            </a:r>
            <a:r>
              <a:rPr lang="en-US" altLang="zh-CN" sz="4000" dirty="0" err="1">
                <a:solidFill>
                  <a:schemeClr val="bg1"/>
                </a:solidFill>
                <a:latin typeface="Arial" panose="020B0604020202020204" pitchFamily="34" charset="0"/>
                <a:cs typeface="Arial" panose="020B0604020202020204" pitchFamily="34" charset="0"/>
              </a:rPr>
              <a:t>đới</a:t>
            </a:r>
            <a:endParaRPr lang="zh-CN" altLang="en-US" sz="4000" dirty="0">
              <a:solidFill>
                <a:schemeClr val="bg1"/>
              </a:solidFill>
              <a:latin typeface="Arial" panose="020B0604020202020204" pitchFamily="34" charset="0"/>
              <a:cs typeface="Arial" panose="020B0604020202020204" pitchFamily="34" charset="0"/>
            </a:endParaRPr>
          </a:p>
        </p:txBody>
      </p:sp>
      <p:sp>
        <p:nvSpPr>
          <p:cNvPr id="2" name="椭圆 1"/>
          <p:cNvSpPr>
            <a:spLocks noChangeAspect="1"/>
          </p:cNvSpPr>
          <p:nvPr/>
        </p:nvSpPr>
        <p:spPr>
          <a:xfrm>
            <a:off x="153947" y="5485864"/>
            <a:ext cx="1295857" cy="1295857"/>
          </a:xfrm>
          <a:prstGeom prst="ellipse">
            <a:avLst/>
          </a:prstGeom>
          <a:blipFill>
            <a:blip r:embed="rId2" cstate="print">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2"/>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27426" y="508231"/>
            <a:ext cx="11137149" cy="6120335"/>
          </a:xfrm>
          <a:prstGeom prst="rect">
            <a:avLst/>
          </a:prstGeom>
        </p:spPr>
      </p:pic>
      <p:sp>
        <p:nvSpPr>
          <p:cNvPr id="3" name="矩形 2"/>
          <p:cNvSpPr/>
          <p:nvPr/>
        </p:nvSpPr>
        <p:spPr>
          <a:xfrm>
            <a:off x="4591442" y="5580934"/>
            <a:ext cx="3009116" cy="761802"/>
          </a:xfrm>
          <a:prstGeom prst="rect">
            <a:avLst/>
          </a:prstGeom>
          <a:solidFill>
            <a:schemeClr val="accent6"/>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dirty="0" err="1">
                <a:solidFill>
                  <a:schemeClr val="bg1"/>
                </a:solidFill>
                <a:latin typeface="Arial" panose="020B0604020202020204" pitchFamily="34" charset="0"/>
                <a:cs typeface="Arial" panose="020B0604020202020204" pitchFamily="34" charset="0"/>
              </a:rPr>
              <a:t>Rừng</a:t>
            </a:r>
            <a:r>
              <a:rPr lang="en-US" altLang="zh-CN" sz="4000" dirty="0">
                <a:solidFill>
                  <a:schemeClr val="bg1"/>
                </a:solidFill>
                <a:latin typeface="Arial" panose="020B0604020202020204" pitchFamily="34" charset="0"/>
                <a:cs typeface="Arial" panose="020B0604020202020204" pitchFamily="34" charset="0"/>
              </a:rPr>
              <a:t> </a:t>
            </a:r>
            <a:r>
              <a:rPr lang="en-US" altLang="zh-CN" sz="4000" dirty="0" err="1">
                <a:solidFill>
                  <a:schemeClr val="bg1"/>
                </a:solidFill>
                <a:latin typeface="Arial" panose="020B0604020202020204" pitchFamily="34" charset="0"/>
                <a:cs typeface="Arial" panose="020B0604020202020204" pitchFamily="34" charset="0"/>
              </a:rPr>
              <a:t>khộp</a:t>
            </a:r>
            <a:endParaRPr lang="zh-CN" altLang="en-US" sz="4000" dirty="0">
              <a:solidFill>
                <a:schemeClr val="bg1"/>
              </a:solidFill>
              <a:latin typeface="Arial" panose="020B0604020202020204" pitchFamily="34" charset="0"/>
              <a:cs typeface="Arial" panose="020B0604020202020204" pitchFamily="34" charset="0"/>
            </a:endParaRPr>
          </a:p>
        </p:txBody>
      </p:sp>
      <p:sp>
        <p:nvSpPr>
          <p:cNvPr id="2" name="椭圆 1"/>
          <p:cNvSpPr>
            <a:spLocks noChangeAspect="1"/>
          </p:cNvSpPr>
          <p:nvPr/>
        </p:nvSpPr>
        <p:spPr>
          <a:xfrm>
            <a:off x="11200071" y="6019126"/>
            <a:ext cx="762595" cy="762595"/>
          </a:xfrm>
          <a:prstGeom prst="ellipse">
            <a:avLst/>
          </a:prstGeom>
          <a:blipFill>
            <a:blip r:embed="rId2" cstate="print">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2"/>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420578" y="1479159"/>
            <a:ext cx="7842650" cy="595201"/>
          </a:xfrm>
          <a:prstGeom prst="rect">
            <a:avLst/>
          </a:prstGeom>
          <a:solidFill>
            <a:schemeClr val="bg1"/>
          </a:solidFill>
        </p:spPr>
        <p:txBody>
          <a:bodyPr wrap="square" rtlCol="0">
            <a:spAutoFit/>
          </a:bodyPr>
          <a:lstStyle/>
          <a:p>
            <a:pPr algn="just">
              <a:lnSpc>
                <a:spcPct val="120000"/>
              </a:lnSpc>
              <a:spcBef>
                <a:spcPts val="600"/>
              </a:spcBef>
              <a:spcAft>
                <a:spcPts val="600"/>
              </a:spcAft>
            </a:pPr>
            <a:r>
              <a:rPr lang="en-US" altLang="zh-CN" sz="3000" dirty="0">
                <a:solidFill>
                  <a:schemeClr val="tx2"/>
                </a:solidFill>
                <a:latin typeface="Arial" panose="020B0604020202020204" pitchFamily="34" charset="0"/>
                <a:cs typeface="Arial" panose="020B0604020202020204" pitchFamily="34" charset="0"/>
              </a:rPr>
              <a:t>2. </a:t>
            </a:r>
            <a:r>
              <a:rPr lang="en-US" altLang="zh-CN" sz="3000" dirty="0" err="1">
                <a:solidFill>
                  <a:schemeClr val="tx2"/>
                </a:solidFill>
                <a:latin typeface="Arial" panose="020B0604020202020204" pitchFamily="34" charset="0"/>
                <a:cs typeface="Arial" panose="020B0604020202020204" pitchFamily="34" charset="0"/>
              </a:rPr>
              <a:t>Rừng</a:t>
            </a:r>
            <a:r>
              <a:rPr lang="en-US" altLang="zh-CN" sz="3000" dirty="0">
                <a:solidFill>
                  <a:schemeClr val="tx2"/>
                </a:solidFill>
                <a:latin typeface="Arial" panose="020B0604020202020204" pitchFamily="34" charset="0"/>
                <a:cs typeface="Arial" panose="020B0604020202020204" pitchFamily="34" charset="0"/>
              </a:rPr>
              <a:t> </a:t>
            </a:r>
            <a:r>
              <a:rPr lang="en-US" altLang="zh-CN" sz="3000" dirty="0" err="1">
                <a:solidFill>
                  <a:schemeClr val="tx2"/>
                </a:solidFill>
                <a:latin typeface="Arial" panose="020B0604020202020204" pitchFamily="34" charset="0"/>
                <a:cs typeface="Arial" panose="020B0604020202020204" pitchFamily="34" charset="0"/>
              </a:rPr>
              <a:t>Tây</a:t>
            </a:r>
            <a:r>
              <a:rPr lang="en-US" altLang="zh-CN" sz="3000" dirty="0">
                <a:solidFill>
                  <a:schemeClr val="tx2"/>
                </a:solidFill>
                <a:latin typeface="Arial" panose="020B0604020202020204" pitchFamily="34" charset="0"/>
                <a:cs typeface="Arial" panose="020B0604020202020204" pitchFamily="34" charset="0"/>
              </a:rPr>
              <a:t> </a:t>
            </a:r>
            <a:r>
              <a:rPr lang="en-US" altLang="zh-CN" sz="3000" dirty="0" err="1">
                <a:solidFill>
                  <a:schemeClr val="tx2"/>
                </a:solidFill>
                <a:latin typeface="Arial" panose="020B0604020202020204" pitchFamily="34" charset="0"/>
                <a:cs typeface="Arial" panose="020B0604020202020204" pitchFamily="34" charset="0"/>
              </a:rPr>
              <a:t>Nguyên</a:t>
            </a:r>
            <a:r>
              <a:rPr lang="en-US" altLang="zh-CN" sz="3000" dirty="0">
                <a:solidFill>
                  <a:schemeClr val="tx2"/>
                </a:solidFill>
                <a:latin typeface="Arial" panose="020B0604020202020204" pitchFamily="34" charset="0"/>
                <a:cs typeface="Arial" panose="020B0604020202020204" pitchFamily="34" charset="0"/>
              </a:rPr>
              <a:t> </a:t>
            </a:r>
            <a:r>
              <a:rPr lang="en-US" altLang="zh-CN" sz="3000" dirty="0" err="1">
                <a:solidFill>
                  <a:schemeClr val="tx2"/>
                </a:solidFill>
                <a:latin typeface="Arial" panose="020B0604020202020204" pitchFamily="34" charset="0"/>
                <a:cs typeface="Arial" panose="020B0604020202020204" pitchFamily="34" charset="0"/>
              </a:rPr>
              <a:t>có</a:t>
            </a:r>
            <a:r>
              <a:rPr lang="en-US" altLang="zh-CN" sz="3000" dirty="0">
                <a:solidFill>
                  <a:schemeClr val="tx2"/>
                </a:solidFill>
                <a:latin typeface="Arial" panose="020B0604020202020204" pitchFamily="34" charset="0"/>
                <a:cs typeface="Arial" panose="020B0604020202020204" pitchFamily="34" charset="0"/>
              </a:rPr>
              <a:t> </a:t>
            </a:r>
            <a:r>
              <a:rPr lang="en-US" altLang="zh-CN" sz="3000" dirty="0" err="1">
                <a:solidFill>
                  <a:schemeClr val="tx2"/>
                </a:solidFill>
                <a:latin typeface="Arial" panose="020B0604020202020204" pitchFamily="34" charset="0"/>
                <a:cs typeface="Arial" panose="020B0604020202020204" pitchFamily="34" charset="0"/>
              </a:rPr>
              <a:t>những</a:t>
            </a:r>
            <a:r>
              <a:rPr lang="en-US" altLang="zh-CN" sz="3000" dirty="0">
                <a:solidFill>
                  <a:schemeClr val="tx2"/>
                </a:solidFill>
                <a:latin typeface="Arial" panose="020B0604020202020204" pitchFamily="34" charset="0"/>
                <a:cs typeface="Arial" panose="020B0604020202020204" pitchFamily="34" charset="0"/>
              </a:rPr>
              <a:t> </a:t>
            </a:r>
            <a:r>
              <a:rPr lang="en-US" altLang="zh-CN" sz="3000" dirty="0" err="1">
                <a:solidFill>
                  <a:schemeClr val="tx2"/>
                </a:solidFill>
                <a:latin typeface="Arial" panose="020B0604020202020204" pitchFamily="34" charset="0"/>
                <a:cs typeface="Arial" panose="020B0604020202020204" pitchFamily="34" charset="0"/>
              </a:rPr>
              <a:t>sản</a:t>
            </a:r>
            <a:r>
              <a:rPr lang="en-US" altLang="zh-CN" sz="3000" dirty="0">
                <a:solidFill>
                  <a:schemeClr val="tx2"/>
                </a:solidFill>
                <a:latin typeface="Arial" panose="020B0604020202020204" pitchFamily="34" charset="0"/>
                <a:cs typeface="Arial" panose="020B0604020202020204" pitchFamily="34" charset="0"/>
              </a:rPr>
              <a:t> </a:t>
            </a:r>
            <a:r>
              <a:rPr lang="en-US" altLang="zh-CN" sz="3000" dirty="0" err="1">
                <a:solidFill>
                  <a:schemeClr val="tx2"/>
                </a:solidFill>
                <a:latin typeface="Arial" panose="020B0604020202020204" pitchFamily="34" charset="0"/>
                <a:cs typeface="Arial" panose="020B0604020202020204" pitchFamily="34" charset="0"/>
              </a:rPr>
              <a:t>vật</a:t>
            </a:r>
            <a:r>
              <a:rPr lang="en-US" altLang="zh-CN" sz="3000" dirty="0">
                <a:solidFill>
                  <a:schemeClr val="tx2"/>
                </a:solidFill>
                <a:latin typeface="Arial" panose="020B0604020202020204" pitchFamily="34" charset="0"/>
                <a:cs typeface="Arial" panose="020B0604020202020204" pitchFamily="34" charset="0"/>
              </a:rPr>
              <a:t> </a:t>
            </a:r>
            <a:r>
              <a:rPr lang="en-US" altLang="zh-CN" sz="3000" dirty="0" err="1">
                <a:solidFill>
                  <a:schemeClr val="tx2"/>
                </a:solidFill>
                <a:latin typeface="Arial" panose="020B0604020202020204" pitchFamily="34" charset="0"/>
                <a:cs typeface="Arial" panose="020B0604020202020204" pitchFamily="34" charset="0"/>
              </a:rPr>
              <a:t>nào</a:t>
            </a:r>
            <a:r>
              <a:rPr lang="en-US" altLang="zh-CN" sz="3000" dirty="0">
                <a:solidFill>
                  <a:schemeClr val="tx2"/>
                </a:solidFill>
                <a:latin typeface="Arial" panose="020B0604020202020204" pitchFamily="34" charset="0"/>
                <a:cs typeface="Arial" panose="020B0604020202020204" pitchFamily="34" charset="0"/>
              </a:rPr>
              <a:t>?</a:t>
            </a:r>
            <a:endParaRPr lang="en-US" altLang="zh-CN" sz="3000" dirty="0">
              <a:solidFill>
                <a:schemeClr val="tx2"/>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20578" y="2304619"/>
            <a:ext cx="4680509" cy="3510382"/>
          </a:xfrm>
          <a:prstGeom prst="rect">
            <a:avLst/>
          </a:prstGeom>
        </p:spPr>
      </p:pic>
      <p:sp>
        <p:nvSpPr>
          <p:cNvPr id="15" name="TextBox 14"/>
          <p:cNvSpPr txBox="1"/>
          <p:nvPr/>
        </p:nvSpPr>
        <p:spPr>
          <a:xfrm>
            <a:off x="1981129" y="6045260"/>
            <a:ext cx="1559408" cy="595201"/>
          </a:xfrm>
          <a:prstGeom prst="rect">
            <a:avLst/>
          </a:prstGeom>
          <a:solidFill>
            <a:schemeClr val="bg1"/>
          </a:solidFill>
        </p:spPr>
        <p:txBody>
          <a:bodyPr wrap="square" rtlCol="0">
            <a:spAutoFit/>
          </a:bodyPr>
          <a:lstStyle/>
          <a:p>
            <a:pPr algn="ctr">
              <a:lnSpc>
                <a:spcPct val="120000"/>
              </a:lnSpc>
              <a:spcBef>
                <a:spcPts val="600"/>
              </a:spcBef>
              <a:spcAft>
                <a:spcPts val="600"/>
              </a:spcAft>
            </a:pPr>
            <a:r>
              <a:rPr lang="en-US" altLang="zh-CN" sz="3000" dirty="0" err="1">
                <a:solidFill>
                  <a:schemeClr val="accent4">
                    <a:lumMod val="50000"/>
                  </a:schemeClr>
                </a:solidFill>
                <a:latin typeface="Arial" panose="020B0604020202020204" pitchFamily="34" charset="0"/>
                <a:cs typeface="Arial" panose="020B0604020202020204" pitchFamily="34" charset="0"/>
              </a:rPr>
              <a:t>Cây</a:t>
            </a:r>
            <a:r>
              <a:rPr lang="en-US" altLang="zh-CN" sz="3000" dirty="0">
                <a:solidFill>
                  <a:schemeClr val="accent4">
                    <a:lumMod val="50000"/>
                  </a:schemeClr>
                </a:solidFill>
                <a:latin typeface="Arial" panose="020B0604020202020204" pitchFamily="34" charset="0"/>
                <a:cs typeface="Arial" panose="020B0604020202020204" pitchFamily="34" charset="0"/>
              </a:rPr>
              <a:t> </a:t>
            </a:r>
            <a:r>
              <a:rPr lang="en-US" altLang="zh-CN" sz="3000" dirty="0" err="1">
                <a:solidFill>
                  <a:schemeClr val="accent4">
                    <a:lumMod val="50000"/>
                  </a:schemeClr>
                </a:solidFill>
                <a:latin typeface="Arial" panose="020B0604020202020204" pitchFamily="34" charset="0"/>
                <a:cs typeface="Arial" panose="020B0604020202020204" pitchFamily="34" charset="0"/>
              </a:rPr>
              <a:t>tre</a:t>
            </a:r>
            <a:endParaRPr lang="en-US" altLang="zh-CN" sz="3000" dirty="0">
              <a:solidFill>
                <a:schemeClr val="accent4">
                  <a:lumMod val="50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5258018" y="2314184"/>
            <a:ext cx="6527883" cy="3491252"/>
          </a:xfrm>
          <a:prstGeom prst="rect">
            <a:avLst/>
          </a:prstGeom>
        </p:spPr>
      </p:pic>
      <p:sp>
        <p:nvSpPr>
          <p:cNvPr id="17" name="TextBox 16"/>
          <p:cNvSpPr txBox="1"/>
          <p:nvPr/>
        </p:nvSpPr>
        <p:spPr>
          <a:xfrm>
            <a:off x="7300295" y="6045260"/>
            <a:ext cx="2443327" cy="595201"/>
          </a:xfrm>
          <a:prstGeom prst="rect">
            <a:avLst/>
          </a:prstGeom>
          <a:solidFill>
            <a:schemeClr val="bg1"/>
          </a:solidFill>
        </p:spPr>
        <p:txBody>
          <a:bodyPr wrap="square" rtlCol="0">
            <a:spAutoFit/>
          </a:bodyPr>
          <a:lstStyle/>
          <a:p>
            <a:pPr algn="ctr">
              <a:lnSpc>
                <a:spcPct val="120000"/>
              </a:lnSpc>
              <a:spcBef>
                <a:spcPts val="600"/>
              </a:spcBef>
              <a:spcAft>
                <a:spcPts val="600"/>
              </a:spcAft>
            </a:pPr>
            <a:r>
              <a:rPr lang="en-US" altLang="zh-CN" sz="3000" dirty="0" err="1">
                <a:solidFill>
                  <a:schemeClr val="accent4">
                    <a:lumMod val="50000"/>
                  </a:schemeClr>
                </a:solidFill>
                <a:latin typeface="Arial" panose="020B0604020202020204" pitchFamily="34" charset="0"/>
                <a:cs typeface="Arial" panose="020B0604020202020204" pitchFamily="34" charset="0"/>
              </a:rPr>
              <a:t>Cây</a:t>
            </a:r>
            <a:r>
              <a:rPr lang="en-US" altLang="zh-CN" sz="3000" dirty="0">
                <a:solidFill>
                  <a:schemeClr val="accent4">
                    <a:lumMod val="50000"/>
                  </a:schemeClr>
                </a:solidFill>
                <a:latin typeface="Arial" panose="020B0604020202020204" pitchFamily="34" charset="0"/>
                <a:cs typeface="Arial" panose="020B0604020202020204" pitchFamily="34" charset="0"/>
              </a:rPr>
              <a:t> </a:t>
            </a:r>
            <a:r>
              <a:rPr lang="en-US" altLang="zh-CN" sz="3000" dirty="0" err="1">
                <a:solidFill>
                  <a:schemeClr val="accent4">
                    <a:lumMod val="50000"/>
                  </a:schemeClr>
                </a:solidFill>
                <a:latin typeface="Arial" panose="020B0604020202020204" pitchFamily="34" charset="0"/>
                <a:cs typeface="Arial" panose="020B0604020202020204" pitchFamily="34" charset="0"/>
              </a:rPr>
              <a:t>cẩm</a:t>
            </a:r>
            <a:r>
              <a:rPr lang="en-US" altLang="zh-CN" sz="3000" dirty="0">
                <a:solidFill>
                  <a:schemeClr val="accent4">
                    <a:lumMod val="50000"/>
                  </a:schemeClr>
                </a:solidFill>
                <a:latin typeface="Arial" panose="020B0604020202020204" pitchFamily="34" charset="0"/>
                <a:cs typeface="Arial" panose="020B0604020202020204" pitchFamily="34" charset="0"/>
              </a:rPr>
              <a:t> </a:t>
            </a:r>
            <a:r>
              <a:rPr lang="en-US" altLang="zh-CN" sz="3000" dirty="0" err="1">
                <a:solidFill>
                  <a:schemeClr val="accent4">
                    <a:lumMod val="50000"/>
                  </a:schemeClr>
                </a:solidFill>
                <a:latin typeface="Arial" panose="020B0604020202020204" pitchFamily="34" charset="0"/>
                <a:cs typeface="Arial" panose="020B0604020202020204" pitchFamily="34" charset="0"/>
              </a:rPr>
              <a:t>lai</a:t>
            </a:r>
            <a:endParaRPr lang="en-US" altLang="zh-CN" sz="3000" dirty="0">
              <a:solidFill>
                <a:schemeClr val="accent4">
                  <a:lumMod val="50000"/>
                </a:schemeClr>
              </a:solidFill>
              <a:latin typeface="Arial" panose="020B0604020202020204" pitchFamily="34" charset="0"/>
              <a:cs typeface="Arial" panose="020B0604020202020204" pitchFamily="34" charset="0"/>
            </a:endParaRPr>
          </a:p>
        </p:txBody>
      </p:sp>
      <p:grpSp>
        <p:nvGrpSpPr>
          <p:cNvPr id="18" name="Group 17"/>
          <p:cNvGrpSpPr/>
          <p:nvPr/>
        </p:nvGrpSpPr>
        <p:grpSpPr>
          <a:xfrm>
            <a:off x="3619778" y="222716"/>
            <a:ext cx="4300273" cy="820481"/>
            <a:chOff x="6333795" y="627920"/>
            <a:chExt cx="4803792" cy="820695"/>
          </a:xfrm>
        </p:grpSpPr>
        <p:sp>
          <p:nvSpPr>
            <p:cNvPr id="19" name="Rectangle: Rounded Corners 18"/>
            <p:cNvSpPr/>
            <p:nvPr/>
          </p:nvSpPr>
          <p:spPr>
            <a:xfrm>
              <a:off x="6333795" y="762794"/>
              <a:ext cx="4803792" cy="685800"/>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0" name="TextBox 19"/>
            <p:cNvSpPr txBox="1"/>
            <p:nvPr/>
          </p:nvSpPr>
          <p:spPr>
            <a:xfrm>
              <a:off x="6503996" y="627920"/>
              <a:ext cx="4633591" cy="820695"/>
            </a:xfrm>
            <a:prstGeom prst="rect">
              <a:avLst/>
            </a:prstGeom>
            <a:noFill/>
          </p:spPr>
          <p:txBody>
            <a:bodyPr wrap="square" rtlCol="0">
              <a:spAutoFit/>
            </a:bodyPr>
            <a:lstStyle/>
            <a:p>
              <a:pPr>
                <a:lnSpc>
                  <a:spcPct val="150000"/>
                </a:lnSpc>
              </a:pPr>
              <a:r>
                <a:rPr lang="en-US" altLang="zh-CN" sz="3600" dirty="0" err="1">
                  <a:solidFill>
                    <a:schemeClr val="bg1"/>
                  </a:solidFill>
                  <a:latin typeface="Arial" panose="020B0604020202020204" pitchFamily="34" charset="0"/>
                  <a:cs typeface="Arial" panose="020B0604020202020204" pitchFamily="34" charset="0"/>
                </a:rPr>
                <a:t>Đọc</a:t>
              </a:r>
              <a:r>
                <a:rPr lang="en-US" altLang="zh-CN" sz="3600" dirty="0">
                  <a:solidFill>
                    <a:schemeClr val="bg1"/>
                  </a:solidFill>
                  <a:latin typeface="Arial" panose="020B0604020202020204" pitchFamily="34" charset="0"/>
                  <a:cs typeface="Arial" panose="020B0604020202020204" pitchFamily="34" charset="0"/>
                </a:rPr>
                <a:t> </a:t>
              </a:r>
              <a:r>
                <a:rPr lang="en-US" altLang="zh-CN" sz="3600" dirty="0" err="1">
                  <a:solidFill>
                    <a:schemeClr val="bg1"/>
                  </a:solidFill>
                  <a:latin typeface="Arial" panose="020B0604020202020204" pitchFamily="34" charset="0"/>
                  <a:cs typeface="Arial" panose="020B0604020202020204" pitchFamily="34" charset="0"/>
                </a:rPr>
                <a:t>thầm</a:t>
              </a:r>
              <a:r>
                <a:rPr lang="en-US" altLang="zh-CN" sz="3600" dirty="0">
                  <a:solidFill>
                    <a:schemeClr val="bg1"/>
                  </a:solidFill>
                  <a:latin typeface="Arial" panose="020B0604020202020204" pitchFamily="34" charset="0"/>
                  <a:cs typeface="Arial" panose="020B0604020202020204" pitchFamily="34" charset="0"/>
                </a:rPr>
                <a:t> SGK / 91</a:t>
              </a:r>
              <a:endParaRPr lang="en-US" altLang="zh-CN" sz="3600" dirty="0">
                <a:solidFill>
                  <a:schemeClr val="bg1"/>
                </a:solidFill>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randombar(horizontal)">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420578" y="1479159"/>
            <a:ext cx="7842650" cy="595201"/>
          </a:xfrm>
          <a:prstGeom prst="rect">
            <a:avLst/>
          </a:prstGeom>
          <a:solidFill>
            <a:schemeClr val="bg1"/>
          </a:solidFill>
        </p:spPr>
        <p:txBody>
          <a:bodyPr wrap="square" rtlCol="0">
            <a:spAutoFit/>
          </a:bodyPr>
          <a:lstStyle/>
          <a:p>
            <a:pPr algn="just">
              <a:lnSpc>
                <a:spcPct val="120000"/>
              </a:lnSpc>
              <a:spcBef>
                <a:spcPts val="600"/>
              </a:spcBef>
              <a:spcAft>
                <a:spcPts val="600"/>
              </a:spcAft>
            </a:pPr>
            <a:r>
              <a:rPr lang="en-US" altLang="zh-CN" sz="3000" dirty="0">
                <a:solidFill>
                  <a:schemeClr val="tx2"/>
                </a:solidFill>
                <a:latin typeface="Arial" panose="020B0604020202020204" pitchFamily="34" charset="0"/>
                <a:cs typeface="Arial" panose="020B0604020202020204" pitchFamily="34" charset="0"/>
              </a:rPr>
              <a:t>2. </a:t>
            </a:r>
            <a:r>
              <a:rPr lang="en-US" altLang="zh-CN" sz="3000" dirty="0" err="1">
                <a:solidFill>
                  <a:schemeClr val="tx2"/>
                </a:solidFill>
                <a:latin typeface="Arial" panose="020B0604020202020204" pitchFamily="34" charset="0"/>
                <a:cs typeface="Arial" panose="020B0604020202020204" pitchFamily="34" charset="0"/>
              </a:rPr>
              <a:t>Rừng</a:t>
            </a:r>
            <a:r>
              <a:rPr lang="en-US" altLang="zh-CN" sz="3000" dirty="0">
                <a:solidFill>
                  <a:schemeClr val="tx2"/>
                </a:solidFill>
                <a:latin typeface="Arial" panose="020B0604020202020204" pitchFamily="34" charset="0"/>
                <a:cs typeface="Arial" panose="020B0604020202020204" pitchFamily="34" charset="0"/>
              </a:rPr>
              <a:t> </a:t>
            </a:r>
            <a:r>
              <a:rPr lang="en-US" altLang="zh-CN" sz="3000" dirty="0" err="1">
                <a:solidFill>
                  <a:schemeClr val="tx2"/>
                </a:solidFill>
                <a:latin typeface="Arial" panose="020B0604020202020204" pitchFamily="34" charset="0"/>
                <a:cs typeface="Arial" panose="020B0604020202020204" pitchFamily="34" charset="0"/>
              </a:rPr>
              <a:t>Tây</a:t>
            </a:r>
            <a:r>
              <a:rPr lang="en-US" altLang="zh-CN" sz="3000" dirty="0">
                <a:solidFill>
                  <a:schemeClr val="tx2"/>
                </a:solidFill>
                <a:latin typeface="Arial" panose="020B0604020202020204" pitchFamily="34" charset="0"/>
                <a:cs typeface="Arial" panose="020B0604020202020204" pitchFamily="34" charset="0"/>
              </a:rPr>
              <a:t> </a:t>
            </a:r>
            <a:r>
              <a:rPr lang="en-US" altLang="zh-CN" sz="3000" dirty="0" err="1">
                <a:solidFill>
                  <a:schemeClr val="tx2"/>
                </a:solidFill>
                <a:latin typeface="Arial" panose="020B0604020202020204" pitchFamily="34" charset="0"/>
                <a:cs typeface="Arial" panose="020B0604020202020204" pitchFamily="34" charset="0"/>
              </a:rPr>
              <a:t>Nguyên</a:t>
            </a:r>
            <a:r>
              <a:rPr lang="en-US" altLang="zh-CN" sz="3000" dirty="0">
                <a:solidFill>
                  <a:schemeClr val="tx2"/>
                </a:solidFill>
                <a:latin typeface="Arial" panose="020B0604020202020204" pitchFamily="34" charset="0"/>
                <a:cs typeface="Arial" panose="020B0604020202020204" pitchFamily="34" charset="0"/>
              </a:rPr>
              <a:t> </a:t>
            </a:r>
            <a:r>
              <a:rPr lang="en-US" altLang="zh-CN" sz="3000" dirty="0" err="1">
                <a:solidFill>
                  <a:schemeClr val="tx2"/>
                </a:solidFill>
                <a:latin typeface="Arial" panose="020B0604020202020204" pitchFamily="34" charset="0"/>
                <a:cs typeface="Arial" panose="020B0604020202020204" pitchFamily="34" charset="0"/>
              </a:rPr>
              <a:t>có</a:t>
            </a:r>
            <a:r>
              <a:rPr lang="en-US" altLang="zh-CN" sz="3000" dirty="0">
                <a:solidFill>
                  <a:schemeClr val="tx2"/>
                </a:solidFill>
                <a:latin typeface="Arial" panose="020B0604020202020204" pitchFamily="34" charset="0"/>
                <a:cs typeface="Arial" panose="020B0604020202020204" pitchFamily="34" charset="0"/>
              </a:rPr>
              <a:t> </a:t>
            </a:r>
            <a:r>
              <a:rPr lang="en-US" altLang="zh-CN" sz="3000" dirty="0" err="1">
                <a:solidFill>
                  <a:schemeClr val="tx2"/>
                </a:solidFill>
                <a:latin typeface="Arial" panose="020B0604020202020204" pitchFamily="34" charset="0"/>
                <a:cs typeface="Arial" panose="020B0604020202020204" pitchFamily="34" charset="0"/>
              </a:rPr>
              <a:t>những</a:t>
            </a:r>
            <a:r>
              <a:rPr lang="en-US" altLang="zh-CN" sz="3000" dirty="0">
                <a:solidFill>
                  <a:schemeClr val="tx2"/>
                </a:solidFill>
                <a:latin typeface="Arial" panose="020B0604020202020204" pitchFamily="34" charset="0"/>
                <a:cs typeface="Arial" panose="020B0604020202020204" pitchFamily="34" charset="0"/>
              </a:rPr>
              <a:t> </a:t>
            </a:r>
            <a:r>
              <a:rPr lang="en-US" altLang="zh-CN" sz="3000" dirty="0" err="1">
                <a:solidFill>
                  <a:schemeClr val="tx2"/>
                </a:solidFill>
                <a:latin typeface="Arial" panose="020B0604020202020204" pitchFamily="34" charset="0"/>
                <a:cs typeface="Arial" panose="020B0604020202020204" pitchFamily="34" charset="0"/>
              </a:rPr>
              <a:t>sản</a:t>
            </a:r>
            <a:r>
              <a:rPr lang="en-US" altLang="zh-CN" sz="3000" dirty="0">
                <a:solidFill>
                  <a:schemeClr val="tx2"/>
                </a:solidFill>
                <a:latin typeface="Arial" panose="020B0604020202020204" pitchFamily="34" charset="0"/>
                <a:cs typeface="Arial" panose="020B0604020202020204" pitchFamily="34" charset="0"/>
              </a:rPr>
              <a:t> </a:t>
            </a:r>
            <a:r>
              <a:rPr lang="en-US" altLang="zh-CN" sz="3000" dirty="0" err="1">
                <a:solidFill>
                  <a:schemeClr val="tx2"/>
                </a:solidFill>
                <a:latin typeface="Arial" panose="020B0604020202020204" pitchFamily="34" charset="0"/>
                <a:cs typeface="Arial" panose="020B0604020202020204" pitchFamily="34" charset="0"/>
              </a:rPr>
              <a:t>vật</a:t>
            </a:r>
            <a:r>
              <a:rPr lang="en-US" altLang="zh-CN" sz="3000" dirty="0">
                <a:solidFill>
                  <a:schemeClr val="tx2"/>
                </a:solidFill>
                <a:latin typeface="Arial" panose="020B0604020202020204" pitchFamily="34" charset="0"/>
                <a:cs typeface="Arial" panose="020B0604020202020204" pitchFamily="34" charset="0"/>
              </a:rPr>
              <a:t> </a:t>
            </a:r>
            <a:r>
              <a:rPr lang="en-US" altLang="zh-CN" sz="3000" dirty="0" err="1">
                <a:solidFill>
                  <a:schemeClr val="tx2"/>
                </a:solidFill>
                <a:latin typeface="Arial" panose="020B0604020202020204" pitchFamily="34" charset="0"/>
                <a:cs typeface="Arial" panose="020B0604020202020204" pitchFamily="34" charset="0"/>
              </a:rPr>
              <a:t>nào</a:t>
            </a:r>
            <a:r>
              <a:rPr lang="en-US" altLang="zh-CN" sz="3000" dirty="0">
                <a:solidFill>
                  <a:schemeClr val="tx2"/>
                </a:solidFill>
                <a:latin typeface="Arial" panose="020B0604020202020204" pitchFamily="34" charset="0"/>
                <a:cs typeface="Arial" panose="020B0604020202020204" pitchFamily="34" charset="0"/>
              </a:rPr>
              <a:t>?</a:t>
            </a:r>
            <a:endParaRPr lang="en-US" altLang="zh-CN" sz="3000" dirty="0">
              <a:solidFill>
                <a:schemeClr val="tx2"/>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rotWithShape="1">
          <a:blip r:embed="rId1">
            <a:extLst>
              <a:ext uri="{28A0092B-C50C-407E-A947-70E740481C1C}">
                <a14:useLocalDpi xmlns:a14="http://schemas.microsoft.com/office/drawing/2010/main" val="0"/>
              </a:ext>
            </a:extLst>
          </a:blip>
          <a:srcRect b="12425"/>
          <a:stretch>
            <a:fillRect/>
          </a:stretch>
        </p:blipFill>
        <p:spPr>
          <a:xfrm>
            <a:off x="541881" y="2304619"/>
            <a:ext cx="5236877" cy="3491252"/>
          </a:xfrm>
          <a:prstGeom prst="rect">
            <a:avLst/>
          </a:prstGeom>
        </p:spPr>
      </p:pic>
      <p:sp>
        <p:nvSpPr>
          <p:cNvPr id="15" name="TextBox 14"/>
          <p:cNvSpPr txBox="1"/>
          <p:nvPr/>
        </p:nvSpPr>
        <p:spPr>
          <a:xfrm>
            <a:off x="2266916" y="6045260"/>
            <a:ext cx="1786806" cy="595201"/>
          </a:xfrm>
          <a:prstGeom prst="rect">
            <a:avLst/>
          </a:prstGeom>
          <a:solidFill>
            <a:schemeClr val="bg1"/>
          </a:solidFill>
        </p:spPr>
        <p:txBody>
          <a:bodyPr wrap="square" rtlCol="0">
            <a:spAutoFit/>
          </a:bodyPr>
          <a:lstStyle/>
          <a:p>
            <a:pPr algn="ctr">
              <a:lnSpc>
                <a:spcPct val="120000"/>
              </a:lnSpc>
              <a:spcBef>
                <a:spcPts val="600"/>
              </a:spcBef>
              <a:spcAft>
                <a:spcPts val="600"/>
              </a:spcAft>
            </a:pPr>
            <a:r>
              <a:rPr lang="en-US" altLang="zh-CN" sz="3000" dirty="0" err="1">
                <a:solidFill>
                  <a:schemeClr val="accent4">
                    <a:lumMod val="50000"/>
                  </a:schemeClr>
                </a:solidFill>
                <a:latin typeface="Arial" panose="020B0604020202020204" pitchFamily="34" charset="0"/>
                <a:cs typeface="Arial" panose="020B0604020202020204" pitchFamily="34" charset="0"/>
              </a:rPr>
              <a:t>Cây</a:t>
            </a:r>
            <a:r>
              <a:rPr lang="en-US" altLang="zh-CN" sz="3000" dirty="0">
                <a:solidFill>
                  <a:schemeClr val="accent4">
                    <a:lumMod val="50000"/>
                  </a:schemeClr>
                </a:solidFill>
                <a:latin typeface="Arial" panose="020B0604020202020204" pitchFamily="34" charset="0"/>
                <a:cs typeface="Arial" panose="020B0604020202020204" pitchFamily="34" charset="0"/>
              </a:rPr>
              <a:t> </a:t>
            </a:r>
            <a:r>
              <a:rPr lang="en-US" altLang="zh-CN" sz="3000" dirty="0" err="1">
                <a:solidFill>
                  <a:schemeClr val="accent4">
                    <a:lumMod val="50000"/>
                  </a:schemeClr>
                </a:solidFill>
                <a:latin typeface="Arial" panose="020B0604020202020204" pitchFamily="34" charset="0"/>
                <a:cs typeface="Arial" panose="020B0604020202020204" pitchFamily="34" charset="0"/>
              </a:rPr>
              <a:t>mây</a:t>
            </a:r>
            <a:endParaRPr lang="en-US" altLang="zh-CN" sz="3000" dirty="0">
              <a:solidFill>
                <a:schemeClr val="accent4">
                  <a:lumMod val="50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a:fillRect/>
          </a:stretch>
        </p:blipFill>
        <p:spPr>
          <a:xfrm>
            <a:off x="6096000" y="2292521"/>
            <a:ext cx="5554121" cy="3491252"/>
          </a:xfrm>
          <a:prstGeom prst="rect">
            <a:avLst/>
          </a:prstGeom>
        </p:spPr>
      </p:pic>
      <p:sp>
        <p:nvSpPr>
          <p:cNvPr id="17" name="TextBox 16"/>
          <p:cNvSpPr txBox="1"/>
          <p:nvPr/>
        </p:nvSpPr>
        <p:spPr>
          <a:xfrm>
            <a:off x="7315490" y="6045260"/>
            <a:ext cx="3266720" cy="595201"/>
          </a:xfrm>
          <a:prstGeom prst="rect">
            <a:avLst/>
          </a:prstGeom>
          <a:solidFill>
            <a:schemeClr val="bg1"/>
          </a:solidFill>
        </p:spPr>
        <p:txBody>
          <a:bodyPr wrap="square" rtlCol="0">
            <a:spAutoFit/>
          </a:bodyPr>
          <a:lstStyle/>
          <a:p>
            <a:pPr algn="ctr">
              <a:lnSpc>
                <a:spcPct val="120000"/>
              </a:lnSpc>
              <a:spcBef>
                <a:spcPts val="600"/>
              </a:spcBef>
              <a:spcAft>
                <a:spcPts val="600"/>
              </a:spcAft>
            </a:pPr>
            <a:r>
              <a:rPr lang="en-US" altLang="zh-CN" sz="3000" dirty="0" err="1">
                <a:solidFill>
                  <a:schemeClr val="accent4">
                    <a:lumMod val="50000"/>
                  </a:schemeClr>
                </a:solidFill>
                <a:latin typeface="Arial" panose="020B0604020202020204" pitchFamily="34" charset="0"/>
                <a:cs typeface="Arial" panose="020B0604020202020204" pitchFamily="34" charset="0"/>
              </a:rPr>
              <a:t>Cây</a:t>
            </a:r>
            <a:r>
              <a:rPr lang="en-US" altLang="zh-CN" sz="3000" dirty="0">
                <a:solidFill>
                  <a:schemeClr val="accent4">
                    <a:lumMod val="50000"/>
                  </a:schemeClr>
                </a:solidFill>
                <a:latin typeface="Arial" panose="020B0604020202020204" pitchFamily="34" charset="0"/>
                <a:cs typeface="Arial" panose="020B0604020202020204" pitchFamily="34" charset="0"/>
              </a:rPr>
              <a:t> </a:t>
            </a:r>
            <a:r>
              <a:rPr lang="en-US" altLang="zh-CN" sz="3000" dirty="0" err="1">
                <a:solidFill>
                  <a:schemeClr val="accent4">
                    <a:lumMod val="50000"/>
                  </a:schemeClr>
                </a:solidFill>
                <a:latin typeface="Arial" panose="020B0604020202020204" pitchFamily="34" charset="0"/>
                <a:cs typeface="Arial" panose="020B0604020202020204" pitchFamily="34" charset="0"/>
              </a:rPr>
              <a:t>giáng</a:t>
            </a:r>
            <a:r>
              <a:rPr lang="en-US" altLang="zh-CN" sz="3000" dirty="0">
                <a:solidFill>
                  <a:schemeClr val="accent4">
                    <a:lumMod val="50000"/>
                  </a:schemeClr>
                </a:solidFill>
                <a:latin typeface="Arial" panose="020B0604020202020204" pitchFamily="34" charset="0"/>
                <a:cs typeface="Arial" panose="020B0604020202020204" pitchFamily="34" charset="0"/>
              </a:rPr>
              <a:t> </a:t>
            </a:r>
            <a:r>
              <a:rPr lang="en-US" altLang="zh-CN" sz="3000" dirty="0" err="1">
                <a:solidFill>
                  <a:schemeClr val="accent4">
                    <a:lumMod val="50000"/>
                  </a:schemeClr>
                </a:solidFill>
                <a:latin typeface="Arial" panose="020B0604020202020204" pitchFamily="34" charset="0"/>
                <a:cs typeface="Arial" panose="020B0604020202020204" pitchFamily="34" charset="0"/>
              </a:rPr>
              <a:t>hương</a:t>
            </a:r>
            <a:endParaRPr lang="en-US" altLang="zh-CN" sz="3000" dirty="0">
              <a:solidFill>
                <a:schemeClr val="accent4">
                  <a:lumMod val="50000"/>
                </a:schemeClr>
              </a:solidFill>
              <a:latin typeface="Arial" panose="020B0604020202020204" pitchFamily="34" charset="0"/>
              <a:cs typeface="Arial" panose="020B0604020202020204" pitchFamily="34" charset="0"/>
            </a:endParaRPr>
          </a:p>
        </p:txBody>
      </p:sp>
      <p:grpSp>
        <p:nvGrpSpPr>
          <p:cNvPr id="18" name="Group 17"/>
          <p:cNvGrpSpPr/>
          <p:nvPr/>
        </p:nvGrpSpPr>
        <p:grpSpPr>
          <a:xfrm>
            <a:off x="3619778" y="237230"/>
            <a:ext cx="4300273" cy="820481"/>
            <a:chOff x="6333795" y="627920"/>
            <a:chExt cx="4803792" cy="820695"/>
          </a:xfrm>
        </p:grpSpPr>
        <p:sp>
          <p:nvSpPr>
            <p:cNvPr id="19" name="Rectangle: Rounded Corners 18"/>
            <p:cNvSpPr/>
            <p:nvPr/>
          </p:nvSpPr>
          <p:spPr>
            <a:xfrm>
              <a:off x="6333795" y="762794"/>
              <a:ext cx="4803792" cy="685800"/>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0" name="TextBox 19"/>
            <p:cNvSpPr txBox="1"/>
            <p:nvPr/>
          </p:nvSpPr>
          <p:spPr>
            <a:xfrm>
              <a:off x="6503996" y="627920"/>
              <a:ext cx="4633591" cy="820695"/>
            </a:xfrm>
            <a:prstGeom prst="rect">
              <a:avLst/>
            </a:prstGeom>
            <a:noFill/>
          </p:spPr>
          <p:txBody>
            <a:bodyPr wrap="square" rtlCol="0">
              <a:spAutoFit/>
            </a:bodyPr>
            <a:lstStyle/>
            <a:p>
              <a:pPr>
                <a:lnSpc>
                  <a:spcPct val="150000"/>
                </a:lnSpc>
              </a:pPr>
              <a:r>
                <a:rPr lang="en-US" altLang="zh-CN" sz="3600" dirty="0" err="1">
                  <a:solidFill>
                    <a:schemeClr val="bg1"/>
                  </a:solidFill>
                  <a:latin typeface="Arial" panose="020B0604020202020204" pitchFamily="34" charset="0"/>
                  <a:cs typeface="Arial" panose="020B0604020202020204" pitchFamily="34" charset="0"/>
                </a:rPr>
                <a:t>Đọc</a:t>
              </a:r>
              <a:r>
                <a:rPr lang="en-US" altLang="zh-CN" sz="3600" dirty="0">
                  <a:solidFill>
                    <a:schemeClr val="bg1"/>
                  </a:solidFill>
                  <a:latin typeface="Arial" panose="020B0604020202020204" pitchFamily="34" charset="0"/>
                  <a:cs typeface="Arial" panose="020B0604020202020204" pitchFamily="34" charset="0"/>
                </a:rPr>
                <a:t> </a:t>
              </a:r>
              <a:r>
                <a:rPr lang="en-US" altLang="zh-CN" sz="3600" dirty="0" err="1">
                  <a:solidFill>
                    <a:schemeClr val="bg1"/>
                  </a:solidFill>
                  <a:latin typeface="Arial" panose="020B0604020202020204" pitchFamily="34" charset="0"/>
                  <a:cs typeface="Arial" panose="020B0604020202020204" pitchFamily="34" charset="0"/>
                </a:rPr>
                <a:t>thầm</a:t>
              </a:r>
              <a:r>
                <a:rPr lang="en-US" altLang="zh-CN" sz="3600" dirty="0">
                  <a:solidFill>
                    <a:schemeClr val="bg1"/>
                  </a:solidFill>
                  <a:latin typeface="Arial" panose="020B0604020202020204" pitchFamily="34" charset="0"/>
                  <a:cs typeface="Arial" panose="020B0604020202020204" pitchFamily="34" charset="0"/>
                </a:rPr>
                <a:t> SGK / 91</a:t>
              </a:r>
              <a:endParaRPr lang="en-US" altLang="zh-CN" sz="3600" dirty="0">
                <a:solidFill>
                  <a:schemeClr val="bg1"/>
                </a:solidFill>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randombar(horizontal)">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420578" y="1479159"/>
            <a:ext cx="7842650" cy="595201"/>
          </a:xfrm>
          <a:prstGeom prst="rect">
            <a:avLst/>
          </a:prstGeom>
          <a:solidFill>
            <a:schemeClr val="bg1"/>
          </a:solidFill>
        </p:spPr>
        <p:txBody>
          <a:bodyPr wrap="square" rtlCol="0">
            <a:spAutoFit/>
          </a:bodyPr>
          <a:lstStyle/>
          <a:p>
            <a:pPr algn="just">
              <a:lnSpc>
                <a:spcPct val="120000"/>
              </a:lnSpc>
              <a:spcBef>
                <a:spcPts val="600"/>
              </a:spcBef>
              <a:spcAft>
                <a:spcPts val="600"/>
              </a:spcAft>
            </a:pPr>
            <a:r>
              <a:rPr lang="en-US" altLang="zh-CN" sz="3000" dirty="0">
                <a:solidFill>
                  <a:schemeClr val="tx2"/>
                </a:solidFill>
                <a:latin typeface="Arial" panose="020B0604020202020204" pitchFamily="34" charset="0"/>
                <a:cs typeface="Arial" panose="020B0604020202020204" pitchFamily="34" charset="0"/>
              </a:rPr>
              <a:t>2. </a:t>
            </a:r>
            <a:r>
              <a:rPr lang="en-US" altLang="zh-CN" sz="3000" dirty="0" err="1">
                <a:solidFill>
                  <a:schemeClr val="tx2"/>
                </a:solidFill>
                <a:latin typeface="Arial" panose="020B0604020202020204" pitchFamily="34" charset="0"/>
                <a:cs typeface="Arial" panose="020B0604020202020204" pitchFamily="34" charset="0"/>
              </a:rPr>
              <a:t>Rừng</a:t>
            </a:r>
            <a:r>
              <a:rPr lang="en-US" altLang="zh-CN" sz="3000" dirty="0">
                <a:solidFill>
                  <a:schemeClr val="tx2"/>
                </a:solidFill>
                <a:latin typeface="Arial" panose="020B0604020202020204" pitchFamily="34" charset="0"/>
                <a:cs typeface="Arial" panose="020B0604020202020204" pitchFamily="34" charset="0"/>
              </a:rPr>
              <a:t> </a:t>
            </a:r>
            <a:r>
              <a:rPr lang="en-US" altLang="zh-CN" sz="3000" dirty="0" err="1">
                <a:solidFill>
                  <a:schemeClr val="tx2"/>
                </a:solidFill>
                <a:latin typeface="Arial" panose="020B0604020202020204" pitchFamily="34" charset="0"/>
                <a:cs typeface="Arial" panose="020B0604020202020204" pitchFamily="34" charset="0"/>
              </a:rPr>
              <a:t>Tây</a:t>
            </a:r>
            <a:r>
              <a:rPr lang="en-US" altLang="zh-CN" sz="3000" dirty="0">
                <a:solidFill>
                  <a:schemeClr val="tx2"/>
                </a:solidFill>
                <a:latin typeface="Arial" panose="020B0604020202020204" pitchFamily="34" charset="0"/>
                <a:cs typeface="Arial" panose="020B0604020202020204" pitchFamily="34" charset="0"/>
              </a:rPr>
              <a:t> </a:t>
            </a:r>
            <a:r>
              <a:rPr lang="en-US" altLang="zh-CN" sz="3000" dirty="0" err="1">
                <a:solidFill>
                  <a:schemeClr val="tx2"/>
                </a:solidFill>
                <a:latin typeface="Arial" panose="020B0604020202020204" pitchFamily="34" charset="0"/>
                <a:cs typeface="Arial" panose="020B0604020202020204" pitchFamily="34" charset="0"/>
              </a:rPr>
              <a:t>Nguyên</a:t>
            </a:r>
            <a:r>
              <a:rPr lang="en-US" altLang="zh-CN" sz="3000" dirty="0">
                <a:solidFill>
                  <a:schemeClr val="tx2"/>
                </a:solidFill>
                <a:latin typeface="Arial" panose="020B0604020202020204" pitchFamily="34" charset="0"/>
                <a:cs typeface="Arial" panose="020B0604020202020204" pitchFamily="34" charset="0"/>
              </a:rPr>
              <a:t> </a:t>
            </a:r>
            <a:r>
              <a:rPr lang="en-US" altLang="zh-CN" sz="3000" dirty="0" err="1">
                <a:solidFill>
                  <a:schemeClr val="tx2"/>
                </a:solidFill>
                <a:latin typeface="Arial" panose="020B0604020202020204" pitchFamily="34" charset="0"/>
                <a:cs typeface="Arial" panose="020B0604020202020204" pitchFamily="34" charset="0"/>
              </a:rPr>
              <a:t>có</a:t>
            </a:r>
            <a:r>
              <a:rPr lang="en-US" altLang="zh-CN" sz="3000" dirty="0">
                <a:solidFill>
                  <a:schemeClr val="tx2"/>
                </a:solidFill>
                <a:latin typeface="Arial" panose="020B0604020202020204" pitchFamily="34" charset="0"/>
                <a:cs typeface="Arial" panose="020B0604020202020204" pitchFamily="34" charset="0"/>
              </a:rPr>
              <a:t> </a:t>
            </a:r>
            <a:r>
              <a:rPr lang="en-US" altLang="zh-CN" sz="3000" dirty="0" err="1">
                <a:solidFill>
                  <a:schemeClr val="tx2"/>
                </a:solidFill>
                <a:latin typeface="Arial" panose="020B0604020202020204" pitchFamily="34" charset="0"/>
                <a:cs typeface="Arial" panose="020B0604020202020204" pitchFamily="34" charset="0"/>
              </a:rPr>
              <a:t>những</a:t>
            </a:r>
            <a:r>
              <a:rPr lang="en-US" altLang="zh-CN" sz="3000" dirty="0">
                <a:solidFill>
                  <a:schemeClr val="tx2"/>
                </a:solidFill>
                <a:latin typeface="Arial" panose="020B0604020202020204" pitchFamily="34" charset="0"/>
                <a:cs typeface="Arial" panose="020B0604020202020204" pitchFamily="34" charset="0"/>
              </a:rPr>
              <a:t> </a:t>
            </a:r>
            <a:r>
              <a:rPr lang="en-US" altLang="zh-CN" sz="3000" dirty="0" err="1">
                <a:solidFill>
                  <a:schemeClr val="tx2"/>
                </a:solidFill>
                <a:latin typeface="Arial" panose="020B0604020202020204" pitchFamily="34" charset="0"/>
                <a:cs typeface="Arial" panose="020B0604020202020204" pitchFamily="34" charset="0"/>
              </a:rPr>
              <a:t>sản</a:t>
            </a:r>
            <a:r>
              <a:rPr lang="en-US" altLang="zh-CN" sz="3000" dirty="0">
                <a:solidFill>
                  <a:schemeClr val="tx2"/>
                </a:solidFill>
                <a:latin typeface="Arial" panose="020B0604020202020204" pitchFamily="34" charset="0"/>
                <a:cs typeface="Arial" panose="020B0604020202020204" pitchFamily="34" charset="0"/>
              </a:rPr>
              <a:t> </a:t>
            </a:r>
            <a:r>
              <a:rPr lang="en-US" altLang="zh-CN" sz="3000" dirty="0" err="1">
                <a:solidFill>
                  <a:schemeClr val="tx2"/>
                </a:solidFill>
                <a:latin typeface="Arial" panose="020B0604020202020204" pitchFamily="34" charset="0"/>
                <a:cs typeface="Arial" panose="020B0604020202020204" pitchFamily="34" charset="0"/>
              </a:rPr>
              <a:t>vật</a:t>
            </a:r>
            <a:r>
              <a:rPr lang="en-US" altLang="zh-CN" sz="3000" dirty="0">
                <a:solidFill>
                  <a:schemeClr val="tx2"/>
                </a:solidFill>
                <a:latin typeface="Arial" panose="020B0604020202020204" pitchFamily="34" charset="0"/>
                <a:cs typeface="Arial" panose="020B0604020202020204" pitchFamily="34" charset="0"/>
              </a:rPr>
              <a:t> </a:t>
            </a:r>
            <a:r>
              <a:rPr lang="en-US" altLang="zh-CN" sz="3000" dirty="0" err="1">
                <a:solidFill>
                  <a:schemeClr val="tx2"/>
                </a:solidFill>
                <a:latin typeface="Arial" panose="020B0604020202020204" pitchFamily="34" charset="0"/>
                <a:cs typeface="Arial" panose="020B0604020202020204" pitchFamily="34" charset="0"/>
              </a:rPr>
              <a:t>nào</a:t>
            </a:r>
            <a:r>
              <a:rPr lang="en-US" altLang="zh-CN" sz="3000" dirty="0">
                <a:solidFill>
                  <a:schemeClr val="tx2"/>
                </a:solidFill>
                <a:latin typeface="Arial" panose="020B0604020202020204" pitchFamily="34" charset="0"/>
                <a:cs typeface="Arial" panose="020B0604020202020204" pitchFamily="34" charset="0"/>
              </a:rPr>
              <a:t>?</a:t>
            </a:r>
            <a:endParaRPr lang="en-US" altLang="zh-CN" sz="3000" dirty="0">
              <a:solidFill>
                <a:schemeClr val="tx2"/>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1" cstate="print">
            <a:extLst>
              <a:ext uri="{28A0092B-C50C-407E-A947-70E740481C1C}">
                <a14:useLocalDpi xmlns:a14="http://schemas.microsoft.com/office/drawing/2010/main" val="0"/>
              </a:ext>
            </a:extLst>
          </a:blip>
          <a:srcRect l="31" r="31"/>
          <a:stretch>
            <a:fillRect/>
          </a:stretch>
        </p:blipFill>
        <p:spPr>
          <a:xfrm>
            <a:off x="541881" y="2304619"/>
            <a:ext cx="5236877" cy="3491252"/>
          </a:xfrm>
          <a:prstGeom prst="rect">
            <a:avLst/>
          </a:prstGeom>
        </p:spPr>
      </p:pic>
      <p:sp>
        <p:nvSpPr>
          <p:cNvPr id="15" name="TextBox 14"/>
          <p:cNvSpPr txBox="1"/>
          <p:nvPr/>
        </p:nvSpPr>
        <p:spPr>
          <a:xfrm>
            <a:off x="2266916" y="6045260"/>
            <a:ext cx="1786806" cy="595201"/>
          </a:xfrm>
          <a:prstGeom prst="rect">
            <a:avLst/>
          </a:prstGeom>
          <a:solidFill>
            <a:schemeClr val="bg1"/>
          </a:solidFill>
        </p:spPr>
        <p:txBody>
          <a:bodyPr wrap="square" rtlCol="0">
            <a:spAutoFit/>
          </a:bodyPr>
          <a:lstStyle/>
          <a:p>
            <a:pPr algn="ctr">
              <a:lnSpc>
                <a:spcPct val="120000"/>
              </a:lnSpc>
              <a:spcBef>
                <a:spcPts val="600"/>
              </a:spcBef>
              <a:spcAft>
                <a:spcPts val="600"/>
              </a:spcAft>
            </a:pPr>
            <a:r>
              <a:rPr lang="en-US" altLang="zh-CN" sz="3000" dirty="0" err="1">
                <a:solidFill>
                  <a:schemeClr val="accent4">
                    <a:lumMod val="50000"/>
                  </a:schemeClr>
                </a:solidFill>
                <a:latin typeface="Arial" panose="020B0604020202020204" pitchFamily="34" charset="0"/>
                <a:cs typeface="Arial" panose="020B0604020202020204" pitchFamily="34" charset="0"/>
              </a:rPr>
              <a:t>Bò</a:t>
            </a:r>
            <a:r>
              <a:rPr lang="en-US" altLang="zh-CN" sz="3000" dirty="0">
                <a:solidFill>
                  <a:schemeClr val="accent4">
                    <a:lumMod val="50000"/>
                  </a:schemeClr>
                </a:solidFill>
                <a:latin typeface="Arial" panose="020B0604020202020204" pitchFamily="34" charset="0"/>
                <a:cs typeface="Arial" panose="020B0604020202020204" pitchFamily="34" charset="0"/>
              </a:rPr>
              <a:t> </a:t>
            </a:r>
            <a:r>
              <a:rPr lang="en-US" altLang="zh-CN" sz="3000" dirty="0" err="1">
                <a:solidFill>
                  <a:schemeClr val="accent4">
                    <a:lumMod val="50000"/>
                  </a:schemeClr>
                </a:solidFill>
                <a:latin typeface="Arial" panose="020B0604020202020204" pitchFamily="34" charset="0"/>
                <a:cs typeface="Arial" panose="020B0604020202020204" pitchFamily="34" charset="0"/>
              </a:rPr>
              <a:t>rừng</a:t>
            </a:r>
            <a:endParaRPr lang="en-US" altLang="zh-CN" sz="3000" dirty="0">
              <a:solidFill>
                <a:schemeClr val="accent4">
                  <a:lumMod val="50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6088211" y="2323749"/>
            <a:ext cx="5554121" cy="3491252"/>
          </a:xfrm>
          <a:prstGeom prst="rect">
            <a:avLst/>
          </a:prstGeom>
        </p:spPr>
      </p:pic>
      <p:sp>
        <p:nvSpPr>
          <p:cNvPr id="17" name="TextBox 16"/>
          <p:cNvSpPr txBox="1"/>
          <p:nvPr/>
        </p:nvSpPr>
        <p:spPr>
          <a:xfrm>
            <a:off x="8055447" y="6045260"/>
            <a:ext cx="1786806" cy="595201"/>
          </a:xfrm>
          <a:prstGeom prst="rect">
            <a:avLst/>
          </a:prstGeom>
          <a:solidFill>
            <a:schemeClr val="bg1"/>
          </a:solidFill>
        </p:spPr>
        <p:txBody>
          <a:bodyPr wrap="square" rtlCol="0">
            <a:spAutoFit/>
          </a:bodyPr>
          <a:lstStyle/>
          <a:p>
            <a:pPr algn="ctr">
              <a:lnSpc>
                <a:spcPct val="120000"/>
              </a:lnSpc>
              <a:spcBef>
                <a:spcPts val="600"/>
              </a:spcBef>
              <a:spcAft>
                <a:spcPts val="600"/>
              </a:spcAft>
            </a:pPr>
            <a:r>
              <a:rPr lang="en-US" altLang="zh-CN" sz="3000" dirty="0" err="1">
                <a:solidFill>
                  <a:schemeClr val="accent4">
                    <a:lumMod val="50000"/>
                  </a:schemeClr>
                </a:solidFill>
                <a:latin typeface="Arial" panose="020B0604020202020204" pitchFamily="34" charset="0"/>
                <a:cs typeface="Arial" panose="020B0604020202020204" pitchFamily="34" charset="0"/>
              </a:rPr>
              <a:t>Gấu</a:t>
            </a:r>
            <a:r>
              <a:rPr lang="en-US" altLang="zh-CN" sz="3000" dirty="0">
                <a:solidFill>
                  <a:schemeClr val="accent4">
                    <a:lumMod val="50000"/>
                  </a:schemeClr>
                </a:solidFill>
                <a:latin typeface="Arial" panose="020B0604020202020204" pitchFamily="34" charset="0"/>
                <a:cs typeface="Arial" panose="020B0604020202020204" pitchFamily="34" charset="0"/>
              </a:rPr>
              <a:t> </a:t>
            </a:r>
            <a:r>
              <a:rPr lang="en-US" altLang="zh-CN" sz="3000" dirty="0" err="1">
                <a:solidFill>
                  <a:schemeClr val="accent4">
                    <a:lumMod val="50000"/>
                  </a:schemeClr>
                </a:solidFill>
                <a:latin typeface="Arial" panose="020B0604020202020204" pitchFamily="34" charset="0"/>
                <a:cs typeface="Arial" panose="020B0604020202020204" pitchFamily="34" charset="0"/>
              </a:rPr>
              <a:t>đen</a:t>
            </a:r>
            <a:endParaRPr lang="en-US" altLang="zh-CN" sz="3000" dirty="0">
              <a:solidFill>
                <a:schemeClr val="accent4">
                  <a:lumMod val="50000"/>
                </a:schemeClr>
              </a:solidFill>
              <a:latin typeface="Arial" panose="020B0604020202020204" pitchFamily="34" charset="0"/>
              <a:cs typeface="Arial" panose="020B0604020202020204" pitchFamily="34" charset="0"/>
            </a:endParaRPr>
          </a:p>
        </p:txBody>
      </p:sp>
      <p:grpSp>
        <p:nvGrpSpPr>
          <p:cNvPr id="18" name="Group 17"/>
          <p:cNvGrpSpPr/>
          <p:nvPr/>
        </p:nvGrpSpPr>
        <p:grpSpPr>
          <a:xfrm>
            <a:off x="3619778" y="222716"/>
            <a:ext cx="4300273" cy="820481"/>
            <a:chOff x="6333795" y="627920"/>
            <a:chExt cx="4803792" cy="820695"/>
          </a:xfrm>
        </p:grpSpPr>
        <p:sp>
          <p:nvSpPr>
            <p:cNvPr id="19" name="Rectangle: Rounded Corners 18"/>
            <p:cNvSpPr/>
            <p:nvPr/>
          </p:nvSpPr>
          <p:spPr>
            <a:xfrm>
              <a:off x="6333795" y="762794"/>
              <a:ext cx="4803792" cy="685800"/>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0" name="TextBox 19"/>
            <p:cNvSpPr txBox="1"/>
            <p:nvPr/>
          </p:nvSpPr>
          <p:spPr>
            <a:xfrm>
              <a:off x="6503996" y="627920"/>
              <a:ext cx="4633591" cy="820695"/>
            </a:xfrm>
            <a:prstGeom prst="rect">
              <a:avLst/>
            </a:prstGeom>
            <a:noFill/>
          </p:spPr>
          <p:txBody>
            <a:bodyPr wrap="square" rtlCol="0">
              <a:spAutoFit/>
            </a:bodyPr>
            <a:lstStyle/>
            <a:p>
              <a:pPr>
                <a:lnSpc>
                  <a:spcPct val="150000"/>
                </a:lnSpc>
              </a:pPr>
              <a:r>
                <a:rPr lang="en-US" altLang="zh-CN" sz="3600" dirty="0" err="1">
                  <a:solidFill>
                    <a:schemeClr val="bg1"/>
                  </a:solidFill>
                  <a:latin typeface="Arial" panose="020B0604020202020204" pitchFamily="34" charset="0"/>
                  <a:cs typeface="Arial" panose="020B0604020202020204" pitchFamily="34" charset="0"/>
                </a:rPr>
                <a:t>Đọc</a:t>
              </a:r>
              <a:r>
                <a:rPr lang="en-US" altLang="zh-CN" sz="3600" dirty="0">
                  <a:solidFill>
                    <a:schemeClr val="bg1"/>
                  </a:solidFill>
                  <a:latin typeface="Arial" panose="020B0604020202020204" pitchFamily="34" charset="0"/>
                  <a:cs typeface="Arial" panose="020B0604020202020204" pitchFamily="34" charset="0"/>
                </a:rPr>
                <a:t> </a:t>
              </a:r>
              <a:r>
                <a:rPr lang="en-US" altLang="zh-CN" sz="3600" dirty="0" err="1">
                  <a:solidFill>
                    <a:schemeClr val="bg1"/>
                  </a:solidFill>
                  <a:latin typeface="Arial" panose="020B0604020202020204" pitchFamily="34" charset="0"/>
                  <a:cs typeface="Arial" panose="020B0604020202020204" pitchFamily="34" charset="0"/>
                </a:rPr>
                <a:t>thầm</a:t>
              </a:r>
              <a:r>
                <a:rPr lang="en-US" altLang="zh-CN" sz="3600" dirty="0">
                  <a:solidFill>
                    <a:schemeClr val="bg1"/>
                  </a:solidFill>
                  <a:latin typeface="Arial" panose="020B0604020202020204" pitchFamily="34" charset="0"/>
                  <a:cs typeface="Arial" panose="020B0604020202020204" pitchFamily="34" charset="0"/>
                </a:rPr>
                <a:t> SGK / 91</a:t>
              </a:r>
              <a:endParaRPr lang="en-US" altLang="zh-CN" sz="3600" dirty="0">
                <a:solidFill>
                  <a:schemeClr val="bg1"/>
                </a:solidFill>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randombar(horizontal)">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a:grpSpLocks noChangeAspect="1"/>
          </p:cNvGrpSpPr>
          <p:nvPr/>
        </p:nvGrpSpPr>
        <p:grpSpPr>
          <a:xfrm>
            <a:off x="763389" y="1811016"/>
            <a:ext cx="7889075" cy="3235968"/>
            <a:chOff x="745761" y="2068993"/>
            <a:chExt cx="6133459" cy="2691635"/>
          </a:xfrm>
        </p:grpSpPr>
        <p:sp>
          <p:nvSpPr>
            <p:cNvPr id="7" name="12"/>
            <p:cNvSpPr/>
            <p:nvPr>
              <p:custDataLst>
                <p:tags r:id="rId1"/>
              </p:custDataLst>
            </p:nvPr>
          </p:nvSpPr>
          <p:spPr>
            <a:xfrm>
              <a:off x="745761" y="2068993"/>
              <a:ext cx="643406" cy="390615"/>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anchor="ctr"/>
            <a:lstStyle/>
            <a:p>
              <a:pPr algn="ctr">
                <a:defRPr/>
              </a:pPr>
              <a:r>
                <a:rPr lang="en-US" altLang="zh-CN" sz="2400" dirty="0">
                  <a:solidFill>
                    <a:schemeClr val="bg1"/>
                  </a:solidFill>
                  <a:latin typeface="Arial" panose="020B0604020202020204" pitchFamily="34" charset="0"/>
                  <a:cs typeface="Arial" panose="020B0604020202020204" pitchFamily="34" charset="0"/>
                </a:rPr>
                <a:t>01</a:t>
              </a:r>
              <a:endParaRPr lang="zh-CN" altLang="en-US" sz="2400" dirty="0">
                <a:solidFill>
                  <a:schemeClr val="bg1"/>
                </a:solidFill>
                <a:latin typeface="Arial" panose="020B0604020202020204" pitchFamily="34" charset="0"/>
                <a:cs typeface="Arial" panose="020B0604020202020204" pitchFamily="34" charset="0"/>
              </a:endParaRPr>
            </a:p>
          </p:txBody>
        </p:sp>
        <p:sp>
          <p:nvSpPr>
            <p:cNvPr id="8" name="1"/>
            <p:cNvSpPr/>
            <p:nvPr>
              <p:custDataLst>
                <p:tags r:id="rId2"/>
              </p:custDataLst>
            </p:nvPr>
          </p:nvSpPr>
          <p:spPr>
            <a:xfrm>
              <a:off x="1504590" y="2075344"/>
              <a:ext cx="5374630" cy="401730"/>
            </a:xfrm>
            <a:prstGeom prst="rect">
              <a:avLst/>
            </a:prstGeom>
          </p:spPr>
          <p:txBody>
            <a:bodyPr lIns="108850" tIns="54425" rIns="108850" bIns="54425" anchor="ctr">
              <a:noAutofit/>
            </a:bodyPr>
            <a:lstStyle/>
            <a:p>
              <a:pPr>
                <a:lnSpc>
                  <a:spcPct val="120000"/>
                </a:lnSpc>
                <a:defRPr/>
              </a:pPr>
              <a:r>
                <a:rPr lang="en-US" altLang="zh-CN" sz="3200" dirty="0" err="1">
                  <a:solidFill>
                    <a:schemeClr val="accent4">
                      <a:lumMod val="50000"/>
                    </a:schemeClr>
                  </a:solidFill>
                  <a:latin typeface="Arial" panose="020B0604020202020204" pitchFamily="34" charset="0"/>
                  <a:cs typeface="Arial" panose="020B0604020202020204" pitchFamily="34" charset="0"/>
                </a:rPr>
                <a:t>Khai</a:t>
              </a:r>
              <a:r>
                <a:rPr lang="en-US" altLang="zh-CN" sz="3200" dirty="0">
                  <a:solidFill>
                    <a:schemeClr val="accent4">
                      <a:lumMod val="50000"/>
                    </a:schemeClr>
                  </a:solidFill>
                  <a:latin typeface="Arial" panose="020B0604020202020204" pitchFamily="34" charset="0"/>
                  <a:cs typeface="Arial" panose="020B0604020202020204" pitchFamily="34" charset="0"/>
                </a:rPr>
                <a:t> </a:t>
              </a:r>
              <a:r>
                <a:rPr lang="en-US" altLang="zh-CN" sz="3200" dirty="0" err="1">
                  <a:solidFill>
                    <a:schemeClr val="accent4">
                      <a:lumMod val="50000"/>
                    </a:schemeClr>
                  </a:solidFill>
                  <a:latin typeface="Arial" panose="020B0604020202020204" pitchFamily="34" charset="0"/>
                  <a:cs typeface="Arial" panose="020B0604020202020204" pitchFamily="34" charset="0"/>
                </a:rPr>
                <a:t>thác</a:t>
              </a:r>
              <a:r>
                <a:rPr lang="en-US" altLang="zh-CN" sz="3200" dirty="0">
                  <a:solidFill>
                    <a:schemeClr val="accent4">
                      <a:lumMod val="50000"/>
                    </a:schemeClr>
                  </a:solidFill>
                  <a:latin typeface="Arial" panose="020B0604020202020204" pitchFamily="34" charset="0"/>
                  <a:cs typeface="Arial" panose="020B0604020202020204" pitchFamily="34" charset="0"/>
                </a:rPr>
                <a:t> </a:t>
              </a:r>
              <a:r>
                <a:rPr lang="en-US" altLang="zh-CN" sz="3200" dirty="0" err="1">
                  <a:solidFill>
                    <a:schemeClr val="accent4">
                      <a:lumMod val="50000"/>
                    </a:schemeClr>
                  </a:solidFill>
                  <a:latin typeface="Arial" panose="020B0604020202020204" pitchFamily="34" charset="0"/>
                  <a:cs typeface="Arial" panose="020B0604020202020204" pitchFamily="34" charset="0"/>
                </a:rPr>
                <a:t>gỗ</a:t>
              </a:r>
              <a:endParaRPr lang="en-US" altLang="zh-CN" sz="3200" dirty="0">
                <a:solidFill>
                  <a:schemeClr val="accent4">
                    <a:lumMod val="50000"/>
                  </a:schemeClr>
                </a:solidFill>
                <a:latin typeface="Arial" panose="020B0604020202020204" pitchFamily="34" charset="0"/>
                <a:cs typeface="Arial" panose="020B0604020202020204" pitchFamily="34" charset="0"/>
              </a:endParaRPr>
            </a:p>
          </p:txBody>
        </p:sp>
        <p:sp>
          <p:nvSpPr>
            <p:cNvPr id="9" name="22"/>
            <p:cNvSpPr/>
            <p:nvPr>
              <p:custDataLst>
                <p:tags r:id="rId3"/>
              </p:custDataLst>
            </p:nvPr>
          </p:nvSpPr>
          <p:spPr>
            <a:xfrm>
              <a:off x="745767" y="2826942"/>
              <a:ext cx="643406" cy="390615"/>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anchor="ctr"/>
            <a:lstStyle/>
            <a:p>
              <a:pPr algn="ctr">
                <a:defRPr/>
              </a:pPr>
              <a:r>
                <a:rPr lang="en-US" altLang="zh-CN" sz="2400" dirty="0">
                  <a:solidFill>
                    <a:schemeClr val="bg1"/>
                  </a:solidFill>
                  <a:latin typeface="Arial" panose="020B0604020202020204" pitchFamily="34" charset="0"/>
                  <a:cs typeface="Arial" panose="020B0604020202020204" pitchFamily="34" charset="0"/>
                </a:rPr>
                <a:t>02</a:t>
              </a:r>
              <a:endParaRPr lang="zh-CN" altLang="en-US" sz="2400" dirty="0">
                <a:solidFill>
                  <a:schemeClr val="bg1"/>
                </a:solidFill>
                <a:latin typeface="Arial" panose="020B0604020202020204" pitchFamily="34" charset="0"/>
                <a:cs typeface="Arial" panose="020B0604020202020204" pitchFamily="34" charset="0"/>
              </a:endParaRPr>
            </a:p>
          </p:txBody>
        </p:sp>
        <p:sp>
          <p:nvSpPr>
            <p:cNvPr id="10" name="2"/>
            <p:cNvSpPr/>
            <p:nvPr>
              <p:custDataLst>
                <p:tags r:id="rId4"/>
              </p:custDataLst>
            </p:nvPr>
          </p:nvSpPr>
          <p:spPr>
            <a:xfrm>
              <a:off x="1504590" y="2836528"/>
              <a:ext cx="5374630" cy="401730"/>
            </a:xfrm>
            <a:prstGeom prst="rect">
              <a:avLst/>
            </a:prstGeom>
          </p:spPr>
          <p:txBody>
            <a:bodyPr lIns="108850" tIns="54425" rIns="108850" bIns="54425" anchor="ctr">
              <a:noAutofit/>
            </a:bodyPr>
            <a:lstStyle/>
            <a:p>
              <a:pPr>
                <a:lnSpc>
                  <a:spcPct val="120000"/>
                </a:lnSpc>
                <a:defRPr/>
              </a:pPr>
              <a:r>
                <a:rPr lang="en-US" altLang="zh-CN" sz="3200" dirty="0" err="1">
                  <a:solidFill>
                    <a:schemeClr val="accent4">
                      <a:lumMod val="50000"/>
                    </a:schemeClr>
                  </a:solidFill>
                  <a:latin typeface="Arial" panose="020B0604020202020204" pitchFamily="34" charset="0"/>
                  <a:cs typeface="Arial" panose="020B0604020202020204" pitchFamily="34" charset="0"/>
                </a:rPr>
                <a:t>Vận</a:t>
              </a:r>
              <a:r>
                <a:rPr lang="en-US" altLang="zh-CN" sz="3200" dirty="0">
                  <a:solidFill>
                    <a:schemeClr val="accent4">
                      <a:lumMod val="50000"/>
                    </a:schemeClr>
                  </a:solidFill>
                  <a:latin typeface="Arial" panose="020B0604020202020204" pitchFamily="34" charset="0"/>
                  <a:cs typeface="Arial" panose="020B0604020202020204" pitchFamily="34" charset="0"/>
                </a:rPr>
                <a:t> </a:t>
              </a:r>
              <a:r>
                <a:rPr lang="en-US" altLang="zh-CN" sz="3200" dirty="0" err="1">
                  <a:solidFill>
                    <a:schemeClr val="accent4">
                      <a:lumMod val="50000"/>
                    </a:schemeClr>
                  </a:solidFill>
                  <a:latin typeface="Arial" panose="020B0604020202020204" pitchFamily="34" charset="0"/>
                  <a:cs typeface="Arial" panose="020B0604020202020204" pitchFamily="34" charset="0"/>
                </a:rPr>
                <a:t>chuyển</a:t>
              </a:r>
              <a:r>
                <a:rPr lang="en-US" altLang="zh-CN" sz="3200" dirty="0">
                  <a:solidFill>
                    <a:schemeClr val="accent4">
                      <a:lumMod val="50000"/>
                    </a:schemeClr>
                  </a:solidFill>
                  <a:latin typeface="Arial" panose="020B0604020202020204" pitchFamily="34" charset="0"/>
                  <a:cs typeface="Arial" panose="020B0604020202020204" pitchFamily="34" charset="0"/>
                </a:rPr>
                <a:t> </a:t>
              </a:r>
              <a:r>
                <a:rPr lang="en-US" altLang="zh-CN" sz="3200" dirty="0" err="1">
                  <a:solidFill>
                    <a:schemeClr val="accent4">
                      <a:lumMod val="50000"/>
                    </a:schemeClr>
                  </a:solidFill>
                  <a:latin typeface="Arial" panose="020B0604020202020204" pitchFamily="34" charset="0"/>
                  <a:cs typeface="Arial" panose="020B0604020202020204" pitchFamily="34" charset="0"/>
                </a:rPr>
                <a:t>gỗ</a:t>
              </a:r>
              <a:endParaRPr lang="en-US" altLang="zh-CN" sz="3200" dirty="0">
                <a:solidFill>
                  <a:schemeClr val="accent4">
                    <a:lumMod val="50000"/>
                  </a:schemeClr>
                </a:solidFill>
                <a:latin typeface="Arial" panose="020B0604020202020204" pitchFamily="34" charset="0"/>
                <a:cs typeface="Arial" panose="020B0604020202020204" pitchFamily="34" charset="0"/>
              </a:endParaRPr>
            </a:p>
          </p:txBody>
        </p:sp>
        <p:sp>
          <p:nvSpPr>
            <p:cNvPr id="11" name="31"/>
            <p:cNvSpPr/>
            <p:nvPr>
              <p:custDataLst>
                <p:tags r:id="rId5"/>
              </p:custDataLst>
            </p:nvPr>
          </p:nvSpPr>
          <p:spPr>
            <a:xfrm>
              <a:off x="745765" y="3584891"/>
              <a:ext cx="643406" cy="390615"/>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anchor="ctr"/>
            <a:lstStyle/>
            <a:p>
              <a:pPr algn="ctr">
                <a:defRPr/>
              </a:pPr>
              <a:r>
                <a:rPr lang="en-US" altLang="zh-CN" sz="2400" dirty="0">
                  <a:solidFill>
                    <a:schemeClr val="bg1"/>
                  </a:solidFill>
                  <a:latin typeface="Arial" panose="020B0604020202020204" pitchFamily="34" charset="0"/>
                  <a:cs typeface="Arial" panose="020B0604020202020204" pitchFamily="34" charset="0"/>
                </a:rPr>
                <a:t>03</a:t>
              </a:r>
              <a:endParaRPr lang="zh-CN" altLang="en-US" sz="2400" dirty="0">
                <a:solidFill>
                  <a:schemeClr val="bg1"/>
                </a:solidFill>
                <a:latin typeface="Arial" panose="020B0604020202020204" pitchFamily="34" charset="0"/>
                <a:cs typeface="Arial" panose="020B0604020202020204" pitchFamily="34" charset="0"/>
              </a:endParaRPr>
            </a:p>
          </p:txBody>
        </p:sp>
        <p:sp>
          <p:nvSpPr>
            <p:cNvPr id="12" name="3"/>
            <p:cNvSpPr/>
            <p:nvPr>
              <p:custDataLst>
                <p:tags r:id="rId6"/>
              </p:custDataLst>
            </p:nvPr>
          </p:nvSpPr>
          <p:spPr>
            <a:xfrm>
              <a:off x="1504590" y="3597712"/>
              <a:ext cx="5374630" cy="401730"/>
            </a:xfrm>
            <a:prstGeom prst="rect">
              <a:avLst/>
            </a:prstGeom>
          </p:spPr>
          <p:txBody>
            <a:bodyPr lIns="108850" tIns="54425" rIns="108850" bIns="54425" anchor="ctr">
              <a:noAutofit/>
            </a:bodyPr>
            <a:lstStyle/>
            <a:p>
              <a:pPr>
                <a:lnSpc>
                  <a:spcPct val="120000"/>
                </a:lnSpc>
                <a:defRPr/>
              </a:pPr>
              <a:r>
                <a:rPr lang="en-US" altLang="zh-CN" sz="3200" dirty="0" err="1">
                  <a:solidFill>
                    <a:schemeClr val="accent4">
                      <a:lumMod val="50000"/>
                    </a:schemeClr>
                  </a:solidFill>
                  <a:latin typeface="Arial" panose="020B0604020202020204" pitchFamily="34" charset="0"/>
                  <a:cs typeface="Arial" panose="020B0604020202020204" pitchFamily="34" charset="0"/>
                </a:rPr>
                <a:t>Đưa</a:t>
              </a:r>
              <a:r>
                <a:rPr lang="en-US" altLang="zh-CN" sz="3200" dirty="0">
                  <a:solidFill>
                    <a:schemeClr val="accent4">
                      <a:lumMod val="50000"/>
                    </a:schemeClr>
                  </a:solidFill>
                  <a:latin typeface="Arial" panose="020B0604020202020204" pitchFamily="34" charset="0"/>
                  <a:cs typeface="Arial" panose="020B0604020202020204" pitchFamily="34" charset="0"/>
                </a:rPr>
                <a:t> </a:t>
              </a:r>
              <a:r>
                <a:rPr lang="en-US" altLang="zh-CN" sz="3200" dirty="0" err="1">
                  <a:solidFill>
                    <a:schemeClr val="accent4">
                      <a:lumMod val="50000"/>
                    </a:schemeClr>
                  </a:solidFill>
                  <a:latin typeface="Arial" panose="020B0604020202020204" pitchFamily="34" charset="0"/>
                  <a:cs typeface="Arial" panose="020B0604020202020204" pitchFamily="34" charset="0"/>
                </a:rPr>
                <a:t>đến</a:t>
              </a:r>
              <a:r>
                <a:rPr lang="en-US" altLang="zh-CN" sz="3200" dirty="0">
                  <a:solidFill>
                    <a:schemeClr val="accent4">
                      <a:lumMod val="50000"/>
                    </a:schemeClr>
                  </a:solidFill>
                  <a:latin typeface="Arial" panose="020B0604020202020204" pitchFamily="34" charset="0"/>
                  <a:cs typeface="Arial" panose="020B0604020202020204" pitchFamily="34" charset="0"/>
                </a:rPr>
                <a:t> </a:t>
              </a:r>
              <a:r>
                <a:rPr lang="en-US" altLang="zh-CN" sz="3200" dirty="0" err="1">
                  <a:solidFill>
                    <a:schemeClr val="accent4">
                      <a:lumMod val="50000"/>
                    </a:schemeClr>
                  </a:solidFill>
                  <a:latin typeface="Arial" panose="020B0604020202020204" pitchFamily="34" charset="0"/>
                  <a:cs typeface="Arial" panose="020B0604020202020204" pitchFamily="34" charset="0"/>
                </a:rPr>
                <a:t>xưởng</a:t>
              </a:r>
              <a:r>
                <a:rPr lang="en-US" altLang="zh-CN" sz="3200" dirty="0">
                  <a:solidFill>
                    <a:schemeClr val="accent4">
                      <a:lumMod val="50000"/>
                    </a:schemeClr>
                  </a:solidFill>
                  <a:latin typeface="Arial" panose="020B0604020202020204" pitchFamily="34" charset="0"/>
                  <a:cs typeface="Arial" panose="020B0604020202020204" pitchFamily="34" charset="0"/>
                </a:rPr>
                <a:t> </a:t>
              </a:r>
              <a:r>
                <a:rPr lang="en-US" altLang="zh-CN" sz="3200" dirty="0" err="1">
                  <a:solidFill>
                    <a:schemeClr val="accent4">
                      <a:lumMod val="50000"/>
                    </a:schemeClr>
                  </a:solidFill>
                  <a:latin typeface="Arial" panose="020B0604020202020204" pitchFamily="34" charset="0"/>
                  <a:cs typeface="Arial" panose="020B0604020202020204" pitchFamily="34" charset="0"/>
                </a:rPr>
                <a:t>cưa</a:t>
              </a:r>
              <a:r>
                <a:rPr lang="en-US" altLang="zh-CN" sz="3200" dirty="0">
                  <a:solidFill>
                    <a:schemeClr val="accent4">
                      <a:lumMod val="50000"/>
                    </a:schemeClr>
                  </a:solidFill>
                  <a:latin typeface="Arial" panose="020B0604020202020204" pitchFamily="34" charset="0"/>
                  <a:cs typeface="Arial" panose="020B0604020202020204" pitchFamily="34" charset="0"/>
                </a:rPr>
                <a:t>, </a:t>
              </a:r>
              <a:r>
                <a:rPr lang="en-US" altLang="zh-CN" sz="3200" dirty="0" err="1">
                  <a:solidFill>
                    <a:schemeClr val="accent4">
                      <a:lumMod val="50000"/>
                    </a:schemeClr>
                  </a:solidFill>
                  <a:latin typeface="Arial" panose="020B0604020202020204" pitchFamily="34" charset="0"/>
                  <a:cs typeface="Arial" panose="020B0604020202020204" pitchFamily="34" charset="0"/>
                </a:rPr>
                <a:t>xẻ</a:t>
              </a:r>
              <a:r>
                <a:rPr lang="en-US" altLang="zh-CN" sz="3200" dirty="0">
                  <a:solidFill>
                    <a:schemeClr val="accent4">
                      <a:lumMod val="50000"/>
                    </a:schemeClr>
                  </a:solidFill>
                  <a:latin typeface="Arial" panose="020B0604020202020204" pitchFamily="34" charset="0"/>
                  <a:cs typeface="Arial" panose="020B0604020202020204" pitchFamily="34" charset="0"/>
                </a:rPr>
                <a:t> </a:t>
              </a:r>
              <a:r>
                <a:rPr lang="en-US" altLang="zh-CN" sz="3200" dirty="0" err="1">
                  <a:solidFill>
                    <a:schemeClr val="accent4">
                      <a:lumMod val="50000"/>
                    </a:schemeClr>
                  </a:solidFill>
                  <a:latin typeface="Arial" panose="020B0604020202020204" pitchFamily="34" charset="0"/>
                  <a:cs typeface="Arial" panose="020B0604020202020204" pitchFamily="34" charset="0"/>
                </a:rPr>
                <a:t>gỗ</a:t>
              </a:r>
              <a:endParaRPr lang="en-US" altLang="zh-CN" sz="3200" dirty="0">
                <a:solidFill>
                  <a:schemeClr val="accent4">
                    <a:lumMod val="50000"/>
                  </a:schemeClr>
                </a:solidFill>
                <a:latin typeface="Arial" panose="020B0604020202020204" pitchFamily="34" charset="0"/>
                <a:cs typeface="Arial" panose="020B0604020202020204" pitchFamily="34" charset="0"/>
              </a:endParaRPr>
            </a:p>
          </p:txBody>
        </p:sp>
        <p:sp>
          <p:nvSpPr>
            <p:cNvPr id="13" name="41"/>
            <p:cNvSpPr/>
            <p:nvPr>
              <p:custDataLst>
                <p:tags r:id="rId7"/>
              </p:custDataLst>
            </p:nvPr>
          </p:nvSpPr>
          <p:spPr>
            <a:xfrm>
              <a:off x="745762" y="4342840"/>
              <a:ext cx="643406" cy="390615"/>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anchor="ctr"/>
            <a:lstStyle/>
            <a:p>
              <a:pPr algn="ctr">
                <a:defRPr/>
              </a:pPr>
              <a:r>
                <a:rPr lang="en-US" altLang="zh-CN" sz="2400" dirty="0">
                  <a:solidFill>
                    <a:schemeClr val="bg1"/>
                  </a:solidFill>
                  <a:latin typeface="Arial" panose="020B0604020202020204" pitchFamily="34" charset="0"/>
                  <a:cs typeface="Arial" panose="020B0604020202020204" pitchFamily="34" charset="0"/>
                </a:rPr>
                <a:t>04</a:t>
              </a:r>
              <a:endParaRPr lang="zh-CN" altLang="en-US" sz="2400" dirty="0">
                <a:solidFill>
                  <a:schemeClr val="bg1"/>
                </a:solidFill>
                <a:latin typeface="Arial" panose="020B0604020202020204" pitchFamily="34" charset="0"/>
                <a:cs typeface="Arial" panose="020B0604020202020204" pitchFamily="34" charset="0"/>
              </a:endParaRPr>
            </a:p>
          </p:txBody>
        </p:sp>
        <p:sp>
          <p:nvSpPr>
            <p:cNvPr id="14" name="4"/>
            <p:cNvSpPr/>
            <p:nvPr>
              <p:custDataLst>
                <p:tags r:id="rId8"/>
              </p:custDataLst>
            </p:nvPr>
          </p:nvSpPr>
          <p:spPr>
            <a:xfrm>
              <a:off x="1504590" y="4358898"/>
              <a:ext cx="5374630" cy="401730"/>
            </a:xfrm>
            <a:prstGeom prst="rect">
              <a:avLst/>
            </a:prstGeom>
          </p:spPr>
          <p:txBody>
            <a:bodyPr lIns="108850" tIns="54425" rIns="108850" bIns="54425" anchor="ctr">
              <a:noAutofit/>
            </a:bodyPr>
            <a:lstStyle/>
            <a:p>
              <a:pPr>
                <a:lnSpc>
                  <a:spcPct val="120000"/>
                </a:lnSpc>
                <a:defRPr/>
              </a:pPr>
              <a:r>
                <a:rPr lang="en-US" altLang="zh-CN" sz="3200" dirty="0" err="1">
                  <a:solidFill>
                    <a:schemeClr val="accent4">
                      <a:lumMod val="50000"/>
                    </a:schemeClr>
                  </a:solidFill>
                  <a:latin typeface="Arial" panose="020B0604020202020204" pitchFamily="34" charset="0"/>
                  <a:cs typeface="Arial" panose="020B0604020202020204" pitchFamily="34" charset="0"/>
                </a:rPr>
                <a:t>Hoàn</a:t>
              </a:r>
              <a:r>
                <a:rPr lang="en-US" altLang="zh-CN" sz="3200" dirty="0">
                  <a:solidFill>
                    <a:schemeClr val="accent4">
                      <a:lumMod val="50000"/>
                    </a:schemeClr>
                  </a:solidFill>
                  <a:latin typeface="Arial" panose="020B0604020202020204" pitchFamily="34" charset="0"/>
                  <a:cs typeface="Arial" panose="020B0604020202020204" pitchFamily="34" charset="0"/>
                </a:rPr>
                <a:t> </a:t>
              </a:r>
              <a:r>
                <a:rPr lang="en-US" altLang="zh-CN" sz="3200" dirty="0" err="1">
                  <a:solidFill>
                    <a:schemeClr val="accent4">
                      <a:lumMod val="50000"/>
                    </a:schemeClr>
                  </a:solidFill>
                  <a:latin typeface="Arial" panose="020B0604020202020204" pitchFamily="34" charset="0"/>
                  <a:cs typeface="Arial" panose="020B0604020202020204" pitchFamily="34" charset="0"/>
                </a:rPr>
                <a:t>thiện</a:t>
              </a:r>
              <a:r>
                <a:rPr lang="en-US" altLang="zh-CN" sz="3200" dirty="0">
                  <a:solidFill>
                    <a:schemeClr val="accent4">
                      <a:lumMod val="50000"/>
                    </a:schemeClr>
                  </a:solidFill>
                  <a:latin typeface="Arial" panose="020B0604020202020204" pitchFamily="34" charset="0"/>
                  <a:cs typeface="Arial" panose="020B0604020202020204" pitchFamily="34" charset="0"/>
                </a:rPr>
                <a:t> </a:t>
              </a:r>
              <a:r>
                <a:rPr lang="en-US" altLang="zh-CN" sz="3200" dirty="0" err="1">
                  <a:solidFill>
                    <a:schemeClr val="accent4">
                      <a:lumMod val="50000"/>
                    </a:schemeClr>
                  </a:solidFill>
                  <a:latin typeface="Arial" panose="020B0604020202020204" pitchFamily="34" charset="0"/>
                  <a:cs typeface="Arial" panose="020B0604020202020204" pitchFamily="34" charset="0"/>
                </a:rPr>
                <a:t>sản</a:t>
              </a:r>
              <a:r>
                <a:rPr lang="en-US" altLang="zh-CN" sz="3200" dirty="0">
                  <a:solidFill>
                    <a:schemeClr val="accent4">
                      <a:lumMod val="50000"/>
                    </a:schemeClr>
                  </a:solidFill>
                  <a:latin typeface="Arial" panose="020B0604020202020204" pitchFamily="34" charset="0"/>
                  <a:cs typeface="Arial" panose="020B0604020202020204" pitchFamily="34" charset="0"/>
                </a:rPr>
                <a:t> </a:t>
              </a:r>
              <a:r>
                <a:rPr lang="en-US" altLang="zh-CN" sz="3200" dirty="0" err="1">
                  <a:solidFill>
                    <a:schemeClr val="accent4">
                      <a:lumMod val="50000"/>
                    </a:schemeClr>
                  </a:solidFill>
                  <a:latin typeface="Arial" panose="020B0604020202020204" pitchFamily="34" charset="0"/>
                  <a:cs typeface="Arial" panose="020B0604020202020204" pitchFamily="34" charset="0"/>
                </a:rPr>
                <a:t>phẩm</a:t>
              </a:r>
              <a:r>
                <a:rPr lang="en-US" altLang="zh-CN" sz="3200" dirty="0">
                  <a:solidFill>
                    <a:schemeClr val="accent4">
                      <a:lumMod val="50000"/>
                    </a:schemeClr>
                  </a:solidFill>
                  <a:latin typeface="Arial" panose="020B0604020202020204" pitchFamily="34" charset="0"/>
                  <a:cs typeface="Arial" panose="020B0604020202020204" pitchFamily="34" charset="0"/>
                </a:rPr>
                <a:t> ở </a:t>
              </a:r>
              <a:r>
                <a:rPr lang="en-US" altLang="zh-CN" sz="3200" dirty="0" err="1">
                  <a:solidFill>
                    <a:schemeClr val="accent4">
                      <a:lumMod val="50000"/>
                    </a:schemeClr>
                  </a:solidFill>
                  <a:latin typeface="Arial" panose="020B0604020202020204" pitchFamily="34" charset="0"/>
                  <a:cs typeface="Arial" panose="020B0604020202020204" pitchFamily="34" charset="0"/>
                </a:rPr>
                <a:t>xưởng</a:t>
              </a:r>
              <a:r>
                <a:rPr lang="en-US" altLang="zh-CN" sz="3200" dirty="0">
                  <a:solidFill>
                    <a:schemeClr val="accent4">
                      <a:lumMod val="50000"/>
                    </a:schemeClr>
                  </a:solidFill>
                  <a:latin typeface="Arial" panose="020B0604020202020204" pitchFamily="34" charset="0"/>
                  <a:cs typeface="Arial" panose="020B0604020202020204" pitchFamily="34" charset="0"/>
                </a:rPr>
                <a:t> </a:t>
              </a:r>
              <a:r>
                <a:rPr lang="en-US" altLang="zh-CN" sz="3200" dirty="0" err="1">
                  <a:solidFill>
                    <a:schemeClr val="accent4">
                      <a:lumMod val="50000"/>
                    </a:schemeClr>
                  </a:solidFill>
                  <a:latin typeface="Arial" panose="020B0604020202020204" pitchFamily="34" charset="0"/>
                  <a:cs typeface="Arial" panose="020B0604020202020204" pitchFamily="34" charset="0"/>
                </a:rPr>
                <a:t>mộc</a:t>
              </a:r>
              <a:endParaRPr lang="en-US" altLang="zh-CN" sz="3200" dirty="0">
                <a:solidFill>
                  <a:schemeClr val="accent4">
                    <a:lumMod val="50000"/>
                  </a:schemeClr>
                </a:solidFill>
                <a:latin typeface="Arial" panose="020B0604020202020204" pitchFamily="34" charset="0"/>
                <a:cs typeface="Arial" panose="020B0604020202020204" pitchFamily="34" charset="0"/>
              </a:endParaRPr>
            </a:p>
          </p:txBody>
        </p:sp>
      </p:grpSp>
      <p:grpSp>
        <p:nvGrpSpPr>
          <p:cNvPr id="16" name="Group 15"/>
          <p:cNvGrpSpPr/>
          <p:nvPr/>
        </p:nvGrpSpPr>
        <p:grpSpPr>
          <a:xfrm>
            <a:off x="3619778" y="266258"/>
            <a:ext cx="5181147" cy="820481"/>
            <a:chOff x="6333795" y="627920"/>
            <a:chExt cx="5787808" cy="820695"/>
          </a:xfrm>
        </p:grpSpPr>
        <p:sp>
          <p:nvSpPr>
            <p:cNvPr id="19" name="Rectangle: Rounded Corners 18"/>
            <p:cNvSpPr/>
            <p:nvPr/>
          </p:nvSpPr>
          <p:spPr>
            <a:xfrm>
              <a:off x="6333795" y="762794"/>
              <a:ext cx="5617607" cy="685800"/>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0" name="TextBox 19"/>
            <p:cNvSpPr txBox="1"/>
            <p:nvPr/>
          </p:nvSpPr>
          <p:spPr>
            <a:xfrm>
              <a:off x="6503996" y="627920"/>
              <a:ext cx="5617607" cy="820695"/>
            </a:xfrm>
            <a:prstGeom prst="rect">
              <a:avLst/>
            </a:prstGeom>
            <a:noFill/>
          </p:spPr>
          <p:txBody>
            <a:bodyPr wrap="square" rtlCol="0">
              <a:spAutoFit/>
            </a:bodyPr>
            <a:lstStyle/>
            <a:p>
              <a:pPr>
                <a:lnSpc>
                  <a:spcPct val="150000"/>
                </a:lnSpc>
              </a:pPr>
              <a:r>
                <a:rPr lang="en-US" altLang="zh-CN" sz="3600" dirty="0" err="1">
                  <a:solidFill>
                    <a:schemeClr val="bg1"/>
                  </a:solidFill>
                  <a:latin typeface="Arial" panose="020B0604020202020204" pitchFamily="34" charset="0"/>
                  <a:cs typeface="Arial" panose="020B0604020202020204" pitchFamily="34" charset="0"/>
                </a:rPr>
                <a:t>Quy</a:t>
              </a:r>
              <a:r>
                <a:rPr lang="en-US" altLang="zh-CN" sz="3600" dirty="0">
                  <a:solidFill>
                    <a:schemeClr val="bg1"/>
                  </a:solidFill>
                  <a:latin typeface="Arial" panose="020B0604020202020204" pitchFamily="34" charset="0"/>
                  <a:cs typeface="Arial" panose="020B0604020202020204" pitchFamily="34" charset="0"/>
                </a:rPr>
                <a:t> </a:t>
              </a:r>
              <a:r>
                <a:rPr lang="en-US" altLang="zh-CN" sz="3600" dirty="0" err="1">
                  <a:solidFill>
                    <a:schemeClr val="bg1"/>
                  </a:solidFill>
                  <a:latin typeface="Arial" panose="020B0604020202020204" pitchFamily="34" charset="0"/>
                  <a:cs typeface="Arial" panose="020B0604020202020204" pitchFamily="34" charset="0"/>
                </a:rPr>
                <a:t>trình</a:t>
              </a:r>
              <a:r>
                <a:rPr lang="en-US" altLang="zh-CN" sz="3600" dirty="0">
                  <a:solidFill>
                    <a:schemeClr val="bg1"/>
                  </a:solidFill>
                  <a:latin typeface="Arial" panose="020B0604020202020204" pitchFamily="34" charset="0"/>
                  <a:cs typeface="Arial" panose="020B0604020202020204" pitchFamily="34" charset="0"/>
                </a:rPr>
                <a:t> </a:t>
              </a:r>
              <a:r>
                <a:rPr lang="en-US" altLang="zh-CN" sz="3600" dirty="0" err="1">
                  <a:solidFill>
                    <a:schemeClr val="bg1"/>
                  </a:solidFill>
                  <a:latin typeface="Arial" panose="020B0604020202020204" pitchFamily="34" charset="0"/>
                  <a:cs typeface="Arial" panose="020B0604020202020204" pitchFamily="34" charset="0"/>
                </a:rPr>
                <a:t>khai</a:t>
              </a:r>
              <a:r>
                <a:rPr lang="en-US" altLang="zh-CN" sz="3600" dirty="0">
                  <a:solidFill>
                    <a:schemeClr val="bg1"/>
                  </a:solidFill>
                  <a:latin typeface="Arial" panose="020B0604020202020204" pitchFamily="34" charset="0"/>
                  <a:cs typeface="Arial" panose="020B0604020202020204" pitchFamily="34" charset="0"/>
                </a:rPr>
                <a:t> </a:t>
              </a:r>
              <a:r>
                <a:rPr lang="en-US" altLang="zh-CN" sz="3600" dirty="0" err="1">
                  <a:solidFill>
                    <a:schemeClr val="bg1"/>
                  </a:solidFill>
                  <a:latin typeface="Arial" panose="020B0604020202020204" pitchFamily="34" charset="0"/>
                  <a:cs typeface="Arial" panose="020B0604020202020204" pitchFamily="34" charset="0"/>
                </a:rPr>
                <a:t>thác</a:t>
              </a:r>
              <a:r>
                <a:rPr lang="en-US" altLang="zh-CN" sz="3600" dirty="0">
                  <a:solidFill>
                    <a:schemeClr val="bg1"/>
                  </a:solidFill>
                  <a:latin typeface="Arial" panose="020B0604020202020204" pitchFamily="34" charset="0"/>
                  <a:cs typeface="Arial" panose="020B0604020202020204" pitchFamily="34" charset="0"/>
                </a:rPr>
                <a:t> </a:t>
              </a:r>
              <a:r>
                <a:rPr lang="en-US" altLang="zh-CN" sz="3600" dirty="0" err="1">
                  <a:solidFill>
                    <a:schemeClr val="bg1"/>
                  </a:solidFill>
                  <a:latin typeface="Arial" panose="020B0604020202020204" pitchFamily="34" charset="0"/>
                  <a:cs typeface="Arial" panose="020B0604020202020204" pitchFamily="34" charset="0"/>
                </a:rPr>
                <a:t>gỗ</a:t>
              </a:r>
              <a:endParaRPr lang="en-US" altLang="zh-CN" sz="3600" dirty="0">
                <a:solidFill>
                  <a:schemeClr val="bg1"/>
                </a:solidFill>
                <a:latin typeface="Arial" panose="020B0604020202020204" pitchFamily="34" charset="0"/>
                <a:cs typeface="Arial" panose="020B0604020202020204" pitchFamily="34" charset="0"/>
              </a:endParaRPr>
            </a:p>
          </p:txBody>
        </p:sp>
      </p:grpSp>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93780" y="3648890"/>
            <a:ext cx="3334823" cy="333482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709660" y="4770769"/>
            <a:ext cx="3703540" cy="1811236"/>
          </a:xfrm>
          <a:prstGeom prst="rect">
            <a:avLst/>
          </a:prstGeom>
        </p:spPr>
      </p:pic>
      <p:pic>
        <p:nvPicPr>
          <p:cNvPr id="25" name="Picture 24"/>
          <p:cNvPicPr>
            <a:picLocks noChangeAspect="1"/>
          </p:cNvPicPr>
          <p:nvPr/>
        </p:nvPicPr>
        <p:blipFill rotWithShape="1">
          <a:blip r:embed="rId2">
            <a:extLst>
              <a:ext uri="{28A0092B-C50C-407E-A947-70E740481C1C}">
                <a14:useLocalDpi xmlns:a14="http://schemas.microsoft.com/office/drawing/2010/main" val="0"/>
              </a:ext>
            </a:extLst>
          </a:blip>
          <a:srcRect r="48723"/>
          <a:stretch>
            <a:fillRect/>
          </a:stretch>
        </p:blipFill>
        <p:spPr>
          <a:xfrm>
            <a:off x="6569368" y="1339441"/>
            <a:ext cx="1812037" cy="5242565"/>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27108"/>
          <a:stretch>
            <a:fillRect/>
          </a:stretch>
        </p:blipFill>
        <p:spPr>
          <a:xfrm>
            <a:off x="441641" y="3124280"/>
            <a:ext cx="2111868" cy="14567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9659" y="1325139"/>
            <a:ext cx="3703540" cy="3269762"/>
          </a:xfrm>
          <a:prstGeom prst="rect">
            <a:avLst/>
          </a:prstGeom>
        </p:spPr>
      </p:pic>
      <p:pic>
        <p:nvPicPr>
          <p:cNvPr id="21" name="Picture 20"/>
          <p:cNvPicPr>
            <a:picLocks noChangeAspect="1"/>
          </p:cNvPicPr>
          <p:nvPr/>
        </p:nvPicPr>
        <p:blipFill rotWithShape="1">
          <a:blip r:embed="rId5">
            <a:extLst>
              <a:ext uri="{28A0092B-C50C-407E-A947-70E740481C1C}">
                <a14:useLocalDpi xmlns:a14="http://schemas.microsoft.com/office/drawing/2010/main" val="0"/>
              </a:ext>
            </a:extLst>
          </a:blip>
          <a:srcRect l="9444" r="8299"/>
          <a:stretch>
            <a:fillRect/>
          </a:stretch>
        </p:blipFill>
        <p:spPr>
          <a:xfrm>
            <a:off x="8537575" y="1339440"/>
            <a:ext cx="3209685" cy="3139792"/>
          </a:xfrm>
          <a:prstGeom prst="rect">
            <a:avLst/>
          </a:prstGeom>
        </p:spPr>
      </p:pic>
      <p:pic>
        <p:nvPicPr>
          <p:cNvPr id="27" name="Pictur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37574" y="4594902"/>
            <a:ext cx="1994612" cy="1994612"/>
          </a:xfrm>
          <a:prstGeom prst="rect">
            <a:avLst/>
          </a:prstGeom>
        </p:spPr>
      </p:pic>
      <p:pic>
        <p:nvPicPr>
          <p:cNvPr id="29" name="Picture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1640" y="1325139"/>
            <a:ext cx="2129034" cy="1685485"/>
          </a:xfrm>
          <a:prstGeom prst="rect">
            <a:avLst/>
          </a:prstGeom>
        </p:spPr>
      </p:pic>
      <p:grpSp>
        <p:nvGrpSpPr>
          <p:cNvPr id="12" name="Group 11"/>
          <p:cNvGrpSpPr/>
          <p:nvPr/>
        </p:nvGrpSpPr>
        <p:grpSpPr>
          <a:xfrm>
            <a:off x="3063270" y="94315"/>
            <a:ext cx="6065459" cy="820481"/>
            <a:chOff x="6333795" y="627920"/>
            <a:chExt cx="6962624" cy="820695"/>
          </a:xfrm>
        </p:grpSpPr>
        <p:sp>
          <p:nvSpPr>
            <p:cNvPr id="13" name="Rectangle: Rounded Corners 12"/>
            <p:cNvSpPr/>
            <p:nvPr/>
          </p:nvSpPr>
          <p:spPr>
            <a:xfrm>
              <a:off x="6333795" y="762794"/>
              <a:ext cx="6962624" cy="685800"/>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TextBox 13"/>
            <p:cNvSpPr txBox="1"/>
            <p:nvPr/>
          </p:nvSpPr>
          <p:spPr>
            <a:xfrm>
              <a:off x="6503995" y="627920"/>
              <a:ext cx="6626718" cy="820695"/>
            </a:xfrm>
            <a:prstGeom prst="rect">
              <a:avLst/>
            </a:prstGeom>
            <a:noFill/>
          </p:spPr>
          <p:txBody>
            <a:bodyPr wrap="square" rtlCol="0">
              <a:spAutoFit/>
            </a:bodyPr>
            <a:lstStyle/>
            <a:p>
              <a:pPr>
                <a:lnSpc>
                  <a:spcPct val="150000"/>
                </a:lnSpc>
              </a:pPr>
              <a:r>
                <a:rPr lang="en-US" altLang="zh-CN" sz="3600" dirty="0" err="1">
                  <a:solidFill>
                    <a:schemeClr val="bg1"/>
                  </a:solidFill>
                  <a:latin typeface="Arial" panose="020B0604020202020204" pitchFamily="34" charset="0"/>
                  <a:cs typeface="Arial" panose="020B0604020202020204" pitchFamily="34" charset="0"/>
                </a:rPr>
                <a:t>Một</a:t>
              </a:r>
              <a:r>
                <a:rPr lang="en-US" altLang="zh-CN" sz="3600" dirty="0">
                  <a:solidFill>
                    <a:schemeClr val="bg1"/>
                  </a:solidFill>
                  <a:latin typeface="Arial" panose="020B0604020202020204" pitchFamily="34" charset="0"/>
                  <a:cs typeface="Arial" panose="020B0604020202020204" pitchFamily="34" charset="0"/>
                </a:rPr>
                <a:t> </a:t>
              </a:r>
              <a:r>
                <a:rPr lang="en-US" altLang="zh-CN" sz="3600" dirty="0" err="1">
                  <a:solidFill>
                    <a:schemeClr val="bg1"/>
                  </a:solidFill>
                  <a:latin typeface="Arial" panose="020B0604020202020204" pitchFamily="34" charset="0"/>
                  <a:cs typeface="Arial" panose="020B0604020202020204" pitchFamily="34" charset="0"/>
                </a:rPr>
                <a:t>số</a:t>
              </a:r>
              <a:r>
                <a:rPr lang="en-US" altLang="zh-CN" sz="3600" dirty="0">
                  <a:solidFill>
                    <a:schemeClr val="bg1"/>
                  </a:solidFill>
                  <a:latin typeface="Arial" panose="020B0604020202020204" pitchFamily="34" charset="0"/>
                  <a:cs typeface="Arial" panose="020B0604020202020204" pitchFamily="34" charset="0"/>
                </a:rPr>
                <a:t> </a:t>
              </a:r>
              <a:r>
                <a:rPr lang="en-US" altLang="zh-CN" sz="3600" dirty="0" err="1">
                  <a:solidFill>
                    <a:schemeClr val="bg1"/>
                  </a:solidFill>
                  <a:latin typeface="Arial" panose="020B0604020202020204" pitchFamily="34" charset="0"/>
                  <a:cs typeface="Arial" panose="020B0604020202020204" pitchFamily="34" charset="0"/>
                </a:rPr>
                <a:t>sản</a:t>
              </a:r>
              <a:r>
                <a:rPr lang="en-US" altLang="zh-CN" sz="3600" dirty="0">
                  <a:solidFill>
                    <a:schemeClr val="bg1"/>
                  </a:solidFill>
                  <a:latin typeface="Arial" panose="020B0604020202020204" pitchFamily="34" charset="0"/>
                  <a:cs typeface="Arial" panose="020B0604020202020204" pitchFamily="34" charset="0"/>
                </a:rPr>
                <a:t> </a:t>
              </a:r>
              <a:r>
                <a:rPr lang="en-US" altLang="zh-CN" sz="3600" dirty="0" err="1">
                  <a:solidFill>
                    <a:schemeClr val="bg1"/>
                  </a:solidFill>
                  <a:latin typeface="Arial" panose="020B0604020202020204" pitchFamily="34" charset="0"/>
                  <a:cs typeface="Arial" panose="020B0604020202020204" pitchFamily="34" charset="0"/>
                </a:rPr>
                <a:t>phẩm</a:t>
              </a:r>
              <a:r>
                <a:rPr lang="en-US" altLang="zh-CN" sz="3600" dirty="0">
                  <a:solidFill>
                    <a:schemeClr val="bg1"/>
                  </a:solidFill>
                  <a:latin typeface="Arial" panose="020B0604020202020204" pitchFamily="34" charset="0"/>
                  <a:cs typeface="Arial" panose="020B0604020202020204" pitchFamily="34" charset="0"/>
                </a:rPr>
                <a:t> </a:t>
              </a:r>
              <a:r>
                <a:rPr lang="en-US" altLang="zh-CN" sz="3600" dirty="0" err="1">
                  <a:solidFill>
                    <a:schemeClr val="bg1"/>
                  </a:solidFill>
                  <a:latin typeface="Arial" panose="020B0604020202020204" pitchFamily="34" charset="0"/>
                  <a:cs typeface="Arial" panose="020B0604020202020204" pitchFamily="34" charset="0"/>
                </a:rPr>
                <a:t>làm</a:t>
              </a:r>
              <a:r>
                <a:rPr lang="en-US" altLang="zh-CN" sz="3600" dirty="0">
                  <a:solidFill>
                    <a:schemeClr val="bg1"/>
                  </a:solidFill>
                  <a:latin typeface="Arial" panose="020B0604020202020204" pitchFamily="34" charset="0"/>
                  <a:cs typeface="Arial" panose="020B0604020202020204" pitchFamily="34" charset="0"/>
                </a:rPr>
                <a:t> </a:t>
              </a:r>
              <a:r>
                <a:rPr lang="en-US" altLang="zh-CN" sz="3600" dirty="0" err="1">
                  <a:solidFill>
                    <a:schemeClr val="bg1"/>
                  </a:solidFill>
                  <a:latin typeface="Arial" panose="020B0604020202020204" pitchFamily="34" charset="0"/>
                  <a:cs typeface="Arial" panose="020B0604020202020204" pitchFamily="34" charset="0"/>
                </a:rPr>
                <a:t>từ</a:t>
              </a:r>
              <a:r>
                <a:rPr lang="en-US" altLang="zh-CN" sz="3600" dirty="0">
                  <a:solidFill>
                    <a:schemeClr val="bg1"/>
                  </a:solidFill>
                  <a:latin typeface="Arial" panose="020B0604020202020204" pitchFamily="34" charset="0"/>
                  <a:cs typeface="Arial" panose="020B0604020202020204" pitchFamily="34" charset="0"/>
                </a:rPr>
                <a:t> </a:t>
              </a:r>
              <a:r>
                <a:rPr lang="en-US" altLang="zh-CN" sz="3600" dirty="0" err="1">
                  <a:solidFill>
                    <a:schemeClr val="bg1"/>
                  </a:solidFill>
                  <a:latin typeface="Arial" panose="020B0604020202020204" pitchFamily="34" charset="0"/>
                  <a:cs typeface="Arial" panose="020B0604020202020204" pitchFamily="34" charset="0"/>
                </a:rPr>
                <a:t>gỗ</a:t>
              </a:r>
              <a:endParaRPr lang="en-US" altLang="zh-CN" sz="3600" dirty="0">
                <a:solidFill>
                  <a:schemeClr val="bg1"/>
                </a:solidFill>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up)">
                                      <p:cBhvr>
                                        <p:cTn id="7" dur="300"/>
                                        <p:tgtEl>
                                          <p:spTgt spid="2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300"/>
                                        <p:tgtEl>
                                          <p:spTgt spid="6"/>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300"/>
                                        <p:tgtEl>
                                          <p:spTgt spid="3"/>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300"/>
                                        <p:tgtEl>
                                          <p:spTgt spid="19"/>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down)">
                                      <p:cBhvr>
                                        <p:cTn id="23" dur="300"/>
                                        <p:tgtEl>
                                          <p:spTgt spid="25"/>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up)">
                                      <p:cBhvr>
                                        <p:cTn id="27" dur="300"/>
                                        <p:tgtEl>
                                          <p:spTgt spid="21"/>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left)">
                                      <p:cBhvr>
                                        <p:cTn id="31" dur="3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sp>
        <p:nvSpPr>
          <p:cNvPr id="31" name="云形 30"/>
          <p:cNvSpPr/>
          <p:nvPr/>
        </p:nvSpPr>
        <p:spPr>
          <a:xfrm>
            <a:off x="4115082" y="431450"/>
            <a:ext cx="3454189" cy="1584128"/>
          </a:xfrm>
          <a:prstGeom prst="cloud">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inpin heiti" charset="-122"/>
              <a:ea typeface="inpin heiti" charset="-122"/>
            </a:endParaRPr>
          </a:p>
        </p:txBody>
      </p:sp>
      <p:pic>
        <p:nvPicPr>
          <p:cNvPr id="9" name="图片 8"/>
          <p:cNvPicPr>
            <a:picLocks noChangeAspect="1"/>
          </p:cNvPicPr>
          <p:nvPr/>
        </p:nvPicPr>
        <p:blipFill rotWithShape="1">
          <a:blip r:embed="rId1">
            <a:extLst>
              <a:ext uri="{28A0092B-C50C-407E-A947-70E740481C1C}">
                <a14:useLocalDpi xmlns:a14="http://schemas.microsoft.com/office/drawing/2010/main" val="0"/>
              </a:ext>
            </a:extLst>
          </a:blip>
          <a:srcRect t="75555" r="-1014"/>
          <a:stretch>
            <a:fillRect/>
          </a:stretch>
        </p:blipFill>
        <p:spPr>
          <a:xfrm>
            <a:off x="0" y="4727739"/>
            <a:ext cx="12374880" cy="2130261"/>
          </a:xfrm>
          <a:prstGeom prst="rect">
            <a:avLst/>
          </a:prstGeom>
        </p:spPr>
      </p:pic>
      <p:pic>
        <p:nvPicPr>
          <p:cNvPr id="10" name="图片 9"/>
          <p:cNvPicPr>
            <a:picLocks noChangeAspect="1"/>
          </p:cNvPicPr>
          <p:nvPr/>
        </p:nvPicPr>
        <p:blipFill rotWithShape="1">
          <a:blip r:embed="rId2">
            <a:extLst>
              <a:ext uri="{28A0092B-C50C-407E-A947-70E740481C1C}">
                <a14:useLocalDpi xmlns:a14="http://schemas.microsoft.com/office/drawing/2010/main" val="0"/>
              </a:ext>
            </a:extLst>
          </a:blip>
          <a:srcRect l="76127" t="1329" r="4993" b="80004"/>
          <a:stretch>
            <a:fillRect/>
          </a:stretch>
        </p:blipFill>
        <p:spPr>
          <a:xfrm>
            <a:off x="442813" y="735418"/>
            <a:ext cx="2362200" cy="1280160"/>
          </a:xfrm>
          <a:prstGeom prst="rect">
            <a:avLst/>
          </a:prstGeom>
        </p:spPr>
      </p:pic>
      <p:pic>
        <p:nvPicPr>
          <p:cNvPr id="11" name="图片 10"/>
          <p:cNvPicPr>
            <a:picLocks noChangeAspect="1"/>
          </p:cNvPicPr>
          <p:nvPr/>
        </p:nvPicPr>
        <p:blipFill rotWithShape="1">
          <a:blip r:embed="rId3">
            <a:extLst>
              <a:ext uri="{28A0092B-C50C-407E-A947-70E740481C1C}">
                <a14:useLocalDpi xmlns:a14="http://schemas.microsoft.com/office/drawing/2010/main" val="0"/>
              </a:ext>
            </a:extLst>
          </a:blip>
          <a:srcRect l="77761" t="1329" r="14133" b="88065"/>
          <a:stretch>
            <a:fillRect/>
          </a:stretch>
        </p:blipFill>
        <p:spPr>
          <a:xfrm>
            <a:off x="7900364" y="0"/>
            <a:ext cx="2051094" cy="1470837"/>
          </a:xfrm>
          <a:prstGeom prst="rect">
            <a:avLst/>
          </a:prstGeom>
        </p:spPr>
      </p:pic>
      <p:pic>
        <p:nvPicPr>
          <p:cNvPr id="13" name="图片 12"/>
          <p:cNvPicPr>
            <a:picLocks noChangeAspect="1"/>
          </p:cNvPicPr>
          <p:nvPr/>
        </p:nvPicPr>
        <p:blipFill rotWithShape="1">
          <a:blip r:embed="rId4">
            <a:extLst>
              <a:ext uri="{28A0092B-C50C-407E-A947-70E740481C1C}">
                <a14:useLocalDpi xmlns:a14="http://schemas.microsoft.com/office/drawing/2010/main" val="0"/>
              </a:ext>
            </a:extLst>
          </a:blip>
          <a:srcRect l="85429" t="8081" r="6051" b="81084"/>
          <a:stretch>
            <a:fillRect/>
          </a:stretch>
        </p:blipFill>
        <p:spPr>
          <a:xfrm>
            <a:off x="10270184" y="431450"/>
            <a:ext cx="1770468" cy="1234141"/>
          </a:xfrm>
          <a:prstGeom prst="rect">
            <a:avLst/>
          </a:prstGeom>
        </p:spPr>
      </p:pic>
      <p:sp>
        <p:nvSpPr>
          <p:cNvPr id="14" name="文本框 13"/>
          <p:cNvSpPr txBox="1"/>
          <p:nvPr/>
        </p:nvSpPr>
        <p:spPr>
          <a:xfrm>
            <a:off x="4265277" y="782645"/>
            <a:ext cx="3157879" cy="769441"/>
          </a:xfrm>
          <a:prstGeom prst="rect">
            <a:avLst/>
          </a:prstGeom>
          <a:noFill/>
        </p:spPr>
        <p:txBody>
          <a:bodyPr wrap="square" rtlCol="0">
            <a:spAutoFit/>
          </a:bodyPr>
          <a:lstStyle/>
          <a:p>
            <a:pPr algn="ctr"/>
            <a:r>
              <a:rPr lang="en-US" altLang="zh-CN" sz="4400" dirty="0">
                <a:ln>
                  <a:solidFill>
                    <a:schemeClr val="bg1"/>
                  </a:solidFill>
                </a:ln>
                <a:solidFill>
                  <a:srgbClr val="343942"/>
                </a:solidFill>
                <a:latin typeface="UVN Nguyen Du" panose="04030805020802020802" pitchFamily="82" charset="0"/>
                <a:ea typeface="inpin heiti" charset="-122"/>
                <a:cs typeface="inpin heiti" charset="-122"/>
              </a:rPr>
              <a:t>NỘI DUNG</a:t>
            </a:r>
            <a:endParaRPr lang="zh-CN" altLang="en-US" sz="2000" dirty="0">
              <a:ln>
                <a:solidFill>
                  <a:schemeClr val="bg1"/>
                </a:solidFill>
              </a:ln>
              <a:solidFill>
                <a:srgbClr val="343942"/>
              </a:solidFill>
              <a:latin typeface="UVN Nguyen Du" panose="04030805020802020802" pitchFamily="82" charset="0"/>
              <a:ea typeface="inpin heiti" charset="-122"/>
              <a:cs typeface="inpin heiti" charset="-122"/>
            </a:endParaRPr>
          </a:p>
        </p:txBody>
      </p:sp>
      <p:grpSp>
        <p:nvGrpSpPr>
          <p:cNvPr id="15" name="组合 14"/>
          <p:cNvGrpSpPr/>
          <p:nvPr/>
        </p:nvGrpSpPr>
        <p:grpSpPr>
          <a:xfrm>
            <a:off x="271651" y="2180550"/>
            <a:ext cx="1358001" cy="646331"/>
            <a:chOff x="2807027" y="1591339"/>
            <a:chExt cx="1358001" cy="646331"/>
          </a:xfrm>
        </p:grpSpPr>
        <p:pic>
          <p:nvPicPr>
            <p:cNvPr id="16" name="图片 15"/>
            <p:cNvPicPr>
              <a:picLocks noChangeAspect="1"/>
            </p:cNvPicPr>
            <p:nvPr/>
          </p:nvPicPr>
          <p:blipFill>
            <a:blip r:embed="rId5"/>
            <a:stretch>
              <a:fillRect/>
            </a:stretch>
          </p:blipFill>
          <p:spPr>
            <a:xfrm>
              <a:off x="2957113" y="1647825"/>
              <a:ext cx="993228" cy="482960"/>
            </a:xfrm>
            <a:prstGeom prst="rect">
              <a:avLst/>
            </a:prstGeom>
          </p:spPr>
        </p:pic>
        <p:sp>
          <p:nvSpPr>
            <p:cNvPr id="17" name="文本框 16"/>
            <p:cNvSpPr txBox="1"/>
            <p:nvPr/>
          </p:nvSpPr>
          <p:spPr>
            <a:xfrm>
              <a:off x="2807027" y="1591339"/>
              <a:ext cx="1358001" cy="646331"/>
            </a:xfrm>
            <a:prstGeom prst="rect">
              <a:avLst/>
            </a:prstGeom>
            <a:noFill/>
          </p:spPr>
          <p:txBody>
            <a:bodyPr wrap="square" rtlCol="0">
              <a:spAutoFit/>
            </a:bodyPr>
            <a:lstStyle/>
            <a:p>
              <a:pPr algn="ctr"/>
              <a:r>
                <a:rPr lang="en-US" altLang="zh-CN" sz="3600" b="1" dirty="0">
                  <a:ln>
                    <a:solidFill>
                      <a:schemeClr val="bg1"/>
                    </a:solidFill>
                  </a:ln>
                  <a:solidFill>
                    <a:srgbClr val="343942"/>
                  </a:solidFill>
                  <a:latin typeface="inpin heiti" charset="-122"/>
                  <a:ea typeface="inpin heiti" charset="-122"/>
                  <a:cs typeface="inpin heiti" charset="-122"/>
                </a:rPr>
                <a:t>01</a:t>
              </a:r>
              <a:endParaRPr lang="zh-CN" altLang="en-US" sz="1600" b="1" dirty="0">
                <a:ln>
                  <a:solidFill>
                    <a:schemeClr val="bg1"/>
                  </a:solidFill>
                </a:ln>
                <a:solidFill>
                  <a:srgbClr val="343942"/>
                </a:solidFill>
                <a:latin typeface="inpin heiti" charset="-122"/>
                <a:ea typeface="inpin heiti" charset="-122"/>
                <a:cs typeface="inpin heiti" charset="-122"/>
              </a:endParaRPr>
            </a:p>
          </p:txBody>
        </p:sp>
      </p:grpSp>
      <p:sp>
        <p:nvSpPr>
          <p:cNvPr id="18" name="文本框 17"/>
          <p:cNvSpPr txBox="1"/>
          <p:nvPr/>
        </p:nvSpPr>
        <p:spPr>
          <a:xfrm>
            <a:off x="1107266" y="2205369"/>
            <a:ext cx="7090377" cy="523220"/>
          </a:xfrm>
          <a:prstGeom prst="rect">
            <a:avLst/>
          </a:prstGeom>
          <a:noFill/>
        </p:spPr>
        <p:txBody>
          <a:bodyPr wrap="square" rtlCol="0">
            <a:spAutoFit/>
          </a:bodyPr>
          <a:lstStyle/>
          <a:p>
            <a:pPr algn="ctr"/>
            <a:r>
              <a:rPr lang="en-US" altLang="zh-CN" sz="2800" b="1" dirty="0" err="1">
                <a:solidFill>
                  <a:srgbClr val="002060"/>
                </a:solidFill>
                <a:latin typeface="Arial" panose="020B0604020202020204" pitchFamily="34" charset="0"/>
                <a:ea typeface="字魂17号-萌趣果冻体" pitchFamily="2" charset="-122"/>
                <a:cs typeface="Arial" panose="020B0604020202020204" pitchFamily="34" charset="0"/>
              </a:rPr>
              <a:t>Trồng</a:t>
            </a:r>
            <a:r>
              <a:rPr lang="en-US" altLang="zh-CN" sz="2800" b="1" dirty="0">
                <a:solidFill>
                  <a:srgbClr val="002060"/>
                </a:solidFill>
                <a:latin typeface="Arial" panose="020B0604020202020204" pitchFamily="34" charset="0"/>
                <a:ea typeface="字魂17号-萌趣果冻体" pitchFamily="2" charset="-122"/>
                <a:cs typeface="Arial" panose="020B0604020202020204" pitchFamily="34" charset="0"/>
              </a:rPr>
              <a:t> </a:t>
            </a:r>
            <a:r>
              <a:rPr lang="en-US" altLang="zh-CN" sz="2800" b="1" dirty="0" err="1">
                <a:solidFill>
                  <a:srgbClr val="002060"/>
                </a:solidFill>
                <a:latin typeface="Arial" panose="020B0604020202020204" pitchFamily="34" charset="0"/>
                <a:ea typeface="字魂17号-萌趣果冻体" pitchFamily="2" charset="-122"/>
                <a:cs typeface="Arial" panose="020B0604020202020204" pitchFamily="34" charset="0"/>
              </a:rPr>
              <a:t>cây</a:t>
            </a:r>
            <a:r>
              <a:rPr lang="en-US" altLang="zh-CN" sz="2800" b="1" dirty="0">
                <a:solidFill>
                  <a:srgbClr val="002060"/>
                </a:solidFill>
                <a:latin typeface="Arial" panose="020B0604020202020204" pitchFamily="34" charset="0"/>
                <a:ea typeface="字魂17号-萌趣果冻体" pitchFamily="2" charset="-122"/>
                <a:cs typeface="Arial" panose="020B0604020202020204" pitchFamily="34" charset="0"/>
              </a:rPr>
              <a:t> </a:t>
            </a:r>
            <a:r>
              <a:rPr lang="en-US" altLang="zh-CN" sz="2800" b="1" dirty="0" err="1">
                <a:solidFill>
                  <a:srgbClr val="002060"/>
                </a:solidFill>
                <a:latin typeface="Arial" panose="020B0604020202020204" pitchFamily="34" charset="0"/>
                <a:ea typeface="字魂17号-萌趣果冻体" pitchFamily="2" charset="-122"/>
                <a:cs typeface="Arial" panose="020B0604020202020204" pitchFamily="34" charset="0"/>
              </a:rPr>
              <a:t>công</a:t>
            </a:r>
            <a:r>
              <a:rPr lang="en-US" altLang="zh-CN" sz="2800" b="1" dirty="0">
                <a:solidFill>
                  <a:srgbClr val="002060"/>
                </a:solidFill>
                <a:latin typeface="Arial" panose="020B0604020202020204" pitchFamily="34" charset="0"/>
                <a:ea typeface="字魂17号-萌趣果冻体" pitchFamily="2" charset="-122"/>
                <a:cs typeface="Arial" panose="020B0604020202020204" pitchFamily="34" charset="0"/>
              </a:rPr>
              <a:t> </a:t>
            </a:r>
            <a:r>
              <a:rPr lang="en-US" altLang="zh-CN" sz="2800" b="1" dirty="0" err="1">
                <a:solidFill>
                  <a:srgbClr val="002060"/>
                </a:solidFill>
                <a:latin typeface="Arial" panose="020B0604020202020204" pitchFamily="34" charset="0"/>
                <a:ea typeface="字魂17号-萌趣果冻体" pitchFamily="2" charset="-122"/>
                <a:cs typeface="Arial" panose="020B0604020202020204" pitchFamily="34" charset="0"/>
              </a:rPr>
              <a:t>nghiệp</a:t>
            </a:r>
            <a:r>
              <a:rPr lang="en-US" altLang="zh-CN" sz="2800" b="1" dirty="0">
                <a:solidFill>
                  <a:srgbClr val="002060"/>
                </a:solidFill>
                <a:latin typeface="Arial" panose="020B0604020202020204" pitchFamily="34" charset="0"/>
                <a:ea typeface="字魂17号-萌趣果冻体" pitchFamily="2" charset="-122"/>
                <a:cs typeface="Arial" panose="020B0604020202020204" pitchFamily="34" charset="0"/>
              </a:rPr>
              <a:t> </a:t>
            </a:r>
            <a:r>
              <a:rPr lang="en-US" altLang="zh-CN" sz="2800" b="1" dirty="0" err="1">
                <a:solidFill>
                  <a:srgbClr val="002060"/>
                </a:solidFill>
                <a:latin typeface="Arial" panose="020B0604020202020204" pitchFamily="34" charset="0"/>
                <a:ea typeface="字魂17号-萌趣果冻体" pitchFamily="2" charset="-122"/>
                <a:cs typeface="Arial" panose="020B0604020202020204" pitchFamily="34" charset="0"/>
              </a:rPr>
              <a:t>trên</a:t>
            </a:r>
            <a:r>
              <a:rPr lang="en-US" altLang="zh-CN" sz="2800" b="1" dirty="0">
                <a:solidFill>
                  <a:srgbClr val="002060"/>
                </a:solidFill>
                <a:latin typeface="Arial" panose="020B0604020202020204" pitchFamily="34" charset="0"/>
                <a:ea typeface="字魂17号-萌趣果冻体" pitchFamily="2" charset="-122"/>
                <a:cs typeface="Arial" panose="020B0604020202020204" pitchFamily="34" charset="0"/>
              </a:rPr>
              <a:t> </a:t>
            </a:r>
            <a:r>
              <a:rPr lang="en-US" altLang="zh-CN" sz="2800" b="1" dirty="0" err="1">
                <a:solidFill>
                  <a:srgbClr val="002060"/>
                </a:solidFill>
                <a:latin typeface="Arial" panose="020B0604020202020204" pitchFamily="34" charset="0"/>
                <a:ea typeface="字魂17号-萌趣果冻体" pitchFamily="2" charset="-122"/>
                <a:cs typeface="Arial" panose="020B0604020202020204" pitchFamily="34" charset="0"/>
              </a:rPr>
              <a:t>đất</a:t>
            </a:r>
            <a:r>
              <a:rPr lang="en-US" altLang="zh-CN" sz="2800" b="1" dirty="0">
                <a:solidFill>
                  <a:srgbClr val="002060"/>
                </a:solidFill>
                <a:latin typeface="Arial" panose="020B0604020202020204" pitchFamily="34" charset="0"/>
                <a:ea typeface="字魂17号-萌趣果冻体" pitchFamily="2" charset="-122"/>
                <a:cs typeface="Arial" panose="020B0604020202020204" pitchFamily="34" charset="0"/>
              </a:rPr>
              <a:t> </a:t>
            </a:r>
            <a:r>
              <a:rPr lang="en-US" altLang="zh-CN" sz="2800" b="1" dirty="0" err="1">
                <a:solidFill>
                  <a:srgbClr val="002060"/>
                </a:solidFill>
                <a:latin typeface="Arial" panose="020B0604020202020204" pitchFamily="34" charset="0"/>
                <a:ea typeface="字魂17号-萌趣果冻体" pitchFamily="2" charset="-122"/>
                <a:cs typeface="Arial" panose="020B0604020202020204" pitchFamily="34" charset="0"/>
              </a:rPr>
              <a:t>ba</a:t>
            </a:r>
            <a:r>
              <a:rPr lang="en-US" altLang="zh-CN" sz="2800" b="1" dirty="0">
                <a:solidFill>
                  <a:srgbClr val="002060"/>
                </a:solidFill>
                <a:latin typeface="Arial" panose="020B0604020202020204" pitchFamily="34" charset="0"/>
                <a:ea typeface="字魂17号-萌趣果冻体" pitchFamily="2" charset="-122"/>
                <a:cs typeface="Arial" panose="020B0604020202020204" pitchFamily="34" charset="0"/>
              </a:rPr>
              <a:t> dan</a:t>
            </a:r>
            <a:endParaRPr lang="zh-CN" altLang="en-US" sz="2800" b="1" dirty="0">
              <a:solidFill>
                <a:srgbClr val="002060"/>
              </a:solidFill>
              <a:latin typeface="Arial" panose="020B0604020202020204" pitchFamily="34" charset="0"/>
              <a:ea typeface="字魂17号-萌趣果冻体" pitchFamily="2" charset="-122"/>
              <a:cs typeface="Arial" panose="020B0604020202020204" pitchFamily="34" charset="0"/>
            </a:endParaRPr>
          </a:p>
        </p:txBody>
      </p:sp>
      <p:grpSp>
        <p:nvGrpSpPr>
          <p:cNvPr id="19" name="组合 18"/>
          <p:cNvGrpSpPr/>
          <p:nvPr/>
        </p:nvGrpSpPr>
        <p:grpSpPr>
          <a:xfrm>
            <a:off x="271651" y="3930050"/>
            <a:ext cx="1358001" cy="646331"/>
            <a:chOff x="2807027" y="2520144"/>
            <a:chExt cx="1358001" cy="646331"/>
          </a:xfrm>
        </p:grpSpPr>
        <p:pic>
          <p:nvPicPr>
            <p:cNvPr id="20" name="图片 19"/>
            <p:cNvPicPr>
              <a:picLocks noChangeAspect="1"/>
            </p:cNvPicPr>
            <p:nvPr/>
          </p:nvPicPr>
          <p:blipFill>
            <a:blip r:embed="rId5"/>
            <a:stretch>
              <a:fillRect/>
            </a:stretch>
          </p:blipFill>
          <p:spPr>
            <a:xfrm>
              <a:off x="2985688" y="2562225"/>
              <a:ext cx="993228" cy="482960"/>
            </a:xfrm>
            <a:prstGeom prst="rect">
              <a:avLst/>
            </a:prstGeom>
          </p:spPr>
        </p:pic>
        <p:sp>
          <p:nvSpPr>
            <p:cNvPr id="21" name="文本框 20"/>
            <p:cNvSpPr txBox="1"/>
            <p:nvPr/>
          </p:nvSpPr>
          <p:spPr>
            <a:xfrm>
              <a:off x="2807027" y="2520144"/>
              <a:ext cx="1358001" cy="646331"/>
            </a:xfrm>
            <a:prstGeom prst="rect">
              <a:avLst/>
            </a:prstGeom>
            <a:noFill/>
          </p:spPr>
          <p:txBody>
            <a:bodyPr wrap="square" rtlCol="0">
              <a:spAutoFit/>
            </a:bodyPr>
            <a:lstStyle/>
            <a:p>
              <a:pPr algn="ctr"/>
              <a:r>
                <a:rPr lang="en-US" altLang="zh-CN" sz="3600" b="1" dirty="0">
                  <a:ln>
                    <a:solidFill>
                      <a:schemeClr val="bg1"/>
                    </a:solidFill>
                  </a:ln>
                  <a:solidFill>
                    <a:srgbClr val="343942"/>
                  </a:solidFill>
                  <a:latin typeface="inpin heiti" charset="-122"/>
                  <a:ea typeface="inpin heiti" charset="-122"/>
                  <a:cs typeface="inpin heiti" charset="-122"/>
                </a:rPr>
                <a:t>03</a:t>
              </a:r>
              <a:endParaRPr lang="zh-CN" altLang="en-US" sz="1600" b="1" dirty="0">
                <a:ln>
                  <a:solidFill>
                    <a:schemeClr val="bg1"/>
                  </a:solidFill>
                </a:ln>
                <a:solidFill>
                  <a:srgbClr val="343942"/>
                </a:solidFill>
                <a:latin typeface="inpin heiti" charset="-122"/>
                <a:ea typeface="inpin heiti" charset="-122"/>
                <a:cs typeface="inpin heiti" charset="-122"/>
              </a:endParaRPr>
            </a:p>
          </p:txBody>
        </p:sp>
      </p:grpSp>
      <p:sp>
        <p:nvSpPr>
          <p:cNvPr id="22" name="文本框 21"/>
          <p:cNvSpPr txBox="1"/>
          <p:nvPr/>
        </p:nvSpPr>
        <p:spPr>
          <a:xfrm>
            <a:off x="1107266" y="3954869"/>
            <a:ext cx="4085860" cy="523220"/>
          </a:xfrm>
          <a:prstGeom prst="rect">
            <a:avLst/>
          </a:prstGeom>
          <a:noFill/>
        </p:spPr>
        <p:txBody>
          <a:bodyPr wrap="square" rtlCol="0">
            <a:spAutoFit/>
          </a:bodyPr>
          <a:lstStyle/>
          <a:p>
            <a:pPr algn="ctr"/>
            <a:r>
              <a:rPr lang="en-US" altLang="zh-CN" sz="2800" b="1" dirty="0" err="1">
                <a:solidFill>
                  <a:srgbClr val="002060"/>
                </a:solidFill>
                <a:latin typeface="Arial" panose="020B0604020202020204" pitchFamily="34" charset="0"/>
                <a:ea typeface="字魂17号-萌趣果冻体" pitchFamily="2" charset="-122"/>
                <a:cs typeface="Arial" panose="020B0604020202020204" pitchFamily="34" charset="0"/>
              </a:rPr>
              <a:t>Khai</a:t>
            </a:r>
            <a:r>
              <a:rPr lang="en-US" altLang="zh-CN" sz="2800" b="1" dirty="0">
                <a:solidFill>
                  <a:srgbClr val="002060"/>
                </a:solidFill>
                <a:latin typeface="Arial" panose="020B0604020202020204" pitchFamily="34" charset="0"/>
                <a:ea typeface="字魂17号-萌趣果冻体" pitchFamily="2" charset="-122"/>
                <a:cs typeface="Arial" panose="020B0604020202020204" pitchFamily="34" charset="0"/>
              </a:rPr>
              <a:t> </a:t>
            </a:r>
            <a:r>
              <a:rPr lang="en-US" altLang="zh-CN" sz="2800" b="1" dirty="0" err="1">
                <a:solidFill>
                  <a:srgbClr val="002060"/>
                </a:solidFill>
                <a:latin typeface="Arial" panose="020B0604020202020204" pitchFamily="34" charset="0"/>
                <a:ea typeface="字魂17号-萌趣果冻体" pitchFamily="2" charset="-122"/>
                <a:cs typeface="Arial" panose="020B0604020202020204" pitchFamily="34" charset="0"/>
              </a:rPr>
              <a:t>thác</a:t>
            </a:r>
            <a:r>
              <a:rPr lang="en-US" altLang="zh-CN" sz="2800" b="1" dirty="0">
                <a:solidFill>
                  <a:srgbClr val="002060"/>
                </a:solidFill>
                <a:latin typeface="Arial" panose="020B0604020202020204" pitchFamily="34" charset="0"/>
                <a:ea typeface="字魂17号-萌趣果冻体" pitchFamily="2" charset="-122"/>
                <a:cs typeface="Arial" panose="020B0604020202020204" pitchFamily="34" charset="0"/>
              </a:rPr>
              <a:t> </a:t>
            </a:r>
            <a:r>
              <a:rPr lang="en-US" altLang="zh-CN" sz="2800" b="1" dirty="0" err="1">
                <a:solidFill>
                  <a:srgbClr val="002060"/>
                </a:solidFill>
                <a:latin typeface="Arial" panose="020B0604020202020204" pitchFamily="34" charset="0"/>
                <a:ea typeface="字魂17号-萌趣果冻体" pitchFamily="2" charset="-122"/>
                <a:cs typeface="Arial" panose="020B0604020202020204" pitchFamily="34" charset="0"/>
              </a:rPr>
              <a:t>sức</a:t>
            </a:r>
            <a:r>
              <a:rPr lang="en-US" altLang="zh-CN" sz="2800" b="1" dirty="0">
                <a:solidFill>
                  <a:srgbClr val="002060"/>
                </a:solidFill>
                <a:latin typeface="Arial" panose="020B0604020202020204" pitchFamily="34" charset="0"/>
                <a:ea typeface="字魂17号-萌趣果冻体" pitchFamily="2" charset="-122"/>
                <a:cs typeface="Arial" panose="020B0604020202020204" pitchFamily="34" charset="0"/>
              </a:rPr>
              <a:t> </a:t>
            </a:r>
            <a:r>
              <a:rPr lang="en-US" altLang="zh-CN" sz="2800" b="1" dirty="0" err="1">
                <a:solidFill>
                  <a:srgbClr val="002060"/>
                </a:solidFill>
                <a:latin typeface="Arial" panose="020B0604020202020204" pitchFamily="34" charset="0"/>
                <a:ea typeface="字魂17号-萌趣果冻体" pitchFamily="2" charset="-122"/>
                <a:cs typeface="Arial" panose="020B0604020202020204" pitchFamily="34" charset="0"/>
              </a:rPr>
              <a:t>nước</a:t>
            </a:r>
            <a:endParaRPr lang="zh-CN" altLang="en-US" sz="2800" b="1" dirty="0">
              <a:solidFill>
                <a:srgbClr val="002060"/>
              </a:solidFill>
              <a:latin typeface="Arial" panose="020B0604020202020204" pitchFamily="34" charset="0"/>
              <a:ea typeface="字魂17号-萌趣果冻体" pitchFamily="2" charset="-122"/>
              <a:cs typeface="Arial" panose="020B0604020202020204" pitchFamily="34" charset="0"/>
            </a:endParaRPr>
          </a:p>
        </p:txBody>
      </p:sp>
      <p:grpSp>
        <p:nvGrpSpPr>
          <p:cNvPr id="23" name="组合 22"/>
          <p:cNvGrpSpPr/>
          <p:nvPr/>
        </p:nvGrpSpPr>
        <p:grpSpPr>
          <a:xfrm>
            <a:off x="2242446" y="4775451"/>
            <a:ext cx="1358001" cy="646331"/>
            <a:chOff x="5738830" y="2520144"/>
            <a:chExt cx="1358001" cy="646331"/>
          </a:xfrm>
        </p:grpSpPr>
        <p:pic>
          <p:nvPicPr>
            <p:cNvPr id="24" name="图片 23"/>
            <p:cNvPicPr>
              <a:picLocks noChangeAspect="1"/>
            </p:cNvPicPr>
            <p:nvPr/>
          </p:nvPicPr>
          <p:blipFill>
            <a:blip r:embed="rId5"/>
            <a:stretch>
              <a:fillRect/>
            </a:stretch>
          </p:blipFill>
          <p:spPr>
            <a:xfrm>
              <a:off x="5938438" y="2571750"/>
              <a:ext cx="993228" cy="482960"/>
            </a:xfrm>
            <a:prstGeom prst="rect">
              <a:avLst/>
            </a:prstGeom>
          </p:spPr>
        </p:pic>
        <p:sp>
          <p:nvSpPr>
            <p:cNvPr id="25" name="文本框 24"/>
            <p:cNvSpPr txBox="1"/>
            <p:nvPr/>
          </p:nvSpPr>
          <p:spPr>
            <a:xfrm>
              <a:off x="5738830" y="2520144"/>
              <a:ext cx="1358001" cy="646331"/>
            </a:xfrm>
            <a:prstGeom prst="rect">
              <a:avLst/>
            </a:prstGeom>
            <a:noFill/>
          </p:spPr>
          <p:txBody>
            <a:bodyPr wrap="square" rtlCol="0">
              <a:spAutoFit/>
            </a:bodyPr>
            <a:lstStyle/>
            <a:p>
              <a:pPr algn="ctr"/>
              <a:r>
                <a:rPr lang="en-US" altLang="zh-CN" sz="3600" b="1" dirty="0">
                  <a:ln>
                    <a:solidFill>
                      <a:schemeClr val="bg1"/>
                    </a:solidFill>
                  </a:ln>
                  <a:solidFill>
                    <a:srgbClr val="343942"/>
                  </a:solidFill>
                  <a:latin typeface="inpin heiti" charset="-122"/>
                  <a:ea typeface="inpin heiti" charset="-122"/>
                  <a:cs typeface="inpin heiti" charset="-122"/>
                </a:rPr>
                <a:t>04</a:t>
              </a:r>
              <a:endParaRPr lang="zh-CN" altLang="en-US" sz="1600" b="1" dirty="0">
                <a:ln>
                  <a:solidFill>
                    <a:schemeClr val="bg1"/>
                  </a:solidFill>
                </a:ln>
                <a:solidFill>
                  <a:srgbClr val="343942"/>
                </a:solidFill>
                <a:latin typeface="inpin heiti" charset="-122"/>
                <a:ea typeface="inpin heiti" charset="-122"/>
                <a:cs typeface="inpin heiti" charset="-122"/>
              </a:endParaRPr>
            </a:p>
          </p:txBody>
        </p:sp>
      </p:grpSp>
      <p:sp>
        <p:nvSpPr>
          <p:cNvPr id="26" name="文本框 25"/>
          <p:cNvSpPr txBox="1"/>
          <p:nvPr/>
        </p:nvSpPr>
        <p:spPr>
          <a:xfrm>
            <a:off x="3078061" y="4800270"/>
            <a:ext cx="7277615" cy="523220"/>
          </a:xfrm>
          <a:prstGeom prst="rect">
            <a:avLst/>
          </a:prstGeom>
          <a:noFill/>
        </p:spPr>
        <p:txBody>
          <a:bodyPr wrap="square" rtlCol="0">
            <a:spAutoFit/>
          </a:bodyPr>
          <a:lstStyle/>
          <a:p>
            <a:pPr algn="ctr"/>
            <a:r>
              <a:rPr lang="en-US" altLang="zh-CN" sz="2800" b="1" dirty="0" err="1">
                <a:solidFill>
                  <a:srgbClr val="002060"/>
                </a:solidFill>
                <a:latin typeface="Arial" panose="020B0604020202020204" pitchFamily="34" charset="0"/>
                <a:ea typeface="字魂17号-萌趣果冻体" pitchFamily="2" charset="-122"/>
                <a:cs typeface="Arial" panose="020B0604020202020204" pitchFamily="34" charset="0"/>
              </a:rPr>
              <a:t>Rừng</a:t>
            </a:r>
            <a:r>
              <a:rPr lang="en-US" altLang="zh-CN" sz="2800" b="1" dirty="0">
                <a:solidFill>
                  <a:srgbClr val="002060"/>
                </a:solidFill>
                <a:latin typeface="Arial" panose="020B0604020202020204" pitchFamily="34" charset="0"/>
                <a:ea typeface="字魂17号-萌趣果冻体" pitchFamily="2" charset="-122"/>
                <a:cs typeface="Arial" panose="020B0604020202020204" pitchFamily="34" charset="0"/>
              </a:rPr>
              <a:t> </a:t>
            </a:r>
            <a:r>
              <a:rPr lang="en-US" altLang="zh-CN" sz="2800" b="1" dirty="0" err="1">
                <a:solidFill>
                  <a:srgbClr val="002060"/>
                </a:solidFill>
                <a:latin typeface="Arial" panose="020B0604020202020204" pitchFamily="34" charset="0"/>
                <a:ea typeface="字魂17号-萌趣果冻体" pitchFamily="2" charset="-122"/>
                <a:cs typeface="Arial" panose="020B0604020202020204" pitchFamily="34" charset="0"/>
              </a:rPr>
              <a:t>và</a:t>
            </a:r>
            <a:r>
              <a:rPr lang="en-US" altLang="zh-CN" sz="2800" b="1" dirty="0">
                <a:solidFill>
                  <a:srgbClr val="002060"/>
                </a:solidFill>
                <a:latin typeface="Arial" panose="020B0604020202020204" pitchFamily="34" charset="0"/>
                <a:ea typeface="字魂17号-萌趣果冻体" pitchFamily="2" charset="-122"/>
                <a:cs typeface="Arial" panose="020B0604020202020204" pitchFamily="34" charset="0"/>
              </a:rPr>
              <a:t> </a:t>
            </a:r>
            <a:r>
              <a:rPr lang="en-US" altLang="zh-CN" sz="2800" b="1" dirty="0" err="1">
                <a:solidFill>
                  <a:srgbClr val="002060"/>
                </a:solidFill>
                <a:latin typeface="Arial" panose="020B0604020202020204" pitchFamily="34" charset="0"/>
                <a:ea typeface="字魂17号-萌趣果冻体" pitchFamily="2" charset="-122"/>
                <a:cs typeface="Arial" panose="020B0604020202020204" pitchFamily="34" charset="0"/>
              </a:rPr>
              <a:t>khai</a:t>
            </a:r>
            <a:r>
              <a:rPr lang="en-US" altLang="zh-CN" sz="2800" b="1" dirty="0">
                <a:solidFill>
                  <a:srgbClr val="002060"/>
                </a:solidFill>
                <a:latin typeface="Arial" panose="020B0604020202020204" pitchFamily="34" charset="0"/>
                <a:ea typeface="字魂17号-萌趣果冻体" pitchFamily="2" charset="-122"/>
                <a:cs typeface="Arial" panose="020B0604020202020204" pitchFamily="34" charset="0"/>
              </a:rPr>
              <a:t> </a:t>
            </a:r>
            <a:r>
              <a:rPr lang="en-US" altLang="zh-CN" sz="2800" b="1" dirty="0" err="1">
                <a:solidFill>
                  <a:srgbClr val="002060"/>
                </a:solidFill>
                <a:latin typeface="Arial" panose="020B0604020202020204" pitchFamily="34" charset="0"/>
                <a:ea typeface="字魂17号-萌趣果冻体" pitchFamily="2" charset="-122"/>
                <a:cs typeface="Arial" panose="020B0604020202020204" pitchFamily="34" charset="0"/>
              </a:rPr>
              <a:t>thác</a:t>
            </a:r>
            <a:r>
              <a:rPr lang="en-US" altLang="zh-CN" sz="2800" b="1" dirty="0">
                <a:solidFill>
                  <a:srgbClr val="002060"/>
                </a:solidFill>
                <a:latin typeface="Arial" panose="020B0604020202020204" pitchFamily="34" charset="0"/>
                <a:ea typeface="字魂17号-萌趣果冻体" pitchFamily="2" charset="-122"/>
                <a:cs typeface="Arial" panose="020B0604020202020204" pitchFamily="34" charset="0"/>
              </a:rPr>
              <a:t> </a:t>
            </a:r>
            <a:r>
              <a:rPr lang="en-US" altLang="zh-CN" sz="2800" b="1" dirty="0" err="1">
                <a:solidFill>
                  <a:srgbClr val="002060"/>
                </a:solidFill>
                <a:latin typeface="Arial" panose="020B0604020202020204" pitchFamily="34" charset="0"/>
                <a:ea typeface="字魂17号-萌趣果冻体" pitchFamily="2" charset="-122"/>
                <a:cs typeface="Arial" panose="020B0604020202020204" pitchFamily="34" charset="0"/>
              </a:rPr>
              <a:t>rừng</a:t>
            </a:r>
            <a:r>
              <a:rPr lang="en-US" altLang="zh-CN" sz="2800" b="1" dirty="0">
                <a:solidFill>
                  <a:srgbClr val="002060"/>
                </a:solidFill>
                <a:latin typeface="Arial" panose="020B0604020202020204" pitchFamily="34" charset="0"/>
                <a:ea typeface="字魂17号-萌趣果冻体" pitchFamily="2" charset="-122"/>
                <a:cs typeface="Arial" panose="020B0604020202020204" pitchFamily="34" charset="0"/>
              </a:rPr>
              <a:t> ở </a:t>
            </a:r>
            <a:r>
              <a:rPr lang="en-US" altLang="zh-CN" sz="2800" b="1" dirty="0" err="1">
                <a:solidFill>
                  <a:srgbClr val="002060"/>
                </a:solidFill>
                <a:latin typeface="Arial" panose="020B0604020202020204" pitchFamily="34" charset="0"/>
                <a:ea typeface="字魂17号-萌趣果冻体" pitchFamily="2" charset="-122"/>
                <a:cs typeface="Arial" panose="020B0604020202020204" pitchFamily="34" charset="0"/>
              </a:rPr>
              <a:t>Tây</a:t>
            </a:r>
            <a:r>
              <a:rPr lang="en-US" altLang="zh-CN" sz="2800" b="1" dirty="0">
                <a:solidFill>
                  <a:srgbClr val="002060"/>
                </a:solidFill>
                <a:latin typeface="Arial" panose="020B0604020202020204" pitchFamily="34" charset="0"/>
                <a:ea typeface="字魂17号-萌趣果冻体" pitchFamily="2" charset="-122"/>
                <a:cs typeface="Arial" panose="020B0604020202020204" pitchFamily="34" charset="0"/>
              </a:rPr>
              <a:t> </a:t>
            </a:r>
            <a:r>
              <a:rPr lang="en-US" altLang="zh-CN" sz="2800" b="1" dirty="0" err="1">
                <a:solidFill>
                  <a:srgbClr val="002060"/>
                </a:solidFill>
                <a:latin typeface="Arial" panose="020B0604020202020204" pitchFamily="34" charset="0"/>
                <a:ea typeface="字魂17号-萌趣果冻体" pitchFamily="2" charset="-122"/>
                <a:cs typeface="Arial" panose="020B0604020202020204" pitchFamily="34" charset="0"/>
              </a:rPr>
              <a:t>Nguyên</a:t>
            </a:r>
            <a:endParaRPr lang="zh-CN" altLang="en-US" sz="2800" b="1" dirty="0">
              <a:solidFill>
                <a:srgbClr val="002060"/>
              </a:solidFill>
              <a:latin typeface="Arial" panose="020B0604020202020204" pitchFamily="34" charset="0"/>
              <a:ea typeface="字魂17号-萌趣果冻体" pitchFamily="2" charset="-122"/>
              <a:cs typeface="Arial" panose="020B0604020202020204" pitchFamily="34" charset="0"/>
            </a:endParaRPr>
          </a:p>
        </p:txBody>
      </p:sp>
      <p:grpSp>
        <p:nvGrpSpPr>
          <p:cNvPr id="27" name="组合 26"/>
          <p:cNvGrpSpPr/>
          <p:nvPr/>
        </p:nvGrpSpPr>
        <p:grpSpPr>
          <a:xfrm>
            <a:off x="2221934" y="3044875"/>
            <a:ext cx="1358001" cy="646331"/>
            <a:chOff x="5738830" y="1591339"/>
            <a:chExt cx="1358001" cy="646331"/>
          </a:xfrm>
        </p:grpSpPr>
        <p:pic>
          <p:nvPicPr>
            <p:cNvPr id="28" name="图片 27"/>
            <p:cNvPicPr>
              <a:picLocks noChangeAspect="1"/>
            </p:cNvPicPr>
            <p:nvPr/>
          </p:nvPicPr>
          <p:blipFill>
            <a:blip r:embed="rId5"/>
            <a:stretch>
              <a:fillRect/>
            </a:stretch>
          </p:blipFill>
          <p:spPr>
            <a:xfrm>
              <a:off x="5909863" y="1657350"/>
              <a:ext cx="993228" cy="482960"/>
            </a:xfrm>
            <a:prstGeom prst="rect">
              <a:avLst/>
            </a:prstGeom>
          </p:spPr>
        </p:pic>
        <p:sp>
          <p:nvSpPr>
            <p:cNvPr id="29" name="文本框 28"/>
            <p:cNvSpPr txBox="1"/>
            <p:nvPr/>
          </p:nvSpPr>
          <p:spPr>
            <a:xfrm>
              <a:off x="5738830" y="1591339"/>
              <a:ext cx="1358001" cy="646331"/>
            </a:xfrm>
            <a:prstGeom prst="rect">
              <a:avLst/>
            </a:prstGeom>
            <a:noFill/>
          </p:spPr>
          <p:txBody>
            <a:bodyPr wrap="square" rtlCol="0">
              <a:spAutoFit/>
            </a:bodyPr>
            <a:lstStyle/>
            <a:p>
              <a:pPr algn="ctr"/>
              <a:r>
                <a:rPr lang="en-US" altLang="zh-CN" sz="3600" b="1" dirty="0">
                  <a:ln>
                    <a:solidFill>
                      <a:schemeClr val="bg1"/>
                    </a:solidFill>
                  </a:ln>
                  <a:solidFill>
                    <a:srgbClr val="343942"/>
                  </a:solidFill>
                  <a:latin typeface="inpin heiti" charset="-122"/>
                  <a:ea typeface="inpin heiti" charset="-122"/>
                  <a:cs typeface="inpin heiti" charset="-122"/>
                </a:rPr>
                <a:t>02</a:t>
              </a:r>
              <a:endParaRPr lang="zh-CN" altLang="en-US" sz="1600" b="1" dirty="0">
                <a:ln>
                  <a:solidFill>
                    <a:schemeClr val="bg1"/>
                  </a:solidFill>
                </a:ln>
                <a:solidFill>
                  <a:srgbClr val="343942"/>
                </a:solidFill>
                <a:latin typeface="inpin heiti" charset="-122"/>
                <a:ea typeface="inpin heiti" charset="-122"/>
                <a:cs typeface="inpin heiti" charset="-122"/>
              </a:endParaRPr>
            </a:p>
          </p:txBody>
        </p:sp>
      </p:grpSp>
      <p:sp>
        <p:nvSpPr>
          <p:cNvPr id="30" name="文本框 29"/>
          <p:cNvSpPr txBox="1"/>
          <p:nvPr/>
        </p:nvSpPr>
        <p:spPr>
          <a:xfrm>
            <a:off x="3057549" y="3069694"/>
            <a:ext cx="4842815" cy="523220"/>
          </a:xfrm>
          <a:prstGeom prst="rect">
            <a:avLst/>
          </a:prstGeom>
          <a:noFill/>
        </p:spPr>
        <p:txBody>
          <a:bodyPr wrap="square" rtlCol="0">
            <a:spAutoFit/>
          </a:bodyPr>
          <a:lstStyle/>
          <a:p>
            <a:pPr algn="ctr"/>
            <a:r>
              <a:rPr lang="en-US" altLang="zh-CN" sz="2800" b="1" dirty="0" err="1">
                <a:solidFill>
                  <a:srgbClr val="002060"/>
                </a:solidFill>
                <a:latin typeface="Arial" panose="020B0604020202020204" pitchFamily="34" charset="0"/>
                <a:ea typeface="字魂17号-萌趣果冻体" pitchFamily="2" charset="-122"/>
                <a:cs typeface="Arial" panose="020B0604020202020204" pitchFamily="34" charset="0"/>
              </a:rPr>
              <a:t>Chăn</a:t>
            </a:r>
            <a:r>
              <a:rPr lang="en-US" altLang="zh-CN" sz="2800" b="1" dirty="0">
                <a:solidFill>
                  <a:srgbClr val="002060"/>
                </a:solidFill>
                <a:latin typeface="Arial" panose="020B0604020202020204" pitchFamily="34" charset="0"/>
                <a:ea typeface="字魂17号-萌趣果冻体" pitchFamily="2" charset="-122"/>
                <a:cs typeface="Arial" panose="020B0604020202020204" pitchFamily="34" charset="0"/>
              </a:rPr>
              <a:t> </a:t>
            </a:r>
            <a:r>
              <a:rPr lang="en-US" altLang="zh-CN" sz="2800" b="1" dirty="0" err="1">
                <a:solidFill>
                  <a:srgbClr val="002060"/>
                </a:solidFill>
                <a:latin typeface="Arial" panose="020B0604020202020204" pitchFamily="34" charset="0"/>
                <a:ea typeface="字魂17号-萌趣果冻体" pitchFamily="2" charset="-122"/>
                <a:cs typeface="Arial" panose="020B0604020202020204" pitchFamily="34" charset="0"/>
              </a:rPr>
              <a:t>nuôi</a:t>
            </a:r>
            <a:r>
              <a:rPr lang="en-US" altLang="zh-CN" sz="2800" b="1" dirty="0">
                <a:solidFill>
                  <a:srgbClr val="002060"/>
                </a:solidFill>
                <a:latin typeface="Arial" panose="020B0604020202020204" pitchFamily="34" charset="0"/>
                <a:ea typeface="字魂17号-萌趣果冻体" pitchFamily="2" charset="-122"/>
                <a:cs typeface="Arial" panose="020B0604020202020204" pitchFamily="34" charset="0"/>
              </a:rPr>
              <a:t> </a:t>
            </a:r>
            <a:r>
              <a:rPr lang="en-US" altLang="zh-CN" sz="2800" b="1" dirty="0" err="1">
                <a:solidFill>
                  <a:srgbClr val="002060"/>
                </a:solidFill>
                <a:latin typeface="Arial" panose="020B0604020202020204" pitchFamily="34" charset="0"/>
                <a:ea typeface="字魂17号-萌趣果冻体" pitchFamily="2" charset="-122"/>
                <a:cs typeface="Arial" panose="020B0604020202020204" pitchFamily="34" charset="0"/>
              </a:rPr>
              <a:t>trên</a:t>
            </a:r>
            <a:r>
              <a:rPr lang="en-US" altLang="zh-CN" sz="2800" b="1" dirty="0">
                <a:solidFill>
                  <a:srgbClr val="002060"/>
                </a:solidFill>
                <a:latin typeface="Arial" panose="020B0604020202020204" pitchFamily="34" charset="0"/>
                <a:ea typeface="字魂17号-萌趣果冻体" pitchFamily="2" charset="-122"/>
                <a:cs typeface="Arial" panose="020B0604020202020204" pitchFamily="34" charset="0"/>
              </a:rPr>
              <a:t> </a:t>
            </a:r>
            <a:r>
              <a:rPr lang="en-US" altLang="zh-CN" sz="2800" b="1" dirty="0" err="1">
                <a:solidFill>
                  <a:srgbClr val="002060"/>
                </a:solidFill>
                <a:latin typeface="Arial" panose="020B0604020202020204" pitchFamily="34" charset="0"/>
                <a:ea typeface="字魂17号-萌趣果冻体" pitchFamily="2" charset="-122"/>
                <a:cs typeface="Arial" panose="020B0604020202020204" pitchFamily="34" charset="0"/>
              </a:rPr>
              <a:t>đồng</a:t>
            </a:r>
            <a:r>
              <a:rPr lang="en-US" altLang="zh-CN" sz="2800" b="1" dirty="0">
                <a:solidFill>
                  <a:srgbClr val="002060"/>
                </a:solidFill>
                <a:latin typeface="Arial" panose="020B0604020202020204" pitchFamily="34" charset="0"/>
                <a:ea typeface="字魂17号-萌趣果冻体" pitchFamily="2" charset="-122"/>
                <a:cs typeface="Arial" panose="020B0604020202020204" pitchFamily="34" charset="0"/>
              </a:rPr>
              <a:t> </a:t>
            </a:r>
            <a:r>
              <a:rPr lang="en-US" altLang="zh-CN" sz="2800" b="1" dirty="0" err="1">
                <a:solidFill>
                  <a:srgbClr val="002060"/>
                </a:solidFill>
                <a:latin typeface="Arial" panose="020B0604020202020204" pitchFamily="34" charset="0"/>
                <a:ea typeface="字魂17号-萌趣果冻体" pitchFamily="2" charset="-122"/>
                <a:cs typeface="Arial" panose="020B0604020202020204" pitchFamily="34" charset="0"/>
              </a:rPr>
              <a:t>cỏ</a:t>
            </a:r>
            <a:endParaRPr lang="zh-CN" altLang="en-US" sz="2800" b="1" dirty="0">
              <a:solidFill>
                <a:srgbClr val="002060"/>
              </a:solidFill>
              <a:latin typeface="Arial" panose="020B0604020202020204" pitchFamily="34" charset="0"/>
              <a:ea typeface="字魂17号-萌趣果冻体" pitchFamily="2" charset="-122"/>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14">
                                            <p:txEl>
                                              <p:pRg st="0" end="0"/>
                                            </p:txEl>
                                          </p:spTgt>
                                        </p:tgtEl>
                                        <p:attrNameLst>
                                          <p:attrName>style.visibility</p:attrName>
                                        </p:attrNameLst>
                                      </p:cBhvr>
                                      <p:to>
                                        <p:strVal val="visible"/>
                                      </p:to>
                                    </p:set>
                                    <p:set>
                                      <p:cBhvr>
                                        <p:cTn id="7" dur="227" fill="hold">
                                          <p:stCondLst>
                                            <p:cond delay="0"/>
                                          </p:stCondLst>
                                        </p:cTn>
                                        <p:tgtEl>
                                          <p:spTgt spid="14">
                                            <p:txEl>
                                              <p:pRg st="0" end="0"/>
                                            </p:txEl>
                                          </p:spTgt>
                                        </p:tgtEl>
                                        <p:attrNameLst>
                                          <p:attrName>style.rotation</p:attrName>
                                        </p:attrNameLst>
                                      </p:cBhvr>
                                      <p:to>
                                        <p:strVal val="-45.0"/>
                                      </p:to>
                                    </p:set>
                                    <p:anim calcmode="lin" valueType="num">
                                      <p:cBhvr>
                                        <p:cTn id="8" dur="227" fill="hold">
                                          <p:stCondLst>
                                            <p:cond delay="227"/>
                                          </p:stCondLst>
                                        </p:cTn>
                                        <p:tgtEl>
                                          <p:spTgt spid="14">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14">
                                            <p:txEl>
                                              <p:pRg st="0" end="0"/>
                                            </p:txEl>
                                          </p:spTgt>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14">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14">
                                            <p:txEl>
                                              <p:pRg st="0" end="0"/>
                                            </p:txEl>
                                          </p:spTgt>
                                        </p:tgtEl>
                                        <p:attrNameLst>
                                          <p:attrName>ppt_y</p:attrName>
                                        </p:attrNameLst>
                                      </p:cBhvr>
                                      <p:tavLst>
                                        <p:tav tm="0">
                                          <p:val>
                                            <p:strVal val="#ppt_y-(0.354*#ppt_w-0.172*#ppt_h)"/>
                                          </p:val>
                                        </p:tav>
                                        <p:tav tm="100000">
                                          <p:val>
                                            <p:strVal val="#ppt_y"/>
                                          </p:val>
                                        </p:tav>
                                      </p:tavLst>
                                    </p:anim>
                                  </p:childTnLst>
                                </p:cTn>
                              </p:par>
                            </p:childTnLst>
                          </p:cTn>
                        </p:par>
                        <p:par>
                          <p:cTn id="12" fill="hold">
                            <p:stCondLst>
                              <p:cond delay="0"/>
                            </p:stCondLst>
                            <p:childTnLst>
                              <p:par>
                                <p:cTn id="13" presetID="2" presetClass="entr" presetSubtype="8"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0-#ppt_w/2"/>
                                          </p:val>
                                        </p:tav>
                                        <p:tav tm="100000">
                                          <p:val>
                                            <p:strVal val="#ppt_x"/>
                                          </p:val>
                                        </p:tav>
                                      </p:tavLst>
                                    </p:anim>
                                    <p:anim calcmode="lin" valueType="num">
                                      <p:cBhvr additive="base">
                                        <p:cTn id="16" dur="500" fill="hold"/>
                                        <p:tgtEl>
                                          <p:spTgt spid="15"/>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18"/>
                                        </p:tgtEl>
                                        <p:attrNameLst>
                                          <p:attrName>style.visibility</p:attrName>
                                        </p:attrNameLst>
                                      </p:cBhvr>
                                      <p:to>
                                        <p:strVal val="visible"/>
                                      </p:to>
                                    </p:set>
                                    <p:anim calcmode="lin" valueType="num">
                                      <p:cBhvr>
                                        <p:cTn id="20"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18"/>
                                        </p:tgtEl>
                                        <p:attrNameLst>
                                          <p:attrName>ppt_y</p:attrName>
                                        </p:attrNameLst>
                                      </p:cBhvr>
                                      <p:tavLst>
                                        <p:tav tm="0">
                                          <p:val>
                                            <p:strVal val="#ppt_y"/>
                                          </p:val>
                                        </p:tav>
                                        <p:tav tm="100000">
                                          <p:val>
                                            <p:strVal val="#ppt_y"/>
                                          </p:val>
                                        </p:tav>
                                      </p:tavLst>
                                    </p:anim>
                                    <p:anim calcmode="lin" valueType="num">
                                      <p:cBhvr>
                                        <p:cTn id="22"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18"/>
                                        </p:tgtEl>
                                      </p:cBhvr>
                                    </p:animEffect>
                                  </p:childTnLst>
                                </p:cTn>
                              </p:par>
                            </p:childTnLst>
                          </p:cTn>
                        </p:par>
                        <p:par>
                          <p:cTn id="25" fill="hold">
                            <p:stCondLst>
                              <p:cond delay="2799"/>
                            </p:stCondLst>
                            <p:childTnLst>
                              <p:par>
                                <p:cTn id="26" presetID="2" presetClass="entr" presetSubtype="2" fill="hold" nodeType="after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additive="base">
                                        <p:cTn id="28" dur="500" fill="hold"/>
                                        <p:tgtEl>
                                          <p:spTgt spid="27"/>
                                        </p:tgtEl>
                                        <p:attrNameLst>
                                          <p:attrName>ppt_x</p:attrName>
                                        </p:attrNameLst>
                                      </p:cBhvr>
                                      <p:tavLst>
                                        <p:tav tm="0">
                                          <p:val>
                                            <p:strVal val="1+#ppt_w/2"/>
                                          </p:val>
                                        </p:tav>
                                        <p:tav tm="100000">
                                          <p:val>
                                            <p:strVal val="#ppt_x"/>
                                          </p:val>
                                        </p:tav>
                                      </p:tavLst>
                                    </p:anim>
                                    <p:anim calcmode="lin" valueType="num">
                                      <p:cBhvr additive="base">
                                        <p:cTn id="29" dur="500" fill="hold"/>
                                        <p:tgtEl>
                                          <p:spTgt spid="27"/>
                                        </p:tgtEl>
                                        <p:attrNameLst>
                                          <p:attrName>ppt_y</p:attrName>
                                        </p:attrNameLst>
                                      </p:cBhvr>
                                      <p:tavLst>
                                        <p:tav tm="0">
                                          <p:val>
                                            <p:strVal val="#ppt_y"/>
                                          </p:val>
                                        </p:tav>
                                        <p:tav tm="100000">
                                          <p:val>
                                            <p:strVal val="#ppt_y"/>
                                          </p:val>
                                        </p:tav>
                                      </p:tavLst>
                                    </p:anim>
                                  </p:childTnLst>
                                </p:cTn>
                              </p:par>
                            </p:childTnLst>
                          </p:cTn>
                        </p:par>
                        <p:par>
                          <p:cTn id="30" fill="hold">
                            <p:stCondLst>
                              <p:cond delay="3299"/>
                            </p:stCondLst>
                            <p:childTnLst>
                              <p:par>
                                <p:cTn id="31" presetID="41" presetClass="entr" presetSubtype="0" fill="hold" grpId="0" nodeType="afterEffect">
                                  <p:stCondLst>
                                    <p:cond delay="0"/>
                                  </p:stCondLst>
                                  <p:iterate type="lt">
                                    <p:tmPct val="10000"/>
                                  </p:iterate>
                                  <p:childTnLst>
                                    <p:set>
                                      <p:cBhvr>
                                        <p:cTn id="32" dur="1" fill="hold">
                                          <p:stCondLst>
                                            <p:cond delay="0"/>
                                          </p:stCondLst>
                                        </p:cTn>
                                        <p:tgtEl>
                                          <p:spTgt spid="30"/>
                                        </p:tgtEl>
                                        <p:attrNameLst>
                                          <p:attrName>style.visibility</p:attrName>
                                        </p:attrNameLst>
                                      </p:cBhvr>
                                      <p:to>
                                        <p:strVal val="visible"/>
                                      </p:to>
                                    </p:set>
                                    <p:anim calcmode="lin" valueType="num">
                                      <p:cBhvr>
                                        <p:cTn id="33" dur="500" fill="hold"/>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34" dur="500" fill="hold"/>
                                        <p:tgtEl>
                                          <p:spTgt spid="30"/>
                                        </p:tgtEl>
                                        <p:attrNameLst>
                                          <p:attrName>ppt_y</p:attrName>
                                        </p:attrNameLst>
                                      </p:cBhvr>
                                      <p:tavLst>
                                        <p:tav tm="0">
                                          <p:val>
                                            <p:strVal val="#ppt_y"/>
                                          </p:val>
                                        </p:tav>
                                        <p:tav tm="100000">
                                          <p:val>
                                            <p:strVal val="#ppt_y"/>
                                          </p:val>
                                        </p:tav>
                                      </p:tavLst>
                                    </p:anim>
                                    <p:anim calcmode="lin" valueType="num">
                                      <p:cBhvr>
                                        <p:cTn id="35" dur="500" fill="hold"/>
                                        <p:tgtEl>
                                          <p:spTgt spid="30"/>
                                        </p:tgtEl>
                                        <p:attrNameLst>
                                          <p:attrName>ppt_h</p:attrName>
                                        </p:attrNameLst>
                                      </p:cBhvr>
                                      <p:tavLst>
                                        <p:tav tm="0">
                                          <p:val>
                                            <p:strVal val="#ppt_h/10"/>
                                          </p:val>
                                        </p:tav>
                                        <p:tav tm="50000">
                                          <p:val>
                                            <p:strVal val="#ppt_h+.01"/>
                                          </p:val>
                                        </p:tav>
                                        <p:tav tm="100000">
                                          <p:val>
                                            <p:strVal val="#ppt_h"/>
                                          </p:val>
                                        </p:tav>
                                      </p:tavLst>
                                    </p:anim>
                                    <p:anim calcmode="lin" valueType="num">
                                      <p:cBhvr>
                                        <p:cTn id="36" dur="500" fill="hold"/>
                                        <p:tgtEl>
                                          <p:spTgt spid="30"/>
                                        </p:tgtEl>
                                        <p:attrNameLst>
                                          <p:attrName>ppt_w</p:attrName>
                                        </p:attrNameLst>
                                      </p:cBhvr>
                                      <p:tavLst>
                                        <p:tav tm="0">
                                          <p:val>
                                            <p:strVal val="#ppt_w/10"/>
                                          </p:val>
                                        </p:tav>
                                        <p:tav tm="50000">
                                          <p:val>
                                            <p:strVal val="#ppt_w+.01"/>
                                          </p:val>
                                        </p:tav>
                                        <p:tav tm="100000">
                                          <p:val>
                                            <p:strVal val="#ppt_w"/>
                                          </p:val>
                                        </p:tav>
                                      </p:tavLst>
                                    </p:anim>
                                    <p:animEffect transition="in" filter="fade">
                                      <p:cBhvr>
                                        <p:cTn id="37" dur="500" tmFilter="0,0; .5, 1; 1, 1"/>
                                        <p:tgtEl>
                                          <p:spTgt spid="30"/>
                                        </p:tgtEl>
                                      </p:cBhvr>
                                    </p:animEffect>
                                  </p:childTnLst>
                                </p:cTn>
                              </p:par>
                            </p:childTnLst>
                          </p:cTn>
                        </p:par>
                        <p:par>
                          <p:cTn id="38" fill="hold">
                            <p:stCondLst>
                              <p:cond delay="4849"/>
                            </p:stCondLst>
                            <p:childTnLst>
                              <p:par>
                                <p:cTn id="39" presetID="2" presetClass="entr" presetSubtype="8" fill="hold" nodeType="after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fill="hold"/>
                                        <p:tgtEl>
                                          <p:spTgt spid="19"/>
                                        </p:tgtEl>
                                        <p:attrNameLst>
                                          <p:attrName>ppt_x</p:attrName>
                                        </p:attrNameLst>
                                      </p:cBhvr>
                                      <p:tavLst>
                                        <p:tav tm="0">
                                          <p:val>
                                            <p:strVal val="0-#ppt_w/2"/>
                                          </p:val>
                                        </p:tav>
                                        <p:tav tm="100000">
                                          <p:val>
                                            <p:strVal val="#ppt_x"/>
                                          </p:val>
                                        </p:tav>
                                      </p:tavLst>
                                    </p:anim>
                                    <p:anim calcmode="lin" valueType="num">
                                      <p:cBhvr additive="base">
                                        <p:cTn id="42" dur="500" fill="hold"/>
                                        <p:tgtEl>
                                          <p:spTgt spid="19"/>
                                        </p:tgtEl>
                                        <p:attrNameLst>
                                          <p:attrName>ppt_y</p:attrName>
                                        </p:attrNameLst>
                                      </p:cBhvr>
                                      <p:tavLst>
                                        <p:tav tm="0">
                                          <p:val>
                                            <p:strVal val="#ppt_y"/>
                                          </p:val>
                                        </p:tav>
                                        <p:tav tm="100000">
                                          <p:val>
                                            <p:strVal val="#ppt_y"/>
                                          </p:val>
                                        </p:tav>
                                      </p:tavLst>
                                    </p:anim>
                                  </p:childTnLst>
                                </p:cTn>
                              </p:par>
                            </p:childTnLst>
                          </p:cTn>
                        </p:par>
                        <p:par>
                          <p:cTn id="43" fill="hold">
                            <p:stCondLst>
                              <p:cond delay="5349"/>
                            </p:stCondLst>
                            <p:childTnLst>
                              <p:par>
                                <p:cTn id="44" presetID="41" presetClass="entr" presetSubtype="0" fill="hold" grpId="0" nodeType="afterEffect">
                                  <p:stCondLst>
                                    <p:cond delay="0"/>
                                  </p:stCondLst>
                                  <p:iterate type="lt">
                                    <p:tmPct val="10000"/>
                                  </p:iterate>
                                  <p:childTnLst>
                                    <p:set>
                                      <p:cBhvr>
                                        <p:cTn id="45" dur="1" fill="hold">
                                          <p:stCondLst>
                                            <p:cond delay="0"/>
                                          </p:stCondLst>
                                        </p:cTn>
                                        <p:tgtEl>
                                          <p:spTgt spid="22"/>
                                        </p:tgtEl>
                                        <p:attrNameLst>
                                          <p:attrName>style.visibility</p:attrName>
                                        </p:attrNameLst>
                                      </p:cBhvr>
                                      <p:to>
                                        <p:strVal val="visible"/>
                                      </p:to>
                                    </p:set>
                                    <p:anim calcmode="lin" valueType="num">
                                      <p:cBhvr>
                                        <p:cTn id="46"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47" dur="500" fill="hold"/>
                                        <p:tgtEl>
                                          <p:spTgt spid="22"/>
                                        </p:tgtEl>
                                        <p:attrNameLst>
                                          <p:attrName>ppt_y</p:attrName>
                                        </p:attrNameLst>
                                      </p:cBhvr>
                                      <p:tavLst>
                                        <p:tav tm="0">
                                          <p:val>
                                            <p:strVal val="#ppt_y"/>
                                          </p:val>
                                        </p:tav>
                                        <p:tav tm="100000">
                                          <p:val>
                                            <p:strVal val="#ppt_y"/>
                                          </p:val>
                                        </p:tav>
                                      </p:tavLst>
                                    </p:anim>
                                    <p:anim calcmode="lin" valueType="num">
                                      <p:cBhvr>
                                        <p:cTn id="48"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49"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50" dur="500" tmFilter="0,0; .5, 1; 1, 1"/>
                                        <p:tgtEl>
                                          <p:spTgt spid="22"/>
                                        </p:tgtEl>
                                      </p:cBhvr>
                                    </p:animEffect>
                                  </p:childTnLst>
                                </p:cTn>
                              </p:par>
                            </p:childTnLst>
                          </p:cTn>
                        </p:par>
                        <p:par>
                          <p:cTn id="51" fill="hold">
                            <p:stCondLst>
                              <p:cond delay="6699"/>
                            </p:stCondLst>
                            <p:childTnLst>
                              <p:par>
                                <p:cTn id="52" presetID="2" presetClass="entr" presetSubtype="2" fill="hold" nodeType="afterEffect">
                                  <p:stCondLst>
                                    <p:cond delay="0"/>
                                  </p:stCondLst>
                                  <p:childTnLst>
                                    <p:set>
                                      <p:cBhvr>
                                        <p:cTn id="53" dur="1" fill="hold">
                                          <p:stCondLst>
                                            <p:cond delay="0"/>
                                          </p:stCondLst>
                                        </p:cTn>
                                        <p:tgtEl>
                                          <p:spTgt spid="23"/>
                                        </p:tgtEl>
                                        <p:attrNameLst>
                                          <p:attrName>style.visibility</p:attrName>
                                        </p:attrNameLst>
                                      </p:cBhvr>
                                      <p:to>
                                        <p:strVal val="visible"/>
                                      </p:to>
                                    </p:set>
                                    <p:anim calcmode="lin" valueType="num">
                                      <p:cBhvr additive="base">
                                        <p:cTn id="54" dur="500" fill="hold"/>
                                        <p:tgtEl>
                                          <p:spTgt spid="23"/>
                                        </p:tgtEl>
                                        <p:attrNameLst>
                                          <p:attrName>ppt_x</p:attrName>
                                        </p:attrNameLst>
                                      </p:cBhvr>
                                      <p:tavLst>
                                        <p:tav tm="0">
                                          <p:val>
                                            <p:strVal val="1+#ppt_w/2"/>
                                          </p:val>
                                        </p:tav>
                                        <p:tav tm="100000">
                                          <p:val>
                                            <p:strVal val="#ppt_x"/>
                                          </p:val>
                                        </p:tav>
                                      </p:tavLst>
                                    </p:anim>
                                    <p:anim calcmode="lin" valueType="num">
                                      <p:cBhvr additive="base">
                                        <p:cTn id="55" dur="500" fill="hold"/>
                                        <p:tgtEl>
                                          <p:spTgt spid="23"/>
                                        </p:tgtEl>
                                        <p:attrNameLst>
                                          <p:attrName>ppt_y</p:attrName>
                                        </p:attrNameLst>
                                      </p:cBhvr>
                                      <p:tavLst>
                                        <p:tav tm="0">
                                          <p:val>
                                            <p:strVal val="#ppt_y"/>
                                          </p:val>
                                        </p:tav>
                                        <p:tav tm="100000">
                                          <p:val>
                                            <p:strVal val="#ppt_y"/>
                                          </p:val>
                                        </p:tav>
                                      </p:tavLst>
                                    </p:anim>
                                  </p:childTnLst>
                                </p:cTn>
                              </p:par>
                            </p:childTnLst>
                          </p:cTn>
                        </p:par>
                        <p:par>
                          <p:cTn id="56" fill="hold">
                            <p:stCondLst>
                              <p:cond delay="7199"/>
                            </p:stCondLst>
                            <p:childTnLst>
                              <p:par>
                                <p:cTn id="57" presetID="41" presetClass="entr" presetSubtype="0" fill="hold" grpId="0" nodeType="afterEffect">
                                  <p:stCondLst>
                                    <p:cond delay="0"/>
                                  </p:stCondLst>
                                  <p:iterate type="lt">
                                    <p:tmPct val="10000"/>
                                  </p:iterate>
                                  <p:childTnLst>
                                    <p:set>
                                      <p:cBhvr>
                                        <p:cTn id="58" dur="1" fill="hold">
                                          <p:stCondLst>
                                            <p:cond delay="0"/>
                                          </p:stCondLst>
                                        </p:cTn>
                                        <p:tgtEl>
                                          <p:spTgt spid="26"/>
                                        </p:tgtEl>
                                        <p:attrNameLst>
                                          <p:attrName>style.visibility</p:attrName>
                                        </p:attrNameLst>
                                      </p:cBhvr>
                                      <p:to>
                                        <p:strVal val="visible"/>
                                      </p:to>
                                    </p:set>
                                    <p:anim calcmode="lin" valueType="num">
                                      <p:cBhvr>
                                        <p:cTn id="59"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60" dur="500" fill="hold"/>
                                        <p:tgtEl>
                                          <p:spTgt spid="26"/>
                                        </p:tgtEl>
                                        <p:attrNameLst>
                                          <p:attrName>ppt_y</p:attrName>
                                        </p:attrNameLst>
                                      </p:cBhvr>
                                      <p:tavLst>
                                        <p:tav tm="0">
                                          <p:val>
                                            <p:strVal val="#ppt_y"/>
                                          </p:val>
                                        </p:tav>
                                        <p:tav tm="100000">
                                          <p:val>
                                            <p:strVal val="#ppt_y"/>
                                          </p:val>
                                        </p:tav>
                                      </p:tavLst>
                                    </p:anim>
                                    <p:anim calcmode="lin" valueType="num">
                                      <p:cBhvr>
                                        <p:cTn id="61"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62"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63" dur="500" tmFilter="0,0; .5, 1; 1, 1"/>
                                        <p:tgtEl>
                                          <p:spTgt spid="26"/>
                                        </p:tgtEl>
                                      </p:cBhvr>
                                    </p:animEffect>
                                  </p:childTnLst>
                                </p:cTn>
                              </p:par>
                            </p:childTnLst>
                          </p:cTn>
                        </p:par>
                      </p:childTnLst>
                    </p:cTn>
                  </p:par>
                  <p:par>
                    <p:cTn id="64" fill="hold">
                      <p:stCondLst>
                        <p:cond delay="indefinite"/>
                      </p:stCondLst>
                      <p:childTnLst>
                        <p:par>
                          <p:cTn id="65" fill="hold">
                            <p:stCondLst>
                              <p:cond delay="0"/>
                            </p:stCondLst>
                            <p:childTnLst>
                              <p:par>
                                <p:cTn id="66" presetID="19" presetClass="emph" presetSubtype="0" fill="hold" grpId="1" nodeType="clickEffect">
                                  <p:stCondLst>
                                    <p:cond delay="0"/>
                                  </p:stCondLst>
                                  <p:iterate type="lt">
                                    <p:tmPct val="0"/>
                                  </p:iterate>
                                  <p:childTnLst>
                                    <p:animClr clrSpc="rgb" dir="cw">
                                      <p:cBhvr override="childStyle">
                                        <p:cTn id="67" dur="500" fill="hold"/>
                                        <p:tgtEl>
                                          <p:spTgt spid="18"/>
                                        </p:tgtEl>
                                        <p:attrNameLst>
                                          <p:attrName>style.color</p:attrName>
                                        </p:attrNameLst>
                                      </p:cBhvr>
                                      <p:to>
                                        <a:srgbClr val="BFBFBF"/>
                                      </p:to>
                                    </p:animClr>
                                    <p:animClr clrSpc="rgb" dir="cw">
                                      <p:cBhvr>
                                        <p:cTn id="68" dur="500" fill="hold"/>
                                        <p:tgtEl>
                                          <p:spTgt spid="18"/>
                                        </p:tgtEl>
                                        <p:attrNameLst>
                                          <p:attrName>fillcolor</p:attrName>
                                        </p:attrNameLst>
                                      </p:cBhvr>
                                      <p:to>
                                        <a:srgbClr val="BFBFBF"/>
                                      </p:to>
                                    </p:animClr>
                                    <p:set>
                                      <p:cBhvr>
                                        <p:cTn id="69" dur="500" fill="hold"/>
                                        <p:tgtEl>
                                          <p:spTgt spid="18"/>
                                        </p:tgtEl>
                                        <p:attrNameLst>
                                          <p:attrName>fill.type</p:attrName>
                                        </p:attrNameLst>
                                      </p:cBhvr>
                                      <p:to>
                                        <p:strVal val="solid"/>
                                      </p:to>
                                    </p:set>
                                    <p:set>
                                      <p:cBhvr>
                                        <p:cTn id="70" dur="500" fill="hold"/>
                                        <p:tgtEl>
                                          <p:spTgt spid="18"/>
                                        </p:tgtEl>
                                        <p:attrNameLst>
                                          <p:attrName>fill.on</p:attrName>
                                        </p:attrNameLst>
                                      </p:cBhvr>
                                      <p:to>
                                        <p:strVal val="true"/>
                                      </p:to>
                                    </p:set>
                                  </p:childTnLst>
                                </p:cTn>
                              </p:par>
                              <p:par>
                                <p:cTn id="71" presetID="19" presetClass="emph" presetSubtype="0" fill="hold" grpId="1" nodeType="withEffect">
                                  <p:stCondLst>
                                    <p:cond delay="0"/>
                                  </p:stCondLst>
                                  <p:iterate type="lt">
                                    <p:tmPct val="0"/>
                                  </p:iterate>
                                  <p:childTnLst>
                                    <p:animClr clrSpc="rgb" dir="cw">
                                      <p:cBhvr override="childStyle">
                                        <p:cTn id="72" dur="500" fill="hold"/>
                                        <p:tgtEl>
                                          <p:spTgt spid="30"/>
                                        </p:tgtEl>
                                        <p:attrNameLst>
                                          <p:attrName>style.color</p:attrName>
                                        </p:attrNameLst>
                                      </p:cBhvr>
                                      <p:to>
                                        <a:srgbClr val="BFBFBF"/>
                                      </p:to>
                                    </p:animClr>
                                    <p:animClr clrSpc="rgb" dir="cw">
                                      <p:cBhvr>
                                        <p:cTn id="73" dur="500" fill="hold"/>
                                        <p:tgtEl>
                                          <p:spTgt spid="30"/>
                                        </p:tgtEl>
                                        <p:attrNameLst>
                                          <p:attrName>fillcolor</p:attrName>
                                        </p:attrNameLst>
                                      </p:cBhvr>
                                      <p:to>
                                        <a:srgbClr val="BFBFBF"/>
                                      </p:to>
                                    </p:animClr>
                                    <p:set>
                                      <p:cBhvr>
                                        <p:cTn id="74" dur="500" fill="hold"/>
                                        <p:tgtEl>
                                          <p:spTgt spid="30"/>
                                        </p:tgtEl>
                                        <p:attrNameLst>
                                          <p:attrName>fill.type</p:attrName>
                                        </p:attrNameLst>
                                      </p:cBhvr>
                                      <p:to>
                                        <p:strVal val="solid"/>
                                      </p:to>
                                    </p:set>
                                    <p:set>
                                      <p:cBhvr>
                                        <p:cTn id="75" dur="500" fill="hold"/>
                                        <p:tgtEl>
                                          <p:spTgt spid="3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P spid="18" grpId="0"/>
      <p:bldP spid="18" grpId="1"/>
      <p:bldP spid="22" grpId="0"/>
      <p:bldP spid="26" grpId="0"/>
      <p:bldP spid="30" grpId="0"/>
      <p:bldP spid="30"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a:grpSpLocks noChangeAspect="1"/>
          </p:cNvGrpSpPr>
          <p:nvPr/>
        </p:nvGrpSpPr>
        <p:grpSpPr>
          <a:xfrm>
            <a:off x="763389" y="1811016"/>
            <a:ext cx="10969944" cy="3235968"/>
            <a:chOff x="745761" y="2068993"/>
            <a:chExt cx="8528720" cy="2691635"/>
          </a:xfrm>
        </p:grpSpPr>
        <p:sp>
          <p:nvSpPr>
            <p:cNvPr id="7" name="12"/>
            <p:cNvSpPr/>
            <p:nvPr>
              <p:custDataLst>
                <p:tags r:id="rId1"/>
              </p:custDataLst>
            </p:nvPr>
          </p:nvSpPr>
          <p:spPr>
            <a:xfrm>
              <a:off x="745761" y="2068993"/>
              <a:ext cx="643406" cy="390615"/>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anchor="ctr"/>
            <a:lstStyle/>
            <a:p>
              <a:pPr algn="ctr">
                <a:defRPr/>
              </a:pPr>
              <a:r>
                <a:rPr lang="en-US" altLang="zh-CN" sz="2400" dirty="0">
                  <a:solidFill>
                    <a:schemeClr val="bg1"/>
                  </a:solidFill>
                  <a:latin typeface="Arial" panose="020B0604020202020204" pitchFamily="34" charset="0"/>
                  <a:cs typeface="Arial" panose="020B0604020202020204" pitchFamily="34" charset="0"/>
                </a:rPr>
                <a:t>01</a:t>
              </a:r>
              <a:endParaRPr lang="zh-CN" altLang="en-US" sz="2400" dirty="0">
                <a:solidFill>
                  <a:schemeClr val="bg1"/>
                </a:solidFill>
                <a:latin typeface="Arial" panose="020B0604020202020204" pitchFamily="34" charset="0"/>
                <a:cs typeface="Arial" panose="020B0604020202020204" pitchFamily="34" charset="0"/>
              </a:endParaRPr>
            </a:p>
          </p:txBody>
        </p:sp>
        <p:sp>
          <p:nvSpPr>
            <p:cNvPr id="8" name="1"/>
            <p:cNvSpPr/>
            <p:nvPr>
              <p:custDataLst>
                <p:tags r:id="rId2"/>
              </p:custDataLst>
            </p:nvPr>
          </p:nvSpPr>
          <p:spPr>
            <a:xfrm>
              <a:off x="1504590" y="2075344"/>
              <a:ext cx="5374630" cy="401730"/>
            </a:xfrm>
            <a:prstGeom prst="rect">
              <a:avLst/>
            </a:prstGeom>
          </p:spPr>
          <p:txBody>
            <a:bodyPr lIns="108850" tIns="54425" rIns="108850" bIns="54425" anchor="ctr">
              <a:noAutofit/>
            </a:bodyPr>
            <a:lstStyle/>
            <a:p>
              <a:pPr>
                <a:lnSpc>
                  <a:spcPct val="120000"/>
                </a:lnSpc>
                <a:defRPr/>
              </a:pPr>
              <a:r>
                <a:rPr lang="vi-VN" altLang="zh-CN" sz="3200" dirty="0">
                  <a:solidFill>
                    <a:schemeClr val="tx2"/>
                  </a:solidFill>
                  <a:latin typeface="Arial" panose="020B0604020202020204" pitchFamily="34" charset="0"/>
                  <a:cs typeface="Arial" panose="020B0604020202020204" pitchFamily="34" charset="0"/>
                </a:rPr>
                <a:t>Khai thác rừng bừa bãi</a:t>
              </a:r>
              <a:endParaRPr lang="en-US" altLang="zh-CN" sz="3200" dirty="0">
                <a:solidFill>
                  <a:schemeClr val="tx2"/>
                </a:solidFill>
                <a:latin typeface="Arial" panose="020B0604020202020204" pitchFamily="34" charset="0"/>
                <a:cs typeface="Arial" panose="020B0604020202020204" pitchFamily="34" charset="0"/>
              </a:endParaRPr>
            </a:p>
          </p:txBody>
        </p:sp>
        <p:sp>
          <p:nvSpPr>
            <p:cNvPr id="9" name="22"/>
            <p:cNvSpPr/>
            <p:nvPr>
              <p:custDataLst>
                <p:tags r:id="rId3"/>
              </p:custDataLst>
            </p:nvPr>
          </p:nvSpPr>
          <p:spPr>
            <a:xfrm>
              <a:off x="745767" y="2826942"/>
              <a:ext cx="643406" cy="390615"/>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anchor="ctr"/>
            <a:lstStyle/>
            <a:p>
              <a:pPr algn="ctr">
                <a:defRPr/>
              </a:pPr>
              <a:r>
                <a:rPr lang="en-US" altLang="zh-CN" sz="2400" dirty="0">
                  <a:solidFill>
                    <a:schemeClr val="bg1"/>
                  </a:solidFill>
                  <a:latin typeface="Arial" panose="020B0604020202020204" pitchFamily="34" charset="0"/>
                  <a:cs typeface="Arial" panose="020B0604020202020204" pitchFamily="34" charset="0"/>
                </a:rPr>
                <a:t>02</a:t>
              </a:r>
              <a:endParaRPr lang="zh-CN" altLang="en-US" sz="2400" dirty="0">
                <a:solidFill>
                  <a:schemeClr val="bg1"/>
                </a:solidFill>
                <a:latin typeface="Arial" panose="020B0604020202020204" pitchFamily="34" charset="0"/>
                <a:cs typeface="Arial" panose="020B0604020202020204" pitchFamily="34" charset="0"/>
              </a:endParaRPr>
            </a:p>
          </p:txBody>
        </p:sp>
        <p:sp>
          <p:nvSpPr>
            <p:cNvPr id="10" name="2"/>
            <p:cNvSpPr/>
            <p:nvPr>
              <p:custDataLst>
                <p:tags r:id="rId4"/>
              </p:custDataLst>
            </p:nvPr>
          </p:nvSpPr>
          <p:spPr>
            <a:xfrm>
              <a:off x="1504590" y="2836528"/>
              <a:ext cx="5374630" cy="401730"/>
            </a:xfrm>
            <a:prstGeom prst="rect">
              <a:avLst/>
            </a:prstGeom>
          </p:spPr>
          <p:txBody>
            <a:bodyPr lIns="108850" tIns="54425" rIns="108850" bIns="54425" anchor="ctr">
              <a:noAutofit/>
            </a:bodyPr>
            <a:lstStyle/>
            <a:p>
              <a:pPr>
                <a:lnSpc>
                  <a:spcPct val="120000"/>
                </a:lnSpc>
                <a:defRPr/>
              </a:pPr>
              <a:r>
                <a:rPr lang="en-US" altLang="zh-CN" sz="3200" dirty="0">
                  <a:solidFill>
                    <a:schemeClr val="tx2"/>
                  </a:solidFill>
                  <a:latin typeface="Arial" panose="020B0604020202020204" pitchFamily="34" charset="0"/>
                  <a:cs typeface="Arial" panose="020B0604020202020204" pitchFamily="34" charset="0"/>
                </a:rPr>
                <a:t>Đ</a:t>
              </a:r>
              <a:r>
                <a:rPr lang="vi-VN" altLang="zh-CN" sz="3200" dirty="0">
                  <a:solidFill>
                    <a:schemeClr val="tx2"/>
                  </a:solidFill>
                  <a:latin typeface="Arial" panose="020B0604020202020204" pitchFamily="34" charset="0"/>
                  <a:cs typeface="Arial" panose="020B0604020202020204" pitchFamily="34" charset="0"/>
                </a:rPr>
                <a:t>ốt phá rừng làm nương rẫy</a:t>
              </a:r>
              <a:endParaRPr lang="en-US" altLang="zh-CN" sz="3200" dirty="0">
                <a:solidFill>
                  <a:schemeClr val="tx2"/>
                </a:solidFill>
                <a:latin typeface="Arial" panose="020B0604020202020204" pitchFamily="34" charset="0"/>
                <a:cs typeface="Arial" panose="020B0604020202020204" pitchFamily="34" charset="0"/>
              </a:endParaRPr>
            </a:p>
          </p:txBody>
        </p:sp>
        <p:sp>
          <p:nvSpPr>
            <p:cNvPr id="11" name="31"/>
            <p:cNvSpPr/>
            <p:nvPr>
              <p:custDataLst>
                <p:tags r:id="rId5"/>
              </p:custDataLst>
            </p:nvPr>
          </p:nvSpPr>
          <p:spPr>
            <a:xfrm>
              <a:off x="745765" y="3584891"/>
              <a:ext cx="643406" cy="390615"/>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anchor="ctr"/>
            <a:lstStyle/>
            <a:p>
              <a:pPr algn="ctr">
                <a:defRPr/>
              </a:pPr>
              <a:r>
                <a:rPr lang="en-US" altLang="zh-CN" sz="2400" dirty="0">
                  <a:solidFill>
                    <a:schemeClr val="bg1"/>
                  </a:solidFill>
                  <a:latin typeface="Arial" panose="020B0604020202020204" pitchFamily="34" charset="0"/>
                  <a:cs typeface="Arial" panose="020B0604020202020204" pitchFamily="34" charset="0"/>
                </a:rPr>
                <a:t>03</a:t>
              </a:r>
              <a:endParaRPr lang="zh-CN" altLang="en-US" sz="2400" dirty="0">
                <a:solidFill>
                  <a:schemeClr val="bg1"/>
                </a:solidFill>
                <a:latin typeface="Arial" panose="020B0604020202020204" pitchFamily="34" charset="0"/>
                <a:cs typeface="Arial" panose="020B0604020202020204" pitchFamily="34" charset="0"/>
              </a:endParaRPr>
            </a:p>
          </p:txBody>
        </p:sp>
        <p:sp>
          <p:nvSpPr>
            <p:cNvPr id="12" name="3"/>
            <p:cNvSpPr/>
            <p:nvPr>
              <p:custDataLst>
                <p:tags r:id="rId6"/>
              </p:custDataLst>
            </p:nvPr>
          </p:nvSpPr>
          <p:spPr>
            <a:xfrm>
              <a:off x="1504590" y="3597712"/>
              <a:ext cx="7769891" cy="401730"/>
            </a:xfrm>
            <a:prstGeom prst="rect">
              <a:avLst/>
            </a:prstGeom>
          </p:spPr>
          <p:txBody>
            <a:bodyPr lIns="108850" tIns="54425" rIns="108850" bIns="54425" anchor="ctr">
              <a:noAutofit/>
            </a:bodyPr>
            <a:lstStyle/>
            <a:p>
              <a:pPr>
                <a:lnSpc>
                  <a:spcPct val="120000"/>
                </a:lnSpc>
                <a:defRPr/>
              </a:pPr>
              <a:r>
                <a:rPr lang="en-US" altLang="zh-CN" sz="3200" dirty="0">
                  <a:solidFill>
                    <a:schemeClr val="tx2"/>
                  </a:solidFill>
                  <a:latin typeface="Arial" panose="020B0604020202020204" pitchFamily="34" charset="0"/>
                  <a:cs typeface="Arial" panose="020B0604020202020204" pitchFamily="34" charset="0"/>
                </a:rPr>
                <a:t>M</a:t>
              </a:r>
              <a:r>
                <a:rPr lang="vi-VN" altLang="zh-CN" sz="3200" dirty="0">
                  <a:solidFill>
                    <a:schemeClr val="tx2"/>
                  </a:solidFill>
                  <a:latin typeface="Arial" panose="020B0604020202020204" pitchFamily="34" charset="0"/>
                  <a:cs typeface="Arial" panose="020B0604020202020204" pitchFamily="34" charset="0"/>
                </a:rPr>
                <a:t>ở rộng diện tích trồng cây công nghiệp không hợp lí</a:t>
              </a:r>
              <a:endParaRPr lang="en-US" altLang="zh-CN" sz="3200" dirty="0">
                <a:solidFill>
                  <a:schemeClr val="tx2"/>
                </a:solidFill>
                <a:latin typeface="Arial" panose="020B0604020202020204" pitchFamily="34" charset="0"/>
                <a:cs typeface="Arial" panose="020B0604020202020204" pitchFamily="34" charset="0"/>
              </a:endParaRPr>
            </a:p>
          </p:txBody>
        </p:sp>
        <p:sp>
          <p:nvSpPr>
            <p:cNvPr id="13" name="41"/>
            <p:cNvSpPr/>
            <p:nvPr>
              <p:custDataLst>
                <p:tags r:id="rId7"/>
              </p:custDataLst>
            </p:nvPr>
          </p:nvSpPr>
          <p:spPr>
            <a:xfrm>
              <a:off x="745762" y="4342840"/>
              <a:ext cx="643406" cy="390615"/>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anchor="ctr"/>
            <a:lstStyle/>
            <a:p>
              <a:pPr algn="ctr">
                <a:defRPr/>
              </a:pPr>
              <a:r>
                <a:rPr lang="en-US" altLang="zh-CN" sz="2400" dirty="0">
                  <a:solidFill>
                    <a:schemeClr val="bg1"/>
                  </a:solidFill>
                  <a:latin typeface="Arial" panose="020B0604020202020204" pitchFamily="34" charset="0"/>
                  <a:cs typeface="Arial" panose="020B0604020202020204" pitchFamily="34" charset="0"/>
                </a:rPr>
                <a:t>04</a:t>
              </a:r>
              <a:endParaRPr lang="zh-CN" altLang="en-US" sz="2400" dirty="0">
                <a:solidFill>
                  <a:schemeClr val="bg1"/>
                </a:solidFill>
                <a:latin typeface="Arial" panose="020B0604020202020204" pitchFamily="34" charset="0"/>
                <a:cs typeface="Arial" panose="020B0604020202020204" pitchFamily="34" charset="0"/>
              </a:endParaRPr>
            </a:p>
          </p:txBody>
        </p:sp>
        <p:sp>
          <p:nvSpPr>
            <p:cNvPr id="14" name="4"/>
            <p:cNvSpPr/>
            <p:nvPr>
              <p:custDataLst>
                <p:tags r:id="rId8"/>
              </p:custDataLst>
            </p:nvPr>
          </p:nvSpPr>
          <p:spPr>
            <a:xfrm>
              <a:off x="1504590" y="4358898"/>
              <a:ext cx="5374630" cy="401730"/>
            </a:xfrm>
            <a:prstGeom prst="rect">
              <a:avLst/>
            </a:prstGeom>
          </p:spPr>
          <p:txBody>
            <a:bodyPr lIns="108850" tIns="54425" rIns="108850" bIns="54425" anchor="ctr">
              <a:noAutofit/>
            </a:bodyPr>
            <a:lstStyle/>
            <a:p>
              <a:pPr>
                <a:lnSpc>
                  <a:spcPct val="120000"/>
                </a:lnSpc>
                <a:defRPr/>
              </a:pPr>
              <a:r>
                <a:rPr lang="en-US" altLang="zh-CN" sz="3200" dirty="0">
                  <a:solidFill>
                    <a:schemeClr val="tx2"/>
                  </a:solidFill>
                  <a:latin typeface="Arial" panose="020B0604020202020204" pitchFamily="34" charset="0"/>
                  <a:cs typeface="Arial" panose="020B0604020202020204" pitchFamily="34" charset="0"/>
                </a:rPr>
                <a:t>T</a:t>
              </a:r>
              <a:r>
                <a:rPr lang="vi-VN" altLang="zh-CN" sz="3200" dirty="0">
                  <a:solidFill>
                    <a:schemeClr val="tx2"/>
                  </a:solidFill>
                  <a:latin typeface="Arial" panose="020B0604020202020204" pitchFamily="34" charset="0"/>
                  <a:cs typeface="Arial" panose="020B0604020202020204" pitchFamily="34" charset="0"/>
                </a:rPr>
                <a:t>ập quán du canh, du cư</a:t>
              </a:r>
              <a:endParaRPr lang="en-US" altLang="zh-CN" sz="3200" dirty="0">
                <a:solidFill>
                  <a:schemeClr val="tx2"/>
                </a:solidFill>
                <a:latin typeface="Arial" panose="020B0604020202020204" pitchFamily="34" charset="0"/>
                <a:cs typeface="Arial" panose="020B0604020202020204" pitchFamily="34" charset="0"/>
              </a:endParaRPr>
            </a:p>
          </p:txBody>
        </p:sp>
      </p:grpSp>
      <p:grpSp>
        <p:nvGrpSpPr>
          <p:cNvPr id="15" name="Group 14"/>
          <p:cNvGrpSpPr/>
          <p:nvPr/>
        </p:nvGrpSpPr>
        <p:grpSpPr>
          <a:xfrm>
            <a:off x="2134632" y="354414"/>
            <a:ext cx="8152864" cy="830794"/>
            <a:chOff x="36386" y="617584"/>
            <a:chExt cx="9107483" cy="831010"/>
          </a:xfrm>
        </p:grpSpPr>
        <p:sp>
          <p:nvSpPr>
            <p:cNvPr id="17" name="Rectangle: Rounded Corners 16"/>
            <p:cNvSpPr/>
            <p:nvPr/>
          </p:nvSpPr>
          <p:spPr>
            <a:xfrm>
              <a:off x="36387" y="762794"/>
              <a:ext cx="9107482" cy="685800"/>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extBox 17"/>
            <p:cNvSpPr txBox="1"/>
            <p:nvPr/>
          </p:nvSpPr>
          <p:spPr>
            <a:xfrm>
              <a:off x="36386" y="617584"/>
              <a:ext cx="9107482" cy="820694"/>
            </a:xfrm>
            <a:prstGeom prst="rect">
              <a:avLst/>
            </a:prstGeom>
            <a:noFill/>
          </p:spPr>
          <p:txBody>
            <a:bodyPr wrap="square" rtlCol="0">
              <a:spAutoFit/>
            </a:bodyPr>
            <a:lstStyle/>
            <a:p>
              <a:pPr>
                <a:lnSpc>
                  <a:spcPct val="150000"/>
                </a:lnSpc>
              </a:pPr>
              <a:r>
                <a:rPr lang="en-US" altLang="zh-CN" sz="3600" dirty="0" err="1">
                  <a:solidFill>
                    <a:schemeClr val="bg1"/>
                  </a:solidFill>
                  <a:latin typeface="Arial" panose="020B0604020202020204" pitchFamily="34" charset="0"/>
                  <a:cs typeface="Arial" panose="020B0604020202020204" pitchFamily="34" charset="0"/>
                </a:rPr>
                <a:t>Nêu</a:t>
              </a:r>
              <a:r>
                <a:rPr lang="en-US" altLang="zh-CN" sz="3600" dirty="0">
                  <a:solidFill>
                    <a:schemeClr val="bg1"/>
                  </a:solidFill>
                  <a:latin typeface="Arial" panose="020B0604020202020204" pitchFamily="34" charset="0"/>
                  <a:cs typeface="Arial" panose="020B0604020202020204" pitchFamily="34" charset="0"/>
                </a:rPr>
                <a:t> </a:t>
              </a:r>
              <a:r>
                <a:rPr lang="en-US" altLang="zh-CN" sz="3600" dirty="0" err="1">
                  <a:solidFill>
                    <a:schemeClr val="bg1"/>
                  </a:solidFill>
                  <a:latin typeface="Arial" panose="020B0604020202020204" pitchFamily="34" charset="0"/>
                  <a:cs typeface="Arial" panose="020B0604020202020204" pitchFamily="34" charset="0"/>
                </a:rPr>
                <a:t>những</a:t>
              </a:r>
              <a:r>
                <a:rPr lang="en-US" altLang="zh-CN" sz="3600" dirty="0">
                  <a:solidFill>
                    <a:schemeClr val="bg1"/>
                  </a:solidFill>
                  <a:latin typeface="Arial" panose="020B0604020202020204" pitchFamily="34" charset="0"/>
                  <a:cs typeface="Arial" panose="020B0604020202020204" pitchFamily="34" charset="0"/>
                </a:rPr>
                <a:t> </a:t>
              </a:r>
              <a:r>
                <a:rPr lang="en-US" altLang="zh-CN" sz="3600" dirty="0" err="1">
                  <a:solidFill>
                    <a:schemeClr val="bg1"/>
                  </a:solidFill>
                  <a:latin typeface="Arial" panose="020B0604020202020204" pitchFamily="34" charset="0"/>
                  <a:cs typeface="Arial" panose="020B0604020202020204" pitchFamily="34" charset="0"/>
                </a:rPr>
                <a:t>nguyên</a:t>
              </a:r>
              <a:r>
                <a:rPr lang="en-US" altLang="zh-CN" sz="3600" dirty="0">
                  <a:solidFill>
                    <a:schemeClr val="bg1"/>
                  </a:solidFill>
                  <a:latin typeface="Arial" panose="020B0604020202020204" pitchFamily="34" charset="0"/>
                  <a:cs typeface="Arial" panose="020B0604020202020204" pitchFamily="34" charset="0"/>
                </a:rPr>
                <a:t> </a:t>
              </a:r>
              <a:r>
                <a:rPr lang="en-US" altLang="zh-CN" sz="3600" dirty="0" err="1">
                  <a:solidFill>
                    <a:schemeClr val="bg1"/>
                  </a:solidFill>
                  <a:latin typeface="Arial" panose="020B0604020202020204" pitchFamily="34" charset="0"/>
                  <a:cs typeface="Arial" panose="020B0604020202020204" pitchFamily="34" charset="0"/>
                </a:rPr>
                <a:t>nhân</a:t>
              </a:r>
              <a:r>
                <a:rPr lang="en-US" altLang="zh-CN" sz="3600" dirty="0">
                  <a:solidFill>
                    <a:schemeClr val="bg1"/>
                  </a:solidFill>
                  <a:latin typeface="Arial" panose="020B0604020202020204" pitchFamily="34" charset="0"/>
                  <a:cs typeface="Arial" panose="020B0604020202020204" pitchFamily="34" charset="0"/>
                </a:rPr>
                <a:t> </a:t>
              </a:r>
              <a:r>
                <a:rPr lang="en-US" altLang="zh-CN" sz="3600" dirty="0" err="1">
                  <a:solidFill>
                    <a:schemeClr val="bg1"/>
                  </a:solidFill>
                  <a:latin typeface="Arial" panose="020B0604020202020204" pitchFamily="34" charset="0"/>
                  <a:cs typeface="Arial" panose="020B0604020202020204" pitchFamily="34" charset="0"/>
                </a:rPr>
                <a:t>làm</a:t>
              </a:r>
              <a:r>
                <a:rPr lang="en-US" altLang="zh-CN" sz="3600" dirty="0">
                  <a:solidFill>
                    <a:schemeClr val="bg1"/>
                  </a:solidFill>
                  <a:latin typeface="Arial" panose="020B0604020202020204" pitchFamily="34" charset="0"/>
                  <a:cs typeface="Arial" panose="020B0604020202020204" pitchFamily="34" charset="0"/>
                </a:rPr>
                <a:t> </a:t>
              </a:r>
              <a:r>
                <a:rPr lang="en-US" altLang="zh-CN" sz="3600" dirty="0" err="1">
                  <a:solidFill>
                    <a:schemeClr val="bg1"/>
                  </a:solidFill>
                  <a:latin typeface="Arial" panose="020B0604020202020204" pitchFamily="34" charset="0"/>
                  <a:cs typeface="Arial" panose="020B0604020202020204" pitchFamily="34" charset="0"/>
                </a:rPr>
                <a:t>mất</a:t>
              </a:r>
              <a:r>
                <a:rPr lang="en-US" altLang="zh-CN" sz="3600" dirty="0">
                  <a:solidFill>
                    <a:schemeClr val="bg1"/>
                  </a:solidFill>
                  <a:latin typeface="Arial" panose="020B0604020202020204" pitchFamily="34" charset="0"/>
                  <a:cs typeface="Arial" panose="020B0604020202020204" pitchFamily="34" charset="0"/>
                </a:rPr>
                <a:t> </a:t>
              </a:r>
              <a:r>
                <a:rPr lang="en-US" altLang="zh-CN" sz="3600" dirty="0" err="1">
                  <a:solidFill>
                    <a:schemeClr val="bg1"/>
                  </a:solidFill>
                  <a:latin typeface="Arial" panose="020B0604020202020204" pitchFamily="34" charset="0"/>
                  <a:cs typeface="Arial" panose="020B0604020202020204" pitchFamily="34" charset="0"/>
                </a:rPr>
                <a:t>rừng</a:t>
              </a:r>
              <a:endParaRPr lang="en-US" altLang="zh-CN" sz="3600" dirty="0">
                <a:solidFill>
                  <a:schemeClr val="bg1"/>
                </a:solidFill>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1635833" y="573106"/>
            <a:ext cx="8320968" cy="857688"/>
            <a:chOff x="1738388" y="590683"/>
            <a:chExt cx="7248721" cy="857911"/>
          </a:xfrm>
        </p:grpSpPr>
        <p:sp>
          <p:nvSpPr>
            <p:cNvPr id="24" name="Rectangle: Rounded Corners 23"/>
            <p:cNvSpPr/>
            <p:nvPr/>
          </p:nvSpPr>
          <p:spPr>
            <a:xfrm>
              <a:off x="1738388" y="762794"/>
              <a:ext cx="7248721" cy="685800"/>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TextBox 24"/>
            <p:cNvSpPr txBox="1"/>
            <p:nvPr/>
          </p:nvSpPr>
          <p:spPr>
            <a:xfrm>
              <a:off x="1738388" y="590683"/>
              <a:ext cx="7248721" cy="820694"/>
            </a:xfrm>
            <a:prstGeom prst="rect">
              <a:avLst/>
            </a:prstGeom>
            <a:noFill/>
          </p:spPr>
          <p:txBody>
            <a:bodyPr wrap="square" rtlCol="0">
              <a:spAutoFit/>
            </a:bodyPr>
            <a:lstStyle/>
            <a:p>
              <a:pPr algn="ctr">
                <a:lnSpc>
                  <a:spcPct val="150000"/>
                </a:lnSpc>
              </a:pPr>
              <a:r>
                <a:rPr lang="vi-VN" altLang="zh-CN" sz="3600" dirty="0">
                  <a:solidFill>
                    <a:schemeClr val="bg1"/>
                  </a:solidFill>
                  <a:latin typeface="Arial" panose="020B0604020202020204" pitchFamily="34" charset="0"/>
                  <a:cs typeface="Arial" panose="020B0604020202020204" pitchFamily="34" charset="0"/>
                </a:rPr>
                <a:t>Quan sát lược đồ và đọc thầm SGK /87</a:t>
              </a:r>
              <a:endParaRPr lang="vi-VN" altLang="zh-CN" sz="3600" dirty="0">
                <a:solidFill>
                  <a:schemeClr val="bg1"/>
                </a:solidFill>
                <a:latin typeface="Arial" panose="020B0604020202020204" pitchFamily="34" charset="0"/>
                <a:cs typeface="Arial" panose="020B0604020202020204" pitchFamily="34" charset="0"/>
              </a:endParaRPr>
            </a:p>
          </p:txBody>
        </p:sp>
      </p:grpSp>
      <p:grpSp>
        <p:nvGrpSpPr>
          <p:cNvPr id="3" name="Group 2"/>
          <p:cNvGrpSpPr/>
          <p:nvPr/>
        </p:nvGrpSpPr>
        <p:grpSpPr>
          <a:xfrm>
            <a:off x="2235199" y="573106"/>
            <a:ext cx="7045297" cy="879119"/>
            <a:chOff x="1738388" y="569246"/>
            <a:chExt cx="6137434" cy="879348"/>
          </a:xfrm>
        </p:grpSpPr>
        <p:sp>
          <p:nvSpPr>
            <p:cNvPr id="2" name="Rectangle: Rounded Corners 1"/>
            <p:cNvSpPr/>
            <p:nvPr/>
          </p:nvSpPr>
          <p:spPr>
            <a:xfrm>
              <a:off x="2325121" y="762794"/>
              <a:ext cx="5057586" cy="685800"/>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extBox 6"/>
            <p:cNvSpPr txBox="1"/>
            <p:nvPr/>
          </p:nvSpPr>
          <p:spPr>
            <a:xfrm>
              <a:off x="1738388" y="569246"/>
              <a:ext cx="6137434" cy="820674"/>
            </a:xfrm>
            <a:prstGeom prst="rect">
              <a:avLst/>
            </a:prstGeom>
            <a:noFill/>
          </p:spPr>
          <p:txBody>
            <a:bodyPr wrap="square" rtlCol="0">
              <a:spAutoFit/>
            </a:bodyPr>
            <a:lstStyle/>
            <a:p>
              <a:pPr algn="ctr">
                <a:lnSpc>
                  <a:spcPct val="150000"/>
                </a:lnSpc>
              </a:pPr>
              <a:r>
                <a:rPr lang="en-US" altLang="zh-CN" sz="3600" dirty="0" err="1">
                  <a:solidFill>
                    <a:schemeClr val="bg1"/>
                  </a:solidFill>
                  <a:latin typeface="Arial" panose="020B0604020202020204" pitchFamily="34" charset="0"/>
                  <a:cs typeface="Arial" panose="020B0604020202020204" pitchFamily="34" charset="0"/>
                </a:rPr>
                <a:t>Tại</a:t>
              </a:r>
              <a:r>
                <a:rPr lang="en-US" altLang="zh-CN" sz="3600" dirty="0">
                  <a:solidFill>
                    <a:schemeClr val="bg1"/>
                  </a:solidFill>
                  <a:latin typeface="Arial" panose="020B0604020202020204" pitchFamily="34" charset="0"/>
                  <a:cs typeface="Arial" panose="020B0604020202020204" pitchFamily="34" charset="0"/>
                </a:rPr>
                <a:t> </a:t>
              </a:r>
              <a:r>
                <a:rPr lang="en-US" altLang="zh-CN" sz="3600" dirty="0" err="1">
                  <a:solidFill>
                    <a:schemeClr val="bg1"/>
                  </a:solidFill>
                  <a:latin typeface="Arial" panose="020B0604020202020204" pitchFamily="34" charset="0"/>
                  <a:cs typeface="Arial" panose="020B0604020202020204" pitchFamily="34" charset="0"/>
                </a:rPr>
                <a:t>sao</a:t>
              </a:r>
              <a:r>
                <a:rPr lang="en-US" altLang="zh-CN" sz="3600" dirty="0">
                  <a:solidFill>
                    <a:schemeClr val="bg1"/>
                  </a:solidFill>
                  <a:latin typeface="Arial" panose="020B0604020202020204" pitchFamily="34" charset="0"/>
                  <a:cs typeface="Arial" panose="020B0604020202020204" pitchFamily="34" charset="0"/>
                </a:rPr>
                <a:t> </a:t>
              </a:r>
              <a:r>
                <a:rPr lang="en-US" altLang="zh-CN" sz="3600" dirty="0" err="1">
                  <a:solidFill>
                    <a:schemeClr val="bg1"/>
                  </a:solidFill>
                  <a:latin typeface="Arial" panose="020B0604020202020204" pitchFamily="34" charset="0"/>
                  <a:cs typeface="Arial" panose="020B0604020202020204" pitchFamily="34" charset="0"/>
                </a:rPr>
                <a:t>phải</a:t>
              </a:r>
              <a:r>
                <a:rPr lang="en-US" altLang="zh-CN" sz="3600" dirty="0">
                  <a:solidFill>
                    <a:schemeClr val="bg1"/>
                  </a:solidFill>
                  <a:latin typeface="Arial" panose="020B0604020202020204" pitchFamily="34" charset="0"/>
                  <a:cs typeface="Arial" panose="020B0604020202020204" pitchFamily="34" charset="0"/>
                </a:rPr>
                <a:t> </a:t>
              </a:r>
              <a:r>
                <a:rPr lang="en-US" altLang="zh-CN" sz="3600" dirty="0" err="1">
                  <a:solidFill>
                    <a:schemeClr val="bg1"/>
                  </a:solidFill>
                  <a:latin typeface="Arial" panose="020B0604020202020204" pitchFamily="34" charset="0"/>
                  <a:cs typeface="Arial" panose="020B0604020202020204" pitchFamily="34" charset="0"/>
                </a:rPr>
                <a:t>bảo</a:t>
              </a:r>
              <a:r>
                <a:rPr lang="en-US" altLang="zh-CN" sz="3600" dirty="0">
                  <a:solidFill>
                    <a:schemeClr val="bg1"/>
                  </a:solidFill>
                  <a:latin typeface="Arial" panose="020B0604020202020204" pitchFamily="34" charset="0"/>
                  <a:cs typeface="Arial" panose="020B0604020202020204" pitchFamily="34" charset="0"/>
                </a:rPr>
                <a:t> </a:t>
              </a:r>
              <a:r>
                <a:rPr lang="en-US" altLang="zh-CN" sz="3600" dirty="0" err="1">
                  <a:solidFill>
                    <a:schemeClr val="bg1"/>
                  </a:solidFill>
                  <a:latin typeface="Arial" panose="020B0604020202020204" pitchFamily="34" charset="0"/>
                  <a:cs typeface="Arial" panose="020B0604020202020204" pitchFamily="34" charset="0"/>
                </a:rPr>
                <a:t>vệ</a:t>
              </a:r>
              <a:r>
                <a:rPr lang="en-US" altLang="zh-CN" sz="3600" dirty="0">
                  <a:solidFill>
                    <a:schemeClr val="bg1"/>
                  </a:solidFill>
                  <a:latin typeface="Arial" panose="020B0604020202020204" pitchFamily="34" charset="0"/>
                  <a:cs typeface="Arial" panose="020B0604020202020204" pitchFamily="34" charset="0"/>
                </a:rPr>
                <a:t> </a:t>
              </a:r>
              <a:r>
                <a:rPr lang="en-US" altLang="zh-CN" sz="3600" dirty="0" err="1">
                  <a:solidFill>
                    <a:schemeClr val="bg1"/>
                  </a:solidFill>
                  <a:latin typeface="Arial" panose="020B0604020202020204" pitchFamily="34" charset="0"/>
                  <a:cs typeface="Arial" panose="020B0604020202020204" pitchFamily="34" charset="0"/>
                </a:rPr>
                <a:t>rừng</a:t>
              </a:r>
              <a:r>
                <a:rPr lang="en-US" altLang="zh-CN" sz="3600" dirty="0">
                  <a:solidFill>
                    <a:schemeClr val="bg1"/>
                  </a:solidFill>
                  <a:latin typeface="Arial" panose="020B0604020202020204" pitchFamily="34" charset="0"/>
                  <a:cs typeface="Arial" panose="020B0604020202020204" pitchFamily="34" charset="0"/>
                </a:rPr>
                <a:t>?</a:t>
              </a:r>
              <a:endParaRPr lang="en-US" altLang="zh-CN" sz="3600" dirty="0">
                <a:solidFill>
                  <a:schemeClr val="bg1"/>
                </a:solidFill>
                <a:latin typeface="Arial" panose="020B0604020202020204" pitchFamily="34" charset="0"/>
                <a:cs typeface="Arial" panose="020B0604020202020204" pitchFamily="34" charset="0"/>
              </a:endParaRPr>
            </a:p>
          </p:txBody>
        </p:sp>
      </p:grpSp>
      <p:sp>
        <p:nvSpPr>
          <p:cNvPr id="30" name="TextBox 29"/>
          <p:cNvSpPr txBox="1"/>
          <p:nvPr/>
        </p:nvSpPr>
        <p:spPr>
          <a:xfrm>
            <a:off x="613007" y="2023692"/>
            <a:ext cx="10915022" cy="1702908"/>
          </a:xfrm>
          <a:prstGeom prst="rect">
            <a:avLst/>
          </a:prstGeom>
          <a:solidFill>
            <a:schemeClr val="bg1"/>
          </a:solidFill>
        </p:spPr>
        <p:txBody>
          <a:bodyPr wrap="square" rtlCol="0">
            <a:spAutoFit/>
          </a:bodyPr>
          <a:lstStyle/>
          <a:p>
            <a:pPr algn="just">
              <a:lnSpc>
                <a:spcPct val="120000"/>
              </a:lnSpc>
              <a:spcBef>
                <a:spcPts val="600"/>
              </a:spcBef>
              <a:spcAft>
                <a:spcPts val="600"/>
              </a:spcAft>
            </a:pPr>
            <a:r>
              <a:rPr lang="vi-VN" altLang="en-US" sz="3000" dirty="0">
                <a:solidFill>
                  <a:srgbClr val="000066"/>
                </a:solidFill>
                <a:latin typeface="Arial" panose="020B0604020202020204" pitchFamily="34" charset="0"/>
                <a:cs typeface="Arial" panose="020B0604020202020204" pitchFamily="34" charset="0"/>
              </a:rPr>
              <a:t>Rừng mang lại nhiều lợi ích. Nếu để mất rừng sẽ làm cho đất bị xói mòn, hạn hán và lũ lụt tăng, ảnh hưởng xấu đến, môi trường và sinh hoạt của con người.</a:t>
            </a:r>
            <a:endParaRPr lang="en-US" altLang="zh-CN" sz="3000" dirty="0">
              <a:solidFill>
                <a:srgbClr val="FF0066"/>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xit" presetSubtype="0" fill="hold" nodeType="withEffect">
                                  <p:stCondLst>
                                    <p:cond delay="0"/>
                                  </p:stCondLst>
                                  <p:childTnLst>
                                    <p:animEffect transition="out" filter="fade">
                                      <p:cBhvr>
                                        <p:cTn id="9" dur="500"/>
                                        <p:tgtEl>
                                          <p:spTgt spid="23"/>
                                        </p:tgtEl>
                                      </p:cBhvr>
                                    </p:animEffect>
                                    <p:set>
                                      <p:cBhvr>
                                        <p:cTn id="10" dur="1" fill="hold">
                                          <p:stCondLst>
                                            <p:cond delay="499"/>
                                          </p:stCondLst>
                                        </p:cTn>
                                        <p:tgtEl>
                                          <p:spTgt spid="2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5874850_2469798926680165_5556961621097578496_n">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16551" y="19031"/>
            <a:ext cx="7940875" cy="6902232"/>
          </a:xfrm>
          <a:prstGeom prst="rect">
            <a:avLst/>
          </a:prstGeom>
        </p:spPr>
      </p:pic>
      <p:pic>
        <p:nvPicPr>
          <p:cNvPr id="3" name="10000000_452544529292219_6385495647440285024_n">
            <a:hlinkClick r:id="" action="ppaction://media"/>
          </p:cNvPr>
          <p:cNvPicPr>
            <a:picLocks noChangeAspect="1"/>
          </p:cNvPicPr>
          <p:nvPr>
            <a:videoFile r:link="rId4"/>
            <p:extLst>
              <p:ext uri="{DAA4B4D4-6D71-4841-9C94-3DE7FCFB9230}">
                <p14:media xmlns:p14="http://schemas.microsoft.com/office/powerpoint/2010/main" r:embed="rId5"/>
              </p:ext>
            </p:extLst>
          </p:nvPr>
        </p:nvPicPr>
        <p:blipFill>
          <a:blip r:embed="rId6"/>
          <a:stretch>
            <a:fillRect/>
          </a:stretch>
        </p:blipFill>
        <p:spPr>
          <a:xfrm>
            <a:off x="7924324" y="780"/>
            <a:ext cx="4267677" cy="68578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0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video>
              <p:cMediaNode vol="8000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1068109" y="2744171"/>
            <a:ext cx="4113729" cy="4113729"/>
          </a:xfrm>
          <a:prstGeom prst="rect">
            <a:avLst/>
          </a:prstGeom>
        </p:spPr>
      </p:pic>
      <p:grpSp>
        <p:nvGrpSpPr>
          <p:cNvPr id="7" name="Group 6"/>
          <p:cNvGrpSpPr/>
          <p:nvPr/>
        </p:nvGrpSpPr>
        <p:grpSpPr>
          <a:xfrm>
            <a:off x="5181839" y="530060"/>
            <a:ext cx="5029477" cy="4428223"/>
            <a:chOff x="4114799" y="762794"/>
            <a:chExt cx="5030787" cy="4429376"/>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2222" t="14776" r="14421" b="8894"/>
            <a:stretch>
              <a:fillRect/>
            </a:stretch>
          </p:blipFill>
          <p:spPr>
            <a:xfrm flipH="1">
              <a:off x="4114799" y="762794"/>
              <a:ext cx="5030787" cy="4429376"/>
            </a:xfrm>
            <a:prstGeom prst="rect">
              <a:avLst/>
            </a:prstGeom>
          </p:spPr>
        </p:pic>
        <p:sp>
          <p:nvSpPr>
            <p:cNvPr id="6" name="1"/>
            <p:cNvSpPr/>
            <p:nvPr>
              <p:custDataLst>
                <p:tags r:id="rId3"/>
              </p:custDataLst>
            </p:nvPr>
          </p:nvSpPr>
          <p:spPr>
            <a:xfrm>
              <a:off x="4878387" y="1863203"/>
              <a:ext cx="3519513" cy="1763169"/>
            </a:xfrm>
            <a:prstGeom prst="rect">
              <a:avLst/>
            </a:prstGeom>
          </p:spPr>
          <p:txBody>
            <a:bodyPr lIns="108850" tIns="54425" rIns="108850" bIns="54425" anchor="ctr">
              <a:noAutofit/>
            </a:bodyPr>
            <a:lstStyle/>
            <a:p>
              <a:pPr>
                <a:lnSpc>
                  <a:spcPct val="120000"/>
                </a:lnSpc>
                <a:defRPr/>
              </a:pPr>
              <a:r>
                <a:rPr lang="en-US" altLang="zh-CN" sz="4500" dirty="0" err="1">
                  <a:solidFill>
                    <a:schemeClr val="accent4">
                      <a:lumMod val="50000"/>
                    </a:schemeClr>
                  </a:solidFill>
                  <a:latin typeface="Arial" panose="020B0604020202020204" pitchFamily="34" charset="0"/>
                  <a:cs typeface="Arial" panose="020B0604020202020204" pitchFamily="34" charset="0"/>
                </a:rPr>
                <a:t>Làm</a:t>
              </a:r>
              <a:r>
                <a:rPr lang="en-US" altLang="zh-CN" sz="4500" dirty="0">
                  <a:solidFill>
                    <a:schemeClr val="accent4">
                      <a:lumMod val="50000"/>
                    </a:schemeClr>
                  </a:solidFill>
                  <a:latin typeface="Arial" panose="020B0604020202020204" pitchFamily="34" charset="0"/>
                  <a:cs typeface="Arial" panose="020B0604020202020204" pitchFamily="34" charset="0"/>
                </a:rPr>
                <a:t> </a:t>
              </a:r>
              <a:r>
                <a:rPr lang="en-US" altLang="zh-CN" sz="4500" dirty="0" err="1">
                  <a:solidFill>
                    <a:schemeClr val="accent4">
                      <a:lumMod val="50000"/>
                    </a:schemeClr>
                  </a:solidFill>
                  <a:latin typeface="Arial" panose="020B0604020202020204" pitchFamily="34" charset="0"/>
                  <a:cs typeface="Arial" panose="020B0604020202020204" pitchFamily="34" charset="0"/>
                </a:rPr>
                <a:t>sao</a:t>
              </a:r>
              <a:r>
                <a:rPr lang="en-US" altLang="zh-CN" sz="4500" dirty="0">
                  <a:solidFill>
                    <a:schemeClr val="accent4">
                      <a:lumMod val="50000"/>
                    </a:schemeClr>
                  </a:solidFill>
                  <a:latin typeface="Arial" panose="020B0604020202020204" pitchFamily="34" charset="0"/>
                  <a:cs typeface="Arial" panose="020B0604020202020204" pitchFamily="34" charset="0"/>
                </a:rPr>
                <a:t> </a:t>
              </a:r>
              <a:r>
                <a:rPr lang="en-US" altLang="zh-CN" sz="4500" dirty="0" err="1">
                  <a:solidFill>
                    <a:schemeClr val="accent4">
                      <a:lumMod val="50000"/>
                    </a:schemeClr>
                  </a:solidFill>
                  <a:latin typeface="Arial" panose="020B0604020202020204" pitchFamily="34" charset="0"/>
                  <a:cs typeface="Arial" panose="020B0604020202020204" pitchFamily="34" charset="0"/>
                </a:rPr>
                <a:t>để</a:t>
              </a:r>
              <a:r>
                <a:rPr lang="en-US" altLang="zh-CN" sz="4500" dirty="0">
                  <a:solidFill>
                    <a:schemeClr val="accent4">
                      <a:lumMod val="50000"/>
                    </a:schemeClr>
                  </a:solidFill>
                  <a:latin typeface="Arial" panose="020B0604020202020204" pitchFamily="34" charset="0"/>
                  <a:cs typeface="Arial" panose="020B0604020202020204" pitchFamily="34" charset="0"/>
                </a:rPr>
                <a:t> </a:t>
              </a:r>
              <a:r>
                <a:rPr lang="en-US" altLang="zh-CN" sz="4500" dirty="0" err="1">
                  <a:solidFill>
                    <a:schemeClr val="accent4">
                      <a:lumMod val="50000"/>
                    </a:schemeClr>
                  </a:solidFill>
                  <a:latin typeface="Arial" panose="020B0604020202020204" pitchFamily="34" charset="0"/>
                  <a:cs typeface="Arial" panose="020B0604020202020204" pitchFamily="34" charset="0"/>
                </a:rPr>
                <a:t>bảo</a:t>
              </a:r>
              <a:r>
                <a:rPr lang="en-US" altLang="zh-CN" sz="4500" dirty="0">
                  <a:solidFill>
                    <a:schemeClr val="accent4">
                      <a:lumMod val="50000"/>
                    </a:schemeClr>
                  </a:solidFill>
                  <a:latin typeface="Arial" panose="020B0604020202020204" pitchFamily="34" charset="0"/>
                  <a:cs typeface="Arial" panose="020B0604020202020204" pitchFamily="34" charset="0"/>
                </a:rPr>
                <a:t> </a:t>
              </a:r>
              <a:r>
                <a:rPr lang="en-US" altLang="zh-CN" sz="4500" dirty="0" err="1">
                  <a:solidFill>
                    <a:schemeClr val="accent4">
                      <a:lumMod val="50000"/>
                    </a:schemeClr>
                  </a:solidFill>
                  <a:latin typeface="Arial" panose="020B0604020202020204" pitchFamily="34" charset="0"/>
                  <a:cs typeface="Arial" panose="020B0604020202020204" pitchFamily="34" charset="0"/>
                </a:rPr>
                <a:t>vệ</a:t>
              </a:r>
              <a:r>
                <a:rPr lang="en-US" altLang="zh-CN" sz="4500" dirty="0">
                  <a:solidFill>
                    <a:schemeClr val="accent4">
                      <a:lumMod val="50000"/>
                    </a:schemeClr>
                  </a:solidFill>
                  <a:latin typeface="Arial" panose="020B0604020202020204" pitchFamily="34" charset="0"/>
                  <a:cs typeface="Arial" panose="020B0604020202020204" pitchFamily="34" charset="0"/>
                </a:rPr>
                <a:t> </a:t>
              </a:r>
              <a:r>
                <a:rPr lang="en-US" altLang="zh-CN" sz="4500" dirty="0" err="1">
                  <a:solidFill>
                    <a:schemeClr val="accent4">
                      <a:lumMod val="50000"/>
                    </a:schemeClr>
                  </a:solidFill>
                  <a:latin typeface="Arial" panose="020B0604020202020204" pitchFamily="34" charset="0"/>
                  <a:cs typeface="Arial" panose="020B0604020202020204" pitchFamily="34" charset="0"/>
                </a:rPr>
                <a:t>rừng</a:t>
              </a:r>
              <a:r>
                <a:rPr lang="en-US" altLang="zh-CN" sz="4500" dirty="0">
                  <a:solidFill>
                    <a:schemeClr val="accent4">
                      <a:lumMod val="50000"/>
                    </a:schemeClr>
                  </a:solidFill>
                  <a:latin typeface="Arial" panose="020B0604020202020204" pitchFamily="34" charset="0"/>
                  <a:cs typeface="Arial" panose="020B0604020202020204" pitchFamily="34" charset="0"/>
                </a:rPr>
                <a:t>?</a:t>
              </a:r>
              <a:endParaRPr lang="en-US" altLang="zh-CN" sz="4500" dirty="0">
                <a:solidFill>
                  <a:schemeClr val="accent4">
                    <a:lumMod val="50000"/>
                  </a:schemeClr>
                </a:solidFill>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360"/>
                                          </p:val>
                                        </p:tav>
                                        <p:tav tm="100000">
                                          <p:val>
                                            <p:fltVal val="0"/>
                                          </p:val>
                                        </p:tav>
                                      </p:tavLst>
                                    </p:anim>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1">
            <a:duotone>
              <a:srgbClr val="5B9BD5">
                <a:shade val="45000"/>
                <a:satMod val="135000"/>
              </a:srgbClr>
              <a:prstClr val="white"/>
            </a:duotone>
            <a:extLst>
              <a:ext uri="{BEBA8EAE-BF5A-486C-A8C5-ECC9F3942E4B}">
                <a14:imgProps xmlns:a14="http://schemas.microsoft.com/office/drawing/2010/main">
                  <a14:imgLayer r:embed="rId2">
                    <a14:imgEffect>
                      <a14:backgroundRemoval t="21250" b="45167" l="28417" r="82750">
                        <a14:foregroundMark x1="28417" y1="34833" x2="28417" y2="34833"/>
                        <a14:foregroundMark x1="41750" y1="44750" x2="41750" y2="44750"/>
                        <a14:foregroundMark x1="51167" y1="45167" x2="51167" y2="45167"/>
                        <a14:foregroundMark x1="82750" y1="35250" x2="82750" y2="35250"/>
                      </a14:backgroundRemoval>
                    </a14:imgEffect>
                  </a14:imgLayer>
                </a14:imgProps>
              </a:ext>
              <a:ext uri="{28A0092B-C50C-407E-A947-70E740481C1C}">
                <a14:useLocalDpi xmlns:a14="http://schemas.microsoft.com/office/drawing/2010/main" val="0"/>
              </a:ext>
            </a:extLst>
          </a:blip>
          <a:srcRect l="23805" t="18462" r="12120" b="53641"/>
          <a:stretch>
            <a:fillRect/>
          </a:stretch>
        </p:blipFill>
        <p:spPr>
          <a:xfrm>
            <a:off x="4498322" y="529574"/>
            <a:ext cx="3060777" cy="1332608"/>
          </a:xfrm>
          <a:prstGeom prst="rect">
            <a:avLst/>
          </a:prstGeom>
        </p:spPr>
      </p:pic>
      <p:sp>
        <p:nvSpPr>
          <p:cNvPr id="9" name="任意多边形 8"/>
          <p:cNvSpPr/>
          <p:nvPr/>
        </p:nvSpPr>
        <p:spPr>
          <a:xfrm>
            <a:off x="1677550" y="1970901"/>
            <a:ext cx="8760719" cy="966563"/>
          </a:xfrm>
          <a:custGeom>
            <a:avLst/>
            <a:gdLst>
              <a:gd name="connsiteX0" fmla="*/ 0 w 6360060"/>
              <a:gd name="connsiteY0" fmla="*/ 0 h 966813"/>
              <a:gd name="connsiteX1" fmla="*/ 5876654 w 6360060"/>
              <a:gd name="connsiteY1" fmla="*/ 0 h 966813"/>
              <a:gd name="connsiteX2" fmla="*/ 6360060 w 6360060"/>
              <a:gd name="connsiteY2" fmla="*/ 483407 h 966813"/>
              <a:gd name="connsiteX3" fmla="*/ 5876654 w 6360060"/>
              <a:gd name="connsiteY3" fmla="*/ 966813 h 966813"/>
              <a:gd name="connsiteX4" fmla="*/ 0 w 6360060"/>
              <a:gd name="connsiteY4" fmla="*/ 966813 h 966813"/>
              <a:gd name="connsiteX5" fmla="*/ 0 w 6360060"/>
              <a:gd name="connsiteY5" fmla="*/ 0 h 96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60060" h="966813">
                <a:moveTo>
                  <a:pt x="6360060" y="966812"/>
                </a:moveTo>
                <a:lnTo>
                  <a:pt x="483406" y="966812"/>
                </a:lnTo>
                <a:lnTo>
                  <a:pt x="0" y="483406"/>
                </a:lnTo>
                <a:lnTo>
                  <a:pt x="483406" y="1"/>
                </a:lnTo>
                <a:lnTo>
                  <a:pt x="6360060" y="1"/>
                </a:lnTo>
                <a:lnTo>
                  <a:pt x="6360060" y="966812"/>
                </a:lnTo>
                <a:close/>
              </a:path>
            </a:pathLst>
          </a:custGeom>
          <a:noFill/>
          <a:ln>
            <a:solidFill>
              <a:schemeClr val="accent6"/>
            </a:solidFill>
            <a:prstDash val="sysDash"/>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99766" tIns="95226" rIns="177754" bIns="95226" numCol="1" spcCol="1270" anchor="ctr" anchorCtr="0">
            <a:noAutofit/>
          </a:bodyPr>
          <a:lstStyle/>
          <a:p>
            <a:pPr defTabSz="1110615">
              <a:lnSpc>
                <a:spcPct val="90000"/>
              </a:lnSpc>
              <a:spcAft>
                <a:spcPct val="35000"/>
              </a:spcAft>
            </a:pPr>
            <a:r>
              <a:rPr lang="en-US" altLang="zh-CN" sz="3200" dirty="0" err="1">
                <a:solidFill>
                  <a:schemeClr val="accent4">
                    <a:lumMod val="50000"/>
                  </a:schemeClr>
                </a:solidFill>
                <a:latin typeface="Arial" panose="020B0604020202020204" pitchFamily="34" charset="0"/>
                <a:cs typeface="Arial" panose="020B0604020202020204" pitchFamily="34" charset="0"/>
              </a:rPr>
              <a:t>Tìm</a:t>
            </a:r>
            <a:r>
              <a:rPr lang="en-US" altLang="zh-CN" sz="3200" dirty="0">
                <a:solidFill>
                  <a:schemeClr val="accent4">
                    <a:lumMod val="50000"/>
                  </a:schemeClr>
                </a:solidFill>
                <a:latin typeface="Arial" panose="020B0604020202020204" pitchFamily="34" charset="0"/>
                <a:cs typeface="Arial" panose="020B0604020202020204" pitchFamily="34" charset="0"/>
              </a:rPr>
              <a:t> </a:t>
            </a:r>
            <a:r>
              <a:rPr lang="en-US" altLang="zh-CN" sz="3200" dirty="0" err="1">
                <a:solidFill>
                  <a:schemeClr val="accent4">
                    <a:lumMod val="50000"/>
                  </a:schemeClr>
                </a:solidFill>
                <a:latin typeface="Arial" panose="020B0604020202020204" pitchFamily="34" charset="0"/>
                <a:cs typeface="Arial" panose="020B0604020202020204" pitchFamily="34" charset="0"/>
              </a:rPr>
              <a:t>hiểu</a:t>
            </a:r>
            <a:r>
              <a:rPr lang="en-US" altLang="zh-CN" sz="3200" dirty="0">
                <a:solidFill>
                  <a:schemeClr val="accent4">
                    <a:lumMod val="50000"/>
                  </a:schemeClr>
                </a:solidFill>
                <a:latin typeface="Arial" panose="020B0604020202020204" pitchFamily="34" charset="0"/>
                <a:cs typeface="Arial" panose="020B0604020202020204" pitchFamily="34" charset="0"/>
              </a:rPr>
              <a:t> </a:t>
            </a:r>
            <a:r>
              <a:rPr lang="en-US" altLang="zh-CN" sz="3200" dirty="0" err="1">
                <a:solidFill>
                  <a:schemeClr val="accent4">
                    <a:lumMod val="50000"/>
                  </a:schemeClr>
                </a:solidFill>
                <a:latin typeface="Arial" panose="020B0604020202020204" pitchFamily="34" charset="0"/>
                <a:cs typeface="Arial" panose="020B0604020202020204" pitchFamily="34" charset="0"/>
              </a:rPr>
              <a:t>thêm</a:t>
            </a:r>
            <a:r>
              <a:rPr lang="en-US" altLang="zh-CN" sz="3200" dirty="0">
                <a:solidFill>
                  <a:schemeClr val="accent4">
                    <a:lumMod val="50000"/>
                  </a:schemeClr>
                </a:solidFill>
                <a:latin typeface="Arial" panose="020B0604020202020204" pitchFamily="34" charset="0"/>
                <a:cs typeface="Arial" panose="020B0604020202020204" pitchFamily="34" charset="0"/>
              </a:rPr>
              <a:t> </a:t>
            </a:r>
            <a:r>
              <a:rPr lang="en-US" altLang="zh-CN" sz="3200" dirty="0" err="1">
                <a:solidFill>
                  <a:schemeClr val="accent4">
                    <a:lumMod val="50000"/>
                  </a:schemeClr>
                </a:solidFill>
                <a:latin typeface="Arial" panose="020B0604020202020204" pitchFamily="34" charset="0"/>
                <a:cs typeface="Arial" panose="020B0604020202020204" pitchFamily="34" charset="0"/>
              </a:rPr>
              <a:t>một</a:t>
            </a:r>
            <a:r>
              <a:rPr lang="en-US" altLang="zh-CN" sz="3200" dirty="0">
                <a:solidFill>
                  <a:schemeClr val="accent4">
                    <a:lumMod val="50000"/>
                  </a:schemeClr>
                </a:solidFill>
                <a:latin typeface="Arial" panose="020B0604020202020204" pitchFamily="34" charset="0"/>
                <a:cs typeface="Arial" panose="020B0604020202020204" pitchFamily="34" charset="0"/>
              </a:rPr>
              <a:t> </a:t>
            </a:r>
            <a:r>
              <a:rPr lang="en-US" altLang="zh-CN" sz="3200" dirty="0" err="1">
                <a:solidFill>
                  <a:schemeClr val="accent4">
                    <a:lumMod val="50000"/>
                  </a:schemeClr>
                </a:solidFill>
                <a:latin typeface="Arial" panose="020B0604020202020204" pitchFamily="34" charset="0"/>
                <a:cs typeface="Arial" panose="020B0604020202020204" pitchFamily="34" charset="0"/>
              </a:rPr>
              <a:t>số</a:t>
            </a:r>
            <a:r>
              <a:rPr lang="en-US" altLang="zh-CN" sz="3200" dirty="0">
                <a:solidFill>
                  <a:schemeClr val="accent4">
                    <a:lumMod val="50000"/>
                  </a:schemeClr>
                </a:solidFill>
                <a:latin typeface="Arial" panose="020B0604020202020204" pitchFamily="34" charset="0"/>
                <a:cs typeface="Arial" panose="020B0604020202020204" pitchFamily="34" charset="0"/>
              </a:rPr>
              <a:t> </a:t>
            </a:r>
            <a:r>
              <a:rPr lang="en-US" altLang="zh-CN" sz="3200" dirty="0" err="1">
                <a:solidFill>
                  <a:schemeClr val="accent4">
                    <a:lumMod val="50000"/>
                  </a:schemeClr>
                </a:solidFill>
                <a:latin typeface="Arial" panose="020B0604020202020204" pitchFamily="34" charset="0"/>
                <a:cs typeface="Arial" panose="020B0604020202020204" pitchFamily="34" charset="0"/>
              </a:rPr>
              <a:t>sản</a:t>
            </a:r>
            <a:r>
              <a:rPr lang="en-US" altLang="zh-CN" sz="3200" dirty="0">
                <a:solidFill>
                  <a:schemeClr val="accent4">
                    <a:lumMod val="50000"/>
                  </a:schemeClr>
                </a:solidFill>
                <a:latin typeface="Arial" panose="020B0604020202020204" pitchFamily="34" charset="0"/>
                <a:cs typeface="Arial" panose="020B0604020202020204" pitchFamily="34" charset="0"/>
              </a:rPr>
              <a:t> </a:t>
            </a:r>
            <a:r>
              <a:rPr lang="en-US" altLang="zh-CN" sz="3200" dirty="0" err="1">
                <a:solidFill>
                  <a:schemeClr val="accent4">
                    <a:lumMod val="50000"/>
                  </a:schemeClr>
                </a:solidFill>
                <a:latin typeface="Arial" panose="020B0604020202020204" pitchFamily="34" charset="0"/>
                <a:cs typeface="Arial" panose="020B0604020202020204" pitchFamily="34" charset="0"/>
              </a:rPr>
              <a:t>phẩm</a:t>
            </a:r>
            <a:r>
              <a:rPr lang="en-US" altLang="zh-CN" sz="3200" dirty="0">
                <a:solidFill>
                  <a:schemeClr val="accent4">
                    <a:lumMod val="50000"/>
                  </a:schemeClr>
                </a:solidFill>
                <a:latin typeface="Arial" panose="020B0604020202020204" pitchFamily="34" charset="0"/>
                <a:cs typeface="Arial" panose="020B0604020202020204" pitchFamily="34" charset="0"/>
              </a:rPr>
              <a:t> </a:t>
            </a:r>
            <a:r>
              <a:rPr lang="en-US" altLang="zh-CN" sz="3200" dirty="0" err="1">
                <a:solidFill>
                  <a:schemeClr val="accent4">
                    <a:lumMod val="50000"/>
                  </a:schemeClr>
                </a:solidFill>
                <a:latin typeface="Arial" panose="020B0604020202020204" pitchFamily="34" charset="0"/>
                <a:cs typeface="Arial" panose="020B0604020202020204" pitchFamily="34" charset="0"/>
              </a:rPr>
              <a:t>làm</a:t>
            </a:r>
            <a:r>
              <a:rPr lang="en-US" altLang="zh-CN" sz="3200" dirty="0">
                <a:solidFill>
                  <a:schemeClr val="accent4">
                    <a:lumMod val="50000"/>
                  </a:schemeClr>
                </a:solidFill>
                <a:latin typeface="Arial" panose="020B0604020202020204" pitchFamily="34" charset="0"/>
                <a:cs typeface="Arial" panose="020B0604020202020204" pitchFamily="34" charset="0"/>
              </a:rPr>
              <a:t> </a:t>
            </a:r>
            <a:r>
              <a:rPr lang="en-US" altLang="zh-CN" sz="3200" dirty="0" err="1">
                <a:solidFill>
                  <a:schemeClr val="accent4">
                    <a:lumMod val="50000"/>
                  </a:schemeClr>
                </a:solidFill>
                <a:latin typeface="Arial" panose="020B0604020202020204" pitchFamily="34" charset="0"/>
                <a:cs typeface="Arial" panose="020B0604020202020204" pitchFamily="34" charset="0"/>
              </a:rPr>
              <a:t>từ</a:t>
            </a:r>
            <a:r>
              <a:rPr lang="en-US" altLang="zh-CN" sz="3200" dirty="0">
                <a:solidFill>
                  <a:schemeClr val="accent4">
                    <a:lumMod val="50000"/>
                  </a:schemeClr>
                </a:solidFill>
                <a:latin typeface="Arial" panose="020B0604020202020204" pitchFamily="34" charset="0"/>
                <a:cs typeface="Arial" panose="020B0604020202020204" pitchFamily="34" charset="0"/>
              </a:rPr>
              <a:t> </a:t>
            </a:r>
            <a:r>
              <a:rPr lang="en-US" altLang="zh-CN" sz="3200" dirty="0" err="1">
                <a:solidFill>
                  <a:schemeClr val="accent4">
                    <a:lumMod val="50000"/>
                  </a:schemeClr>
                </a:solidFill>
                <a:latin typeface="Arial" panose="020B0604020202020204" pitchFamily="34" charset="0"/>
                <a:cs typeface="Arial" panose="020B0604020202020204" pitchFamily="34" charset="0"/>
              </a:rPr>
              <a:t>gỗ</a:t>
            </a:r>
            <a:endParaRPr lang="zh-CN" altLang="en-US" sz="3200" dirty="0">
              <a:solidFill>
                <a:schemeClr val="accent4">
                  <a:lumMod val="50000"/>
                </a:schemeClr>
              </a:solidFill>
              <a:latin typeface="Arial" panose="020B0604020202020204" pitchFamily="34" charset="0"/>
              <a:cs typeface="Arial" panose="020B0604020202020204" pitchFamily="34" charset="0"/>
            </a:endParaRPr>
          </a:p>
        </p:txBody>
      </p:sp>
      <p:sp>
        <p:nvSpPr>
          <p:cNvPr id="10" name="椭圆 9"/>
          <p:cNvSpPr/>
          <p:nvPr/>
        </p:nvSpPr>
        <p:spPr>
          <a:xfrm>
            <a:off x="1194271" y="2033499"/>
            <a:ext cx="827784" cy="827784"/>
          </a:xfrm>
          <a:prstGeom prst="ellipse">
            <a:avLst/>
          </a:prstGeom>
          <a:solidFill>
            <a:schemeClr val="accent6"/>
          </a:solidFill>
          <a:ln>
            <a:noFill/>
          </a:ln>
        </p:spPr>
        <p:style>
          <a:lnRef idx="2">
            <a:scrgbClr r="0" g="0" b="0"/>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nchor="ctr" anchorCtr="1"/>
          <a:lstStyle/>
          <a:p>
            <a:pPr algn="ctr"/>
            <a:r>
              <a:rPr lang="en-US" altLang="zh-CN" sz="3600" dirty="0">
                <a:solidFill>
                  <a:schemeClr val="bg1"/>
                </a:solidFill>
              </a:rPr>
              <a:t>1</a:t>
            </a:r>
            <a:endParaRPr lang="zh-CN" altLang="en-US" sz="3600" dirty="0">
              <a:solidFill>
                <a:schemeClr val="bg1"/>
              </a:solidFill>
            </a:endParaRPr>
          </a:p>
        </p:txBody>
      </p:sp>
      <p:sp>
        <p:nvSpPr>
          <p:cNvPr id="11" name="任意多边形 10"/>
          <p:cNvSpPr/>
          <p:nvPr/>
        </p:nvSpPr>
        <p:spPr>
          <a:xfrm>
            <a:off x="1677550" y="3195123"/>
            <a:ext cx="8760719" cy="966562"/>
          </a:xfrm>
          <a:custGeom>
            <a:avLst/>
            <a:gdLst>
              <a:gd name="connsiteX0" fmla="*/ 0 w 6360060"/>
              <a:gd name="connsiteY0" fmla="*/ 0 h 966813"/>
              <a:gd name="connsiteX1" fmla="*/ 5876654 w 6360060"/>
              <a:gd name="connsiteY1" fmla="*/ 0 h 966813"/>
              <a:gd name="connsiteX2" fmla="*/ 6360060 w 6360060"/>
              <a:gd name="connsiteY2" fmla="*/ 483407 h 966813"/>
              <a:gd name="connsiteX3" fmla="*/ 5876654 w 6360060"/>
              <a:gd name="connsiteY3" fmla="*/ 966813 h 966813"/>
              <a:gd name="connsiteX4" fmla="*/ 0 w 6360060"/>
              <a:gd name="connsiteY4" fmla="*/ 966813 h 966813"/>
              <a:gd name="connsiteX5" fmla="*/ 0 w 6360060"/>
              <a:gd name="connsiteY5" fmla="*/ 0 h 96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60060" h="966813">
                <a:moveTo>
                  <a:pt x="6360060" y="966812"/>
                </a:moveTo>
                <a:lnTo>
                  <a:pt x="483406" y="966812"/>
                </a:lnTo>
                <a:lnTo>
                  <a:pt x="0" y="483406"/>
                </a:lnTo>
                <a:lnTo>
                  <a:pt x="483406" y="1"/>
                </a:lnTo>
                <a:lnTo>
                  <a:pt x="6360060" y="1"/>
                </a:lnTo>
                <a:lnTo>
                  <a:pt x="6360060" y="966812"/>
                </a:lnTo>
                <a:close/>
              </a:path>
            </a:pathLst>
          </a:custGeom>
          <a:noFill/>
          <a:ln>
            <a:solidFill>
              <a:schemeClr val="accent6"/>
            </a:solidFill>
            <a:prstDash val="sysDash"/>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99766" tIns="95225" rIns="177754" bIns="95226" numCol="1" spcCol="1270" anchor="ctr" anchorCtr="0">
            <a:noAutofit/>
          </a:bodyPr>
          <a:lstStyle/>
          <a:p>
            <a:pPr defTabSz="1110615">
              <a:lnSpc>
                <a:spcPct val="90000"/>
              </a:lnSpc>
              <a:spcAft>
                <a:spcPct val="35000"/>
              </a:spcAft>
            </a:pPr>
            <a:r>
              <a:rPr lang="en-US" altLang="zh-CN" sz="3200" dirty="0" err="1">
                <a:solidFill>
                  <a:schemeClr val="accent4">
                    <a:lumMod val="50000"/>
                  </a:schemeClr>
                </a:solidFill>
                <a:latin typeface="Arial" panose="020B0604020202020204" pitchFamily="34" charset="0"/>
                <a:cs typeface="Arial" panose="020B0604020202020204" pitchFamily="34" charset="0"/>
              </a:rPr>
              <a:t>Học</a:t>
            </a:r>
            <a:r>
              <a:rPr lang="en-US" altLang="zh-CN" sz="3200" dirty="0">
                <a:solidFill>
                  <a:schemeClr val="accent4">
                    <a:lumMod val="50000"/>
                  </a:schemeClr>
                </a:solidFill>
                <a:latin typeface="Arial" panose="020B0604020202020204" pitchFamily="34" charset="0"/>
                <a:cs typeface="Arial" panose="020B0604020202020204" pitchFamily="34" charset="0"/>
              </a:rPr>
              <a:t> </a:t>
            </a:r>
            <a:r>
              <a:rPr lang="en-US" altLang="zh-CN" sz="3200" dirty="0" err="1">
                <a:solidFill>
                  <a:schemeClr val="accent4">
                    <a:lumMod val="50000"/>
                  </a:schemeClr>
                </a:solidFill>
                <a:latin typeface="Arial" panose="020B0604020202020204" pitchFamily="34" charset="0"/>
                <a:cs typeface="Arial" panose="020B0604020202020204" pitchFamily="34" charset="0"/>
              </a:rPr>
              <a:t>thuộc</a:t>
            </a:r>
            <a:r>
              <a:rPr lang="en-US" altLang="zh-CN" sz="3200" dirty="0">
                <a:solidFill>
                  <a:schemeClr val="accent4">
                    <a:lumMod val="50000"/>
                  </a:schemeClr>
                </a:solidFill>
                <a:latin typeface="Arial" panose="020B0604020202020204" pitchFamily="34" charset="0"/>
                <a:cs typeface="Arial" panose="020B0604020202020204" pitchFamily="34" charset="0"/>
              </a:rPr>
              <a:t> </a:t>
            </a:r>
            <a:r>
              <a:rPr lang="en-US" altLang="zh-CN" sz="3200" dirty="0" err="1">
                <a:solidFill>
                  <a:schemeClr val="accent4">
                    <a:lumMod val="50000"/>
                  </a:schemeClr>
                </a:solidFill>
                <a:latin typeface="Arial" panose="020B0604020202020204" pitchFamily="34" charset="0"/>
                <a:cs typeface="Arial" panose="020B0604020202020204" pitchFamily="34" charset="0"/>
              </a:rPr>
              <a:t>ghi</a:t>
            </a:r>
            <a:r>
              <a:rPr lang="en-US" altLang="zh-CN" sz="3200" dirty="0">
                <a:solidFill>
                  <a:schemeClr val="accent4">
                    <a:lumMod val="50000"/>
                  </a:schemeClr>
                </a:solidFill>
                <a:latin typeface="Arial" panose="020B0604020202020204" pitchFamily="34" charset="0"/>
                <a:cs typeface="Arial" panose="020B0604020202020204" pitchFamily="34" charset="0"/>
              </a:rPr>
              <a:t> </a:t>
            </a:r>
            <a:r>
              <a:rPr lang="en-US" altLang="zh-CN" sz="3200" dirty="0" err="1">
                <a:solidFill>
                  <a:schemeClr val="accent4">
                    <a:lumMod val="50000"/>
                  </a:schemeClr>
                </a:solidFill>
                <a:latin typeface="Arial" panose="020B0604020202020204" pitchFamily="34" charset="0"/>
                <a:cs typeface="Arial" panose="020B0604020202020204" pitchFamily="34" charset="0"/>
              </a:rPr>
              <a:t>nhớ</a:t>
            </a:r>
            <a:r>
              <a:rPr lang="en-US" altLang="zh-CN" sz="3200" dirty="0">
                <a:solidFill>
                  <a:schemeClr val="accent4">
                    <a:lumMod val="50000"/>
                  </a:schemeClr>
                </a:solidFill>
                <a:latin typeface="Arial" panose="020B0604020202020204" pitchFamily="34" charset="0"/>
                <a:cs typeface="Arial" panose="020B0604020202020204" pitchFamily="34" charset="0"/>
              </a:rPr>
              <a:t> / 89 + 93</a:t>
            </a:r>
            <a:endParaRPr lang="zh-CN" altLang="en-US" sz="3200" dirty="0">
              <a:solidFill>
                <a:schemeClr val="accent4">
                  <a:lumMod val="50000"/>
                </a:schemeClr>
              </a:solidFill>
              <a:latin typeface="Arial" panose="020B0604020202020204" pitchFamily="34" charset="0"/>
              <a:cs typeface="Arial" panose="020B0604020202020204" pitchFamily="34" charset="0"/>
            </a:endParaRPr>
          </a:p>
        </p:txBody>
      </p:sp>
      <p:sp>
        <p:nvSpPr>
          <p:cNvPr id="12" name="椭圆 11"/>
          <p:cNvSpPr/>
          <p:nvPr/>
        </p:nvSpPr>
        <p:spPr>
          <a:xfrm>
            <a:off x="1194271" y="3257720"/>
            <a:ext cx="827784" cy="827784"/>
          </a:xfrm>
          <a:prstGeom prst="ellipse">
            <a:avLst/>
          </a:prstGeom>
          <a:solidFill>
            <a:schemeClr val="accent6"/>
          </a:solidFill>
          <a:ln>
            <a:noFill/>
          </a:ln>
        </p:spPr>
        <p:style>
          <a:lnRef idx="2">
            <a:scrgbClr r="0" g="0" b="0"/>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nchor="ctr" anchorCtr="1"/>
          <a:lstStyle/>
          <a:p>
            <a:r>
              <a:rPr lang="en-US" altLang="zh-CN" sz="3600" dirty="0">
                <a:solidFill>
                  <a:schemeClr val="bg1"/>
                </a:solidFill>
              </a:rPr>
              <a:t>2</a:t>
            </a:r>
            <a:endParaRPr lang="zh-CN" altLang="en-US" sz="3600" dirty="0">
              <a:solidFill>
                <a:schemeClr val="bg1"/>
              </a:solidFill>
            </a:endParaRPr>
          </a:p>
        </p:txBody>
      </p:sp>
      <p:sp>
        <p:nvSpPr>
          <p:cNvPr id="13" name="任意多边形 12"/>
          <p:cNvSpPr/>
          <p:nvPr/>
        </p:nvSpPr>
        <p:spPr>
          <a:xfrm>
            <a:off x="1677550" y="4419342"/>
            <a:ext cx="8760719" cy="966562"/>
          </a:xfrm>
          <a:custGeom>
            <a:avLst/>
            <a:gdLst>
              <a:gd name="connsiteX0" fmla="*/ 0 w 6360060"/>
              <a:gd name="connsiteY0" fmla="*/ 0 h 966813"/>
              <a:gd name="connsiteX1" fmla="*/ 5876654 w 6360060"/>
              <a:gd name="connsiteY1" fmla="*/ 0 h 966813"/>
              <a:gd name="connsiteX2" fmla="*/ 6360060 w 6360060"/>
              <a:gd name="connsiteY2" fmla="*/ 483407 h 966813"/>
              <a:gd name="connsiteX3" fmla="*/ 5876654 w 6360060"/>
              <a:gd name="connsiteY3" fmla="*/ 966813 h 966813"/>
              <a:gd name="connsiteX4" fmla="*/ 0 w 6360060"/>
              <a:gd name="connsiteY4" fmla="*/ 966813 h 966813"/>
              <a:gd name="connsiteX5" fmla="*/ 0 w 6360060"/>
              <a:gd name="connsiteY5" fmla="*/ 0 h 96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60060" h="966813">
                <a:moveTo>
                  <a:pt x="6360060" y="966812"/>
                </a:moveTo>
                <a:lnTo>
                  <a:pt x="483406" y="966812"/>
                </a:lnTo>
                <a:lnTo>
                  <a:pt x="0" y="483406"/>
                </a:lnTo>
                <a:lnTo>
                  <a:pt x="483406" y="1"/>
                </a:lnTo>
                <a:lnTo>
                  <a:pt x="6360060" y="1"/>
                </a:lnTo>
                <a:lnTo>
                  <a:pt x="6360060" y="966812"/>
                </a:lnTo>
                <a:close/>
              </a:path>
            </a:pathLst>
          </a:custGeom>
          <a:noFill/>
          <a:ln>
            <a:solidFill>
              <a:schemeClr val="accent6"/>
            </a:solidFill>
            <a:prstDash val="sysDash"/>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99766" tIns="95226" rIns="177754" bIns="95225" numCol="1" spcCol="1270" anchor="ctr" anchorCtr="0">
            <a:noAutofit/>
          </a:bodyPr>
          <a:lstStyle/>
          <a:p>
            <a:pPr defTabSz="1110615">
              <a:lnSpc>
                <a:spcPct val="90000"/>
              </a:lnSpc>
              <a:spcAft>
                <a:spcPct val="35000"/>
              </a:spcAft>
            </a:pPr>
            <a:r>
              <a:rPr lang="en-US" altLang="zh-CN" sz="3200" dirty="0" err="1">
                <a:solidFill>
                  <a:schemeClr val="accent4">
                    <a:lumMod val="50000"/>
                  </a:schemeClr>
                </a:solidFill>
                <a:latin typeface="Arial" panose="020B0604020202020204" pitchFamily="34" charset="0"/>
                <a:cs typeface="Arial" panose="020B0604020202020204" pitchFamily="34" charset="0"/>
              </a:rPr>
              <a:t>Xem</a:t>
            </a:r>
            <a:r>
              <a:rPr lang="en-US" altLang="zh-CN" sz="3200" dirty="0">
                <a:solidFill>
                  <a:schemeClr val="accent4">
                    <a:lumMod val="50000"/>
                  </a:schemeClr>
                </a:solidFill>
                <a:latin typeface="Arial" panose="020B0604020202020204" pitchFamily="34" charset="0"/>
                <a:cs typeface="Arial" panose="020B0604020202020204" pitchFamily="34" charset="0"/>
              </a:rPr>
              <a:t> </a:t>
            </a:r>
            <a:r>
              <a:rPr lang="en-US" altLang="zh-CN" sz="3200" dirty="0" err="1">
                <a:solidFill>
                  <a:schemeClr val="accent4">
                    <a:lumMod val="50000"/>
                  </a:schemeClr>
                </a:solidFill>
                <a:latin typeface="Arial" panose="020B0604020202020204" pitchFamily="34" charset="0"/>
                <a:cs typeface="Arial" panose="020B0604020202020204" pitchFamily="34" charset="0"/>
              </a:rPr>
              <a:t>bài</a:t>
            </a:r>
            <a:r>
              <a:rPr lang="en-US" altLang="zh-CN" sz="3200" dirty="0">
                <a:solidFill>
                  <a:schemeClr val="accent4">
                    <a:lumMod val="50000"/>
                  </a:schemeClr>
                </a:solidFill>
                <a:latin typeface="Arial" panose="020B0604020202020204" pitchFamily="34" charset="0"/>
                <a:cs typeface="Arial" panose="020B0604020202020204" pitchFamily="34" charset="0"/>
              </a:rPr>
              <a:t> </a:t>
            </a:r>
            <a:r>
              <a:rPr lang="en-US" altLang="zh-CN" sz="3200" dirty="0" err="1">
                <a:solidFill>
                  <a:schemeClr val="accent4">
                    <a:lumMod val="50000"/>
                  </a:schemeClr>
                </a:solidFill>
                <a:latin typeface="Arial" panose="020B0604020202020204" pitchFamily="34" charset="0"/>
                <a:cs typeface="Arial" panose="020B0604020202020204" pitchFamily="34" charset="0"/>
              </a:rPr>
              <a:t>Thành</a:t>
            </a:r>
            <a:r>
              <a:rPr lang="en-US" altLang="zh-CN" sz="3200" dirty="0">
                <a:solidFill>
                  <a:schemeClr val="accent4">
                    <a:lumMod val="50000"/>
                  </a:schemeClr>
                </a:solidFill>
                <a:latin typeface="Arial" panose="020B0604020202020204" pitchFamily="34" charset="0"/>
                <a:cs typeface="Arial" panose="020B0604020202020204" pitchFamily="34" charset="0"/>
              </a:rPr>
              <a:t> </a:t>
            </a:r>
            <a:r>
              <a:rPr lang="en-US" altLang="zh-CN" sz="3200" dirty="0" err="1">
                <a:solidFill>
                  <a:schemeClr val="accent4">
                    <a:lumMod val="50000"/>
                  </a:schemeClr>
                </a:solidFill>
                <a:latin typeface="Arial" panose="020B0604020202020204" pitchFamily="34" charset="0"/>
                <a:cs typeface="Arial" panose="020B0604020202020204" pitchFamily="34" charset="0"/>
              </a:rPr>
              <a:t>phố</a:t>
            </a:r>
            <a:r>
              <a:rPr lang="en-US" altLang="zh-CN" sz="3200" dirty="0">
                <a:solidFill>
                  <a:schemeClr val="accent4">
                    <a:lumMod val="50000"/>
                  </a:schemeClr>
                </a:solidFill>
                <a:latin typeface="Arial" panose="020B0604020202020204" pitchFamily="34" charset="0"/>
                <a:cs typeface="Arial" panose="020B0604020202020204" pitchFamily="34" charset="0"/>
              </a:rPr>
              <a:t> </a:t>
            </a:r>
            <a:r>
              <a:rPr lang="en-US" altLang="zh-CN" sz="3200" dirty="0" err="1">
                <a:solidFill>
                  <a:schemeClr val="accent4">
                    <a:lumMod val="50000"/>
                  </a:schemeClr>
                </a:solidFill>
                <a:latin typeface="Arial" panose="020B0604020202020204" pitchFamily="34" charset="0"/>
                <a:cs typeface="Arial" panose="020B0604020202020204" pitchFamily="34" charset="0"/>
              </a:rPr>
              <a:t>Đà</a:t>
            </a:r>
            <a:r>
              <a:rPr lang="en-US" altLang="zh-CN" sz="3200" dirty="0">
                <a:solidFill>
                  <a:schemeClr val="accent4">
                    <a:lumMod val="50000"/>
                  </a:schemeClr>
                </a:solidFill>
                <a:latin typeface="Arial" panose="020B0604020202020204" pitchFamily="34" charset="0"/>
                <a:cs typeface="Arial" panose="020B0604020202020204" pitchFamily="34" charset="0"/>
              </a:rPr>
              <a:t> </a:t>
            </a:r>
            <a:r>
              <a:rPr lang="en-US" altLang="zh-CN" sz="3200" dirty="0" err="1">
                <a:solidFill>
                  <a:schemeClr val="accent4">
                    <a:lumMod val="50000"/>
                  </a:schemeClr>
                </a:solidFill>
                <a:latin typeface="Arial" panose="020B0604020202020204" pitchFamily="34" charset="0"/>
                <a:cs typeface="Arial" panose="020B0604020202020204" pitchFamily="34" charset="0"/>
              </a:rPr>
              <a:t>Lạt</a:t>
            </a:r>
            <a:endParaRPr lang="zh-CN" altLang="en-US" sz="3200" dirty="0">
              <a:solidFill>
                <a:schemeClr val="accent4">
                  <a:lumMod val="50000"/>
                </a:schemeClr>
              </a:solidFill>
              <a:latin typeface="Arial" panose="020B0604020202020204" pitchFamily="34" charset="0"/>
              <a:cs typeface="Arial" panose="020B0604020202020204" pitchFamily="34" charset="0"/>
            </a:endParaRPr>
          </a:p>
        </p:txBody>
      </p:sp>
      <p:sp>
        <p:nvSpPr>
          <p:cNvPr id="14" name="椭圆 13"/>
          <p:cNvSpPr/>
          <p:nvPr/>
        </p:nvSpPr>
        <p:spPr>
          <a:xfrm>
            <a:off x="1194271" y="4481940"/>
            <a:ext cx="827784" cy="827784"/>
          </a:xfrm>
          <a:prstGeom prst="ellipse">
            <a:avLst/>
          </a:prstGeom>
          <a:solidFill>
            <a:schemeClr val="accent6"/>
          </a:solidFill>
          <a:ln>
            <a:noFill/>
          </a:ln>
        </p:spPr>
        <p:style>
          <a:lnRef idx="2">
            <a:scrgbClr r="0" g="0" b="0"/>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nchor="ctr" anchorCtr="1"/>
          <a:lstStyle/>
          <a:p>
            <a:r>
              <a:rPr lang="en-US" altLang="zh-CN" sz="3600" dirty="0">
                <a:solidFill>
                  <a:schemeClr val="bg1"/>
                </a:solidFill>
              </a:rPr>
              <a:t>3</a:t>
            </a:r>
            <a:endParaRPr lang="en-US" altLang="zh-CN" sz="3600" dirty="0">
              <a:solidFill>
                <a:schemeClr val="bg1"/>
              </a:solidFill>
            </a:endParaRPr>
          </a:p>
        </p:txBody>
      </p:sp>
      <p:sp>
        <p:nvSpPr>
          <p:cNvPr id="16" name="文本框 2"/>
          <p:cNvSpPr txBox="1"/>
          <p:nvPr/>
        </p:nvSpPr>
        <p:spPr>
          <a:xfrm>
            <a:off x="4783656" y="379489"/>
            <a:ext cx="2491388" cy="1092607"/>
          </a:xfrm>
          <a:prstGeom prst="rect">
            <a:avLst/>
          </a:prstGeom>
          <a:noFill/>
          <a:effectLst/>
        </p:spPr>
        <p:txBody>
          <a:bodyPr wrap="none" rtlCol="0">
            <a:spAutoFit/>
          </a:bodyPr>
          <a:lstStyle>
            <a:defPPr>
              <a:defRPr lang="zh-CN"/>
            </a:defPPr>
            <a:lvl1pPr algn="ctr">
              <a:defRPr sz="11000">
                <a:ln w="38100">
                  <a:noFill/>
                </a:ln>
                <a:solidFill>
                  <a:schemeClr val="bg1"/>
                </a:solidFill>
                <a:effectLst>
                  <a:glow rad="63500">
                    <a:schemeClr val="accent4">
                      <a:satMod val="175000"/>
                      <a:alpha val="40000"/>
                    </a:schemeClr>
                  </a:glow>
                </a:effectLst>
                <a:latin typeface="字魂27号-布丁体" pitchFamily="2" charset="-122"/>
                <a:ea typeface="字魂27号-布丁体" pitchFamily="2" charset="-122"/>
              </a:defRPr>
            </a:lvl1pPr>
          </a:lstStyle>
          <a:p>
            <a:pPr algn="r"/>
            <a:r>
              <a:rPr lang="en-US" altLang="zh-CN" sz="6500" spc="-150" dirty="0" err="1">
                <a:solidFill>
                  <a:srgbClr val="CC3300"/>
                </a:solidFill>
                <a:effectLst/>
                <a:latin typeface="UVN Bay Buom Hep Nang" panose="00000400000000000000" pitchFamily="2" charset="0"/>
                <a:ea typeface="字魂17号-萌趣果冻体" pitchFamily="2" charset="-122"/>
                <a:cs typeface="Arial" panose="020B0604020202020204" pitchFamily="34" charset="0"/>
              </a:rPr>
              <a:t>Dặn</a:t>
            </a:r>
            <a:r>
              <a:rPr lang="en-US" altLang="zh-CN" sz="6500" spc="-150" dirty="0">
                <a:solidFill>
                  <a:srgbClr val="CC3300"/>
                </a:solidFill>
                <a:effectLst/>
                <a:latin typeface="UVN Bay Buom Hep Nang" panose="00000400000000000000" pitchFamily="2" charset="0"/>
                <a:ea typeface="字魂17号-萌趣果冻体" pitchFamily="2" charset="-122"/>
                <a:cs typeface="Arial" panose="020B0604020202020204" pitchFamily="34" charset="0"/>
              </a:rPr>
              <a:t> </a:t>
            </a:r>
            <a:r>
              <a:rPr lang="en-US" altLang="zh-CN" sz="6500" spc="-150" dirty="0" err="1">
                <a:solidFill>
                  <a:srgbClr val="CC3300"/>
                </a:solidFill>
                <a:effectLst/>
                <a:latin typeface="UVN Bay Buom Hep Nang" panose="00000400000000000000" pitchFamily="2" charset="0"/>
                <a:ea typeface="字魂17号-萌趣果冻体" pitchFamily="2" charset="-122"/>
                <a:cs typeface="Arial" panose="020B0604020202020204" pitchFamily="34" charset="0"/>
              </a:rPr>
              <a:t>dò</a:t>
            </a:r>
            <a:endParaRPr lang="en-US" altLang="zh-CN" sz="6500" spc="-150" dirty="0">
              <a:solidFill>
                <a:srgbClr val="CC3300"/>
              </a:solidFill>
              <a:effectLst/>
              <a:latin typeface="UVN Bay Buom Hep Nang" panose="00000400000000000000" pitchFamily="2" charset="0"/>
              <a:ea typeface="字魂17号-萌趣果冻体" pitchFamily="2" charset="-122"/>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712680" y="1198256"/>
            <a:ext cx="12076018" cy="1706748"/>
            <a:chOff x="611378" y="-3860390"/>
            <a:chExt cx="12076018" cy="1706748"/>
          </a:xfrm>
        </p:grpSpPr>
        <p:sp>
          <p:nvSpPr>
            <p:cNvPr id="8" name="TextBox 7"/>
            <p:cNvSpPr txBox="1"/>
            <p:nvPr/>
          </p:nvSpPr>
          <p:spPr>
            <a:xfrm>
              <a:off x="687387" y="-3784858"/>
              <a:ext cx="11887200" cy="1631216"/>
            </a:xfrm>
            <a:prstGeom prst="rect">
              <a:avLst/>
            </a:prstGeom>
            <a:noFill/>
          </p:spPr>
          <p:txBody>
            <a:bodyPr wrap="square" rtlCol="0">
              <a:spAutoFit/>
            </a:bodyPr>
            <a:lstStyle/>
            <a:p>
              <a:pPr algn="ctr"/>
              <a:r>
                <a:rPr lang="en-US" sz="10000" dirty="0" err="1">
                  <a:solidFill>
                    <a:schemeClr val="accent1">
                      <a:lumMod val="75000"/>
                    </a:schemeClr>
                  </a:solidFill>
                  <a:latin typeface="UTM Gloria" panose="02040603050506020204" pitchFamily="18" charset="0"/>
                </a:rPr>
                <a:t>Chúc</a:t>
              </a:r>
              <a:r>
                <a:rPr lang="en-US" sz="10000" dirty="0">
                  <a:solidFill>
                    <a:schemeClr val="accent1">
                      <a:lumMod val="75000"/>
                    </a:schemeClr>
                  </a:solidFill>
                  <a:latin typeface="UTM Gloria" panose="02040603050506020204" pitchFamily="18" charset="0"/>
                </a:rPr>
                <a:t> </a:t>
              </a:r>
              <a:r>
                <a:rPr lang="en-US" sz="10000" dirty="0" err="1">
                  <a:solidFill>
                    <a:schemeClr val="accent1">
                      <a:lumMod val="75000"/>
                    </a:schemeClr>
                  </a:solidFill>
                  <a:latin typeface="UTM Gloria" panose="02040603050506020204" pitchFamily="18" charset="0"/>
                </a:rPr>
                <a:t>các</a:t>
              </a:r>
              <a:r>
                <a:rPr lang="en-US" sz="10000" dirty="0">
                  <a:solidFill>
                    <a:schemeClr val="accent1">
                      <a:lumMod val="75000"/>
                    </a:schemeClr>
                  </a:solidFill>
                  <a:latin typeface="UTM Gloria" panose="02040603050506020204" pitchFamily="18" charset="0"/>
                </a:rPr>
                <a:t> con </a:t>
              </a:r>
              <a:r>
                <a:rPr lang="en-US" sz="10000" dirty="0" err="1">
                  <a:solidFill>
                    <a:schemeClr val="accent1">
                      <a:lumMod val="75000"/>
                    </a:schemeClr>
                  </a:solidFill>
                  <a:latin typeface="UTM Gloria" panose="02040603050506020204" pitchFamily="18" charset="0"/>
                </a:rPr>
                <a:t>học</a:t>
              </a:r>
              <a:r>
                <a:rPr lang="en-US" sz="10000" dirty="0">
                  <a:solidFill>
                    <a:schemeClr val="accent1">
                      <a:lumMod val="75000"/>
                    </a:schemeClr>
                  </a:solidFill>
                  <a:latin typeface="UTM Gloria" panose="02040603050506020204" pitchFamily="18" charset="0"/>
                </a:rPr>
                <a:t> </a:t>
              </a:r>
              <a:r>
                <a:rPr lang="en-US" sz="10000" dirty="0" err="1">
                  <a:solidFill>
                    <a:schemeClr val="accent1">
                      <a:lumMod val="75000"/>
                    </a:schemeClr>
                  </a:solidFill>
                  <a:latin typeface="UTM Gloria" panose="02040603050506020204" pitchFamily="18" charset="0"/>
                </a:rPr>
                <a:t>tốt</a:t>
              </a:r>
              <a:endParaRPr lang="en-US" sz="10000" dirty="0">
                <a:solidFill>
                  <a:schemeClr val="accent1">
                    <a:lumMod val="75000"/>
                  </a:schemeClr>
                </a:solidFill>
                <a:latin typeface="UTM Gloria" panose="02040603050506020204" pitchFamily="18" charset="0"/>
              </a:endParaRPr>
            </a:p>
          </p:txBody>
        </p:sp>
        <p:sp>
          <p:nvSpPr>
            <p:cNvPr id="10" name="TextBox 9"/>
            <p:cNvSpPr txBox="1"/>
            <p:nvPr/>
          </p:nvSpPr>
          <p:spPr>
            <a:xfrm>
              <a:off x="611378" y="-3860390"/>
              <a:ext cx="12076018" cy="1631216"/>
            </a:xfrm>
            <a:prstGeom prst="rect">
              <a:avLst/>
            </a:prstGeom>
            <a:noFill/>
          </p:spPr>
          <p:txBody>
            <a:bodyPr wrap="square" rtlCol="0">
              <a:spAutoFit/>
            </a:bodyPr>
            <a:lstStyle/>
            <a:p>
              <a:pPr algn="ctr"/>
              <a:r>
                <a:rPr lang="en-US" sz="10000" dirty="0" err="1">
                  <a:solidFill>
                    <a:srgbClr val="FFC000"/>
                  </a:solidFill>
                  <a:latin typeface="UTM Gloria" panose="02040603050506020204" pitchFamily="18" charset="0"/>
                </a:rPr>
                <a:t>Chúc</a:t>
              </a:r>
              <a:r>
                <a:rPr lang="en-US" sz="10000" dirty="0">
                  <a:solidFill>
                    <a:srgbClr val="FFC000"/>
                  </a:solidFill>
                  <a:latin typeface="UTM Gloria" panose="02040603050506020204" pitchFamily="18" charset="0"/>
                </a:rPr>
                <a:t> </a:t>
              </a:r>
              <a:r>
                <a:rPr lang="en-US" sz="10000" dirty="0" err="1">
                  <a:solidFill>
                    <a:srgbClr val="FFC000"/>
                  </a:solidFill>
                  <a:latin typeface="UTM Gloria" panose="02040603050506020204" pitchFamily="18" charset="0"/>
                </a:rPr>
                <a:t>các</a:t>
              </a:r>
              <a:r>
                <a:rPr lang="en-US" sz="10000" dirty="0">
                  <a:solidFill>
                    <a:srgbClr val="FFC000"/>
                  </a:solidFill>
                  <a:latin typeface="UTM Gloria" panose="02040603050506020204" pitchFamily="18" charset="0"/>
                </a:rPr>
                <a:t> con </a:t>
              </a:r>
              <a:r>
                <a:rPr lang="en-US" sz="10000" dirty="0" err="1">
                  <a:solidFill>
                    <a:srgbClr val="FFC000"/>
                  </a:solidFill>
                  <a:latin typeface="UTM Gloria" panose="02040603050506020204" pitchFamily="18" charset="0"/>
                </a:rPr>
                <a:t>học</a:t>
              </a:r>
              <a:r>
                <a:rPr lang="en-US" sz="10000" dirty="0">
                  <a:solidFill>
                    <a:srgbClr val="FFC000"/>
                  </a:solidFill>
                  <a:latin typeface="UTM Gloria" panose="02040603050506020204" pitchFamily="18" charset="0"/>
                </a:rPr>
                <a:t> </a:t>
              </a:r>
              <a:r>
                <a:rPr lang="en-US" sz="10000" dirty="0" err="1">
                  <a:solidFill>
                    <a:srgbClr val="FFC000"/>
                  </a:solidFill>
                  <a:latin typeface="UTM Gloria" panose="02040603050506020204" pitchFamily="18" charset="0"/>
                </a:rPr>
                <a:t>tốt</a:t>
              </a:r>
              <a:endParaRPr lang="en-US" sz="10000" dirty="0">
                <a:solidFill>
                  <a:srgbClr val="FFC000"/>
                </a:solidFill>
                <a:latin typeface="UTM Gloria" panose="020406030505060202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90"/>
                                          </p:val>
                                        </p:tav>
                                        <p:tav tm="100000">
                                          <p:val>
                                            <p:fltVal val="0"/>
                                          </p:val>
                                        </p:tav>
                                      </p:tavLst>
                                    </p:anim>
                                    <p:animEffect transition="in" filter="fade">
                                      <p:cBhvr>
                                        <p:cTn id="10" dur="500"/>
                                        <p:tgtEl>
                                          <p:spTgt spid="7"/>
                                        </p:tgtEl>
                                      </p:cBhvr>
                                    </p:animEffect>
                                  </p:childTnLst>
                                </p:cTn>
                              </p:par>
                              <p:par>
                                <p:cTn id="11" presetID="3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 calcmode="lin" valueType="num">
                                      <p:cBhvr>
                                        <p:cTn id="15" dur="500" fill="hold"/>
                                        <p:tgtEl>
                                          <p:spTgt spid="7"/>
                                        </p:tgtEl>
                                        <p:attrNameLst>
                                          <p:attrName>style.rotation</p:attrName>
                                        </p:attrNameLst>
                                      </p:cBhvr>
                                      <p:tavLst>
                                        <p:tav tm="0">
                                          <p:val>
                                            <p:fltVal val="90"/>
                                          </p:val>
                                        </p:tav>
                                        <p:tav tm="100000">
                                          <p:val>
                                            <p:fltVal val="0"/>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1">
            <a:extLst>
              <a:ext uri="{28A0092B-C50C-407E-A947-70E740481C1C}">
                <a14:useLocalDpi xmlns:a14="http://schemas.microsoft.com/office/drawing/2010/main" val="0"/>
              </a:ext>
            </a:extLst>
          </a:blip>
          <a:srcRect t="75555" r="-1014"/>
          <a:stretch>
            <a:fillRect/>
          </a:stretch>
        </p:blipFill>
        <p:spPr>
          <a:xfrm>
            <a:off x="0" y="4727739"/>
            <a:ext cx="12374880" cy="2130261"/>
          </a:xfrm>
          <a:prstGeom prst="rect">
            <a:avLst/>
          </a:prstGeom>
        </p:spPr>
      </p:pic>
      <p:pic>
        <p:nvPicPr>
          <p:cNvPr id="10" name="图片 9"/>
          <p:cNvPicPr>
            <a:picLocks noChangeAspect="1"/>
          </p:cNvPicPr>
          <p:nvPr/>
        </p:nvPicPr>
        <p:blipFill rotWithShape="1">
          <a:blip r:embed="rId2">
            <a:extLst>
              <a:ext uri="{28A0092B-C50C-407E-A947-70E740481C1C}">
                <a14:useLocalDpi xmlns:a14="http://schemas.microsoft.com/office/drawing/2010/main" val="0"/>
              </a:ext>
            </a:extLst>
          </a:blip>
          <a:srcRect l="76127" t="1329" r="4993" b="80004"/>
          <a:stretch>
            <a:fillRect/>
          </a:stretch>
        </p:blipFill>
        <p:spPr>
          <a:xfrm>
            <a:off x="442813" y="735418"/>
            <a:ext cx="2362200" cy="1280160"/>
          </a:xfrm>
          <a:prstGeom prst="rect">
            <a:avLst/>
          </a:prstGeom>
        </p:spPr>
      </p:pic>
      <p:pic>
        <p:nvPicPr>
          <p:cNvPr id="11" name="图片 10"/>
          <p:cNvPicPr>
            <a:picLocks noChangeAspect="1"/>
          </p:cNvPicPr>
          <p:nvPr/>
        </p:nvPicPr>
        <p:blipFill rotWithShape="1">
          <a:blip r:embed="rId3">
            <a:extLst>
              <a:ext uri="{28A0092B-C50C-407E-A947-70E740481C1C}">
                <a14:useLocalDpi xmlns:a14="http://schemas.microsoft.com/office/drawing/2010/main" val="0"/>
              </a:ext>
            </a:extLst>
          </a:blip>
          <a:srcRect l="77761" t="1329" r="14133" b="88065"/>
          <a:stretch>
            <a:fillRect/>
          </a:stretch>
        </p:blipFill>
        <p:spPr>
          <a:xfrm>
            <a:off x="7900364" y="0"/>
            <a:ext cx="2051094" cy="1470837"/>
          </a:xfrm>
          <a:prstGeom prst="rect">
            <a:avLst/>
          </a:prstGeom>
        </p:spPr>
      </p:pic>
      <p:pic>
        <p:nvPicPr>
          <p:cNvPr id="13" name="图片 12"/>
          <p:cNvPicPr>
            <a:picLocks noChangeAspect="1"/>
          </p:cNvPicPr>
          <p:nvPr/>
        </p:nvPicPr>
        <p:blipFill rotWithShape="1">
          <a:blip r:embed="rId4">
            <a:extLst>
              <a:ext uri="{28A0092B-C50C-407E-A947-70E740481C1C}">
                <a14:useLocalDpi xmlns:a14="http://schemas.microsoft.com/office/drawing/2010/main" val="0"/>
              </a:ext>
            </a:extLst>
          </a:blip>
          <a:srcRect l="85429" t="8081" r="6051" b="81084"/>
          <a:stretch>
            <a:fillRect/>
          </a:stretch>
        </p:blipFill>
        <p:spPr>
          <a:xfrm>
            <a:off x="10270184" y="431450"/>
            <a:ext cx="1770468" cy="1234141"/>
          </a:xfrm>
          <a:prstGeom prst="rect">
            <a:avLst/>
          </a:prstGeom>
        </p:spPr>
      </p:pic>
      <p:sp>
        <p:nvSpPr>
          <p:cNvPr id="14" name="文本框 13"/>
          <p:cNvSpPr txBox="1"/>
          <p:nvPr/>
        </p:nvSpPr>
        <p:spPr>
          <a:xfrm>
            <a:off x="2663687" y="4532985"/>
            <a:ext cx="6947846" cy="1092607"/>
          </a:xfrm>
          <a:prstGeom prst="rect">
            <a:avLst/>
          </a:prstGeom>
          <a:noFill/>
        </p:spPr>
        <p:txBody>
          <a:bodyPr wrap="square" rtlCol="0">
            <a:spAutoFit/>
          </a:bodyPr>
          <a:lstStyle/>
          <a:p>
            <a:pPr algn="ctr"/>
            <a:r>
              <a:rPr lang="en-US" altLang="zh-CN" sz="6500" b="1" dirty="0" err="1">
                <a:solidFill>
                  <a:srgbClr val="002060"/>
                </a:solidFill>
                <a:latin typeface="UTM Facebook K&amp;T" panose="02040603050506020204" pitchFamily="18" charset="0"/>
                <a:ea typeface="字魂17号-萌趣果冻体" pitchFamily="2" charset="-122"/>
                <a:cs typeface="Arial" panose="020B0604020202020204" pitchFamily="34" charset="0"/>
              </a:rPr>
              <a:t>Khai</a:t>
            </a:r>
            <a:r>
              <a:rPr lang="en-US" altLang="zh-CN" sz="6500" b="1" dirty="0">
                <a:solidFill>
                  <a:srgbClr val="002060"/>
                </a:solidFill>
                <a:latin typeface="UTM Facebook K&amp;T" panose="02040603050506020204" pitchFamily="18" charset="0"/>
                <a:ea typeface="字魂17号-萌趣果冻体" pitchFamily="2" charset="-122"/>
                <a:cs typeface="Arial" panose="020B0604020202020204" pitchFamily="34" charset="0"/>
              </a:rPr>
              <a:t> </a:t>
            </a:r>
            <a:r>
              <a:rPr lang="en-US" altLang="zh-CN" sz="6500" b="1" dirty="0" err="1">
                <a:solidFill>
                  <a:srgbClr val="002060"/>
                </a:solidFill>
                <a:latin typeface="UTM Facebook K&amp;T" panose="02040603050506020204" pitchFamily="18" charset="0"/>
                <a:ea typeface="字魂17号-萌趣果冻体" pitchFamily="2" charset="-122"/>
                <a:cs typeface="Arial" panose="020B0604020202020204" pitchFamily="34" charset="0"/>
              </a:rPr>
              <a:t>thác</a:t>
            </a:r>
            <a:r>
              <a:rPr lang="en-US" altLang="zh-CN" sz="6500" b="1" dirty="0">
                <a:solidFill>
                  <a:srgbClr val="002060"/>
                </a:solidFill>
                <a:latin typeface="UTM Facebook K&amp;T" panose="02040603050506020204" pitchFamily="18" charset="0"/>
                <a:ea typeface="字魂17号-萌趣果冻体" pitchFamily="2" charset="-122"/>
                <a:cs typeface="Arial" panose="020B0604020202020204" pitchFamily="34" charset="0"/>
              </a:rPr>
              <a:t> </a:t>
            </a:r>
            <a:r>
              <a:rPr lang="en-US" altLang="zh-CN" sz="6500" b="1" dirty="0" err="1">
                <a:solidFill>
                  <a:srgbClr val="002060"/>
                </a:solidFill>
                <a:latin typeface="UTM Facebook K&amp;T" panose="02040603050506020204" pitchFamily="18" charset="0"/>
                <a:ea typeface="字魂17号-萌趣果冻体" pitchFamily="2" charset="-122"/>
                <a:cs typeface="Arial" panose="020B0604020202020204" pitchFamily="34" charset="0"/>
              </a:rPr>
              <a:t>sức</a:t>
            </a:r>
            <a:r>
              <a:rPr lang="en-US" altLang="zh-CN" sz="6500" b="1" dirty="0">
                <a:solidFill>
                  <a:srgbClr val="002060"/>
                </a:solidFill>
                <a:latin typeface="UTM Facebook K&amp;T" panose="02040603050506020204" pitchFamily="18" charset="0"/>
                <a:ea typeface="字魂17号-萌趣果冻体" pitchFamily="2" charset="-122"/>
                <a:cs typeface="Arial" panose="020B0604020202020204" pitchFamily="34" charset="0"/>
              </a:rPr>
              <a:t> </a:t>
            </a:r>
            <a:r>
              <a:rPr lang="en-US" altLang="zh-CN" sz="6500" b="1" dirty="0" err="1">
                <a:solidFill>
                  <a:srgbClr val="002060"/>
                </a:solidFill>
                <a:latin typeface="UTM Facebook K&amp;T" panose="02040603050506020204" pitchFamily="18" charset="0"/>
                <a:ea typeface="字魂17号-萌趣果冻体" pitchFamily="2" charset="-122"/>
                <a:cs typeface="Arial" panose="020B0604020202020204" pitchFamily="34" charset="0"/>
              </a:rPr>
              <a:t>nước</a:t>
            </a:r>
            <a:endParaRPr lang="zh-CN" altLang="en-US" sz="6500" b="1" dirty="0">
              <a:solidFill>
                <a:srgbClr val="002060"/>
              </a:solidFill>
              <a:latin typeface="UTM Facebook K&amp;T" panose="02040603050506020204" pitchFamily="18" charset="0"/>
              <a:ea typeface="字魂17号-萌趣果冻体" pitchFamily="2" charset="-122"/>
              <a:cs typeface="Arial" panose="020B0604020202020204" pitchFamily="34" charset="0"/>
            </a:endParaRPr>
          </a:p>
        </p:txBody>
      </p:sp>
      <p:grpSp>
        <p:nvGrpSpPr>
          <p:cNvPr id="3" name="Group 2"/>
          <p:cNvGrpSpPr/>
          <p:nvPr/>
        </p:nvGrpSpPr>
        <p:grpSpPr>
          <a:xfrm>
            <a:off x="4792919" y="761423"/>
            <a:ext cx="2350686" cy="1740157"/>
            <a:chOff x="4562659" y="1879342"/>
            <a:chExt cx="2350686" cy="1740157"/>
          </a:xfrm>
        </p:grpSpPr>
        <p:sp>
          <p:nvSpPr>
            <p:cNvPr id="31" name="云形 30"/>
            <p:cNvSpPr/>
            <p:nvPr/>
          </p:nvSpPr>
          <p:spPr>
            <a:xfrm>
              <a:off x="4562659" y="1879342"/>
              <a:ext cx="2350686" cy="1740157"/>
            </a:xfrm>
            <a:prstGeom prst="cloud">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inpin heiti" charset="-122"/>
                <a:ea typeface="inpin heiti" charset="-122"/>
              </a:endParaRPr>
            </a:p>
          </p:txBody>
        </p:sp>
        <p:sp>
          <p:nvSpPr>
            <p:cNvPr id="2" name="文本框 1"/>
            <p:cNvSpPr txBox="1"/>
            <p:nvPr/>
          </p:nvSpPr>
          <p:spPr>
            <a:xfrm>
              <a:off x="4895061" y="2015578"/>
              <a:ext cx="1685883" cy="1400383"/>
            </a:xfrm>
            <a:prstGeom prst="rect">
              <a:avLst/>
            </a:prstGeom>
            <a:noFill/>
          </p:spPr>
          <p:txBody>
            <a:bodyPr wrap="square" rtlCol="0">
              <a:spAutoFit/>
            </a:bodyPr>
            <a:lstStyle>
              <a:defPPr>
                <a:defRPr lang="zh-CN"/>
              </a:defPPr>
              <a:lvl1pPr algn="ctr">
                <a:defRPr sz="4800">
                  <a:ln>
                    <a:solidFill>
                      <a:schemeClr val="bg1"/>
                    </a:solidFill>
                  </a:ln>
                  <a:solidFill>
                    <a:srgbClr val="343942"/>
                  </a:solidFill>
                  <a:latin typeface="华文琥珀" panose="02010800040101010101" pitchFamily="2" charset="-122"/>
                  <a:ea typeface="华文琥珀" panose="02010800040101010101" pitchFamily="2" charset="-122"/>
                  <a:cs typeface="方正光辉特粗简体" panose="03000509000000000000" pitchFamily="65" charset="-122"/>
                </a:defRPr>
              </a:lvl1pPr>
            </a:lstStyle>
            <a:p>
              <a:r>
                <a:rPr lang="en-US" altLang="zh-CN" sz="8500" b="1" dirty="0">
                  <a:solidFill>
                    <a:schemeClr val="accent2">
                      <a:lumMod val="50000"/>
                    </a:schemeClr>
                  </a:solidFill>
                  <a:latin typeface="#9Slide06 Thillends" pitchFamily="2" charset="0"/>
                  <a:ea typeface="inpin heiti" charset="-122"/>
                  <a:cs typeface="Arial" panose="020B0604020202020204" pitchFamily="34" charset="0"/>
                </a:rPr>
                <a:t>03</a:t>
              </a:r>
              <a:endParaRPr lang="zh-CN" altLang="en-US" sz="8500" b="1" dirty="0">
                <a:solidFill>
                  <a:schemeClr val="accent2">
                    <a:lumMod val="50000"/>
                  </a:schemeClr>
                </a:solidFill>
                <a:latin typeface="#9Slide06 Thillends" pitchFamily="2" charset="0"/>
                <a:ea typeface="inpin heiti" charset="-122"/>
                <a:cs typeface="Arial" panose="020B0604020202020204" pitchFamily="34" charset="0"/>
              </a:endParaRPr>
            </a:p>
          </p:txBody>
        </p:sp>
      </p:grpSp>
      <p:pic>
        <p:nvPicPr>
          <p:cNvPr id="15" name="Picture 14"/>
          <p:cNvPicPr>
            <a:picLocks noChangeAspect="1"/>
          </p:cNvPicPr>
          <p:nvPr/>
        </p:nvPicPr>
        <p:blipFill rotWithShape="1">
          <a:blip r:embed="rId5">
            <a:extLst>
              <a:ext uri="{28A0092B-C50C-407E-A947-70E740481C1C}">
                <a14:useLocalDpi xmlns:a14="http://schemas.microsoft.com/office/drawing/2010/main" val="0"/>
              </a:ext>
            </a:extLst>
          </a:blip>
          <a:srcRect l="18860" t="24218" r="17799" b="17786"/>
          <a:stretch>
            <a:fillRect/>
          </a:stretch>
        </p:blipFill>
        <p:spPr>
          <a:xfrm>
            <a:off x="4347417" y="1722542"/>
            <a:ext cx="3497166" cy="320206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219165" y="191343"/>
            <a:ext cx="5637332" cy="6475314"/>
          </a:xfrm>
          <a:prstGeom prst="rect">
            <a:avLst/>
          </a:prstGeom>
        </p:spPr>
      </p:pic>
      <p:sp>
        <p:nvSpPr>
          <p:cNvPr id="9" name="TextBox 8"/>
          <p:cNvSpPr txBox="1"/>
          <p:nvPr/>
        </p:nvSpPr>
        <p:spPr>
          <a:xfrm>
            <a:off x="6049339" y="1679214"/>
            <a:ext cx="5637332" cy="1149055"/>
          </a:xfrm>
          <a:prstGeom prst="rect">
            <a:avLst/>
          </a:prstGeom>
          <a:solidFill>
            <a:schemeClr val="bg1"/>
          </a:solidFill>
        </p:spPr>
        <p:txBody>
          <a:bodyPr wrap="square" rtlCol="0">
            <a:spAutoFit/>
          </a:bodyPr>
          <a:lstStyle/>
          <a:p>
            <a:pPr algn="just">
              <a:lnSpc>
                <a:spcPct val="120000"/>
              </a:lnSpc>
              <a:spcBef>
                <a:spcPts val="600"/>
              </a:spcBef>
              <a:spcAft>
                <a:spcPts val="600"/>
              </a:spcAft>
            </a:pPr>
            <a:r>
              <a:rPr lang="en-US" altLang="zh-CN" sz="3000" dirty="0">
                <a:solidFill>
                  <a:schemeClr val="tx2"/>
                </a:solidFill>
                <a:latin typeface="Arial" panose="020B0604020202020204" pitchFamily="34" charset="0"/>
                <a:cs typeface="Arial" panose="020B0604020202020204" pitchFamily="34" charset="0"/>
              </a:rPr>
              <a:t>1. </a:t>
            </a:r>
            <a:r>
              <a:rPr lang="en-US" altLang="zh-CN" sz="3000" dirty="0" err="1">
                <a:solidFill>
                  <a:schemeClr val="tx2"/>
                </a:solidFill>
                <a:latin typeface="Arial" panose="020B0604020202020204" pitchFamily="34" charset="0"/>
                <a:cs typeface="Arial" panose="020B0604020202020204" pitchFamily="34" charset="0"/>
              </a:rPr>
              <a:t>Kể</a:t>
            </a:r>
            <a:r>
              <a:rPr lang="en-US" altLang="zh-CN" sz="3000" dirty="0">
                <a:solidFill>
                  <a:schemeClr val="tx2"/>
                </a:solidFill>
                <a:latin typeface="Arial" panose="020B0604020202020204" pitchFamily="34" charset="0"/>
                <a:cs typeface="Arial" panose="020B0604020202020204" pitchFamily="34" charset="0"/>
              </a:rPr>
              <a:t> </a:t>
            </a:r>
            <a:r>
              <a:rPr lang="en-US" altLang="zh-CN" sz="3000" dirty="0" err="1">
                <a:solidFill>
                  <a:schemeClr val="tx2"/>
                </a:solidFill>
                <a:latin typeface="Arial" panose="020B0604020202020204" pitchFamily="34" charset="0"/>
                <a:cs typeface="Arial" panose="020B0604020202020204" pitchFamily="34" charset="0"/>
              </a:rPr>
              <a:t>tên</a:t>
            </a:r>
            <a:r>
              <a:rPr lang="en-US" altLang="zh-CN" sz="3000" dirty="0">
                <a:solidFill>
                  <a:schemeClr val="tx2"/>
                </a:solidFill>
                <a:latin typeface="Arial" panose="020B0604020202020204" pitchFamily="34" charset="0"/>
                <a:cs typeface="Arial" panose="020B0604020202020204" pitchFamily="34" charset="0"/>
              </a:rPr>
              <a:t> </a:t>
            </a:r>
            <a:r>
              <a:rPr lang="en-US" altLang="zh-CN" sz="3000" dirty="0" err="1">
                <a:solidFill>
                  <a:schemeClr val="tx2"/>
                </a:solidFill>
                <a:latin typeface="Arial" panose="020B0604020202020204" pitchFamily="34" charset="0"/>
                <a:cs typeface="Arial" panose="020B0604020202020204" pitchFamily="34" charset="0"/>
              </a:rPr>
              <a:t>các</a:t>
            </a:r>
            <a:r>
              <a:rPr lang="en-US" altLang="zh-CN" sz="3000" dirty="0">
                <a:solidFill>
                  <a:schemeClr val="tx2"/>
                </a:solidFill>
                <a:latin typeface="Arial" panose="020B0604020202020204" pitchFamily="34" charset="0"/>
                <a:cs typeface="Arial" panose="020B0604020202020204" pitchFamily="34" charset="0"/>
              </a:rPr>
              <a:t> con </a:t>
            </a:r>
            <a:r>
              <a:rPr lang="en-US" altLang="zh-CN" sz="3000" dirty="0" err="1">
                <a:solidFill>
                  <a:schemeClr val="tx2"/>
                </a:solidFill>
                <a:latin typeface="Arial" panose="020B0604020202020204" pitchFamily="34" charset="0"/>
                <a:cs typeface="Arial" panose="020B0604020202020204" pitchFamily="34" charset="0"/>
              </a:rPr>
              <a:t>sông</a:t>
            </a:r>
            <a:r>
              <a:rPr lang="en-US" altLang="zh-CN" sz="3000" dirty="0">
                <a:solidFill>
                  <a:schemeClr val="tx2"/>
                </a:solidFill>
                <a:latin typeface="Arial" panose="020B0604020202020204" pitchFamily="34" charset="0"/>
                <a:cs typeface="Arial" panose="020B0604020202020204" pitchFamily="34" charset="0"/>
              </a:rPr>
              <a:t> </a:t>
            </a:r>
            <a:r>
              <a:rPr lang="en-US" altLang="zh-CN" sz="3000" dirty="0" err="1">
                <a:solidFill>
                  <a:schemeClr val="tx2"/>
                </a:solidFill>
                <a:latin typeface="Arial" panose="020B0604020202020204" pitchFamily="34" charset="0"/>
                <a:cs typeface="Arial" panose="020B0604020202020204" pitchFamily="34" charset="0"/>
              </a:rPr>
              <a:t>bắt</a:t>
            </a:r>
            <a:r>
              <a:rPr lang="en-US" altLang="zh-CN" sz="3000" dirty="0">
                <a:solidFill>
                  <a:schemeClr val="tx2"/>
                </a:solidFill>
                <a:latin typeface="Arial" panose="020B0604020202020204" pitchFamily="34" charset="0"/>
                <a:cs typeface="Arial" panose="020B0604020202020204" pitchFamily="34" charset="0"/>
              </a:rPr>
              <a:t> </a:t>
            </a:r>
            <a:r>
              <a:rPr lang="en-US" altLang="zh-CN" sz="3000" dirty="0" err="1">
                <a:solidFill>
                  <a:schemeClr val="tx2"/>
                </a:solidFill>
                <a:latin typeface="Arial" panose="020B0604020202020204" pitchFamily="34" charset="0"/>
                <a:cs typeface="Arial" panose="020B0604020202020204" pitchFamily="34" charset="0"/>
              </a:rPr>
              <a:t>nguồn</a:t>
            </a:r>
            <a:r>
              <a:rPr lang="en-US" altLang="zh-CN" sz="3000" dirty="0">
                <a:solidFill>
                  <a:schemeClr val="tx2"/>
                </a:solidFill>
                <a:latin typeface="Arial" panose="020B0604020202020204" pitchFamily="34" charset="0"/>
                <a:cs typeface="Arial" panose="020B0604020202020204" pitchFamily="34" charset="0"/>
              </a:rPr>
              <a:t> </a:t>
            </a:r>
            <a:r>
              <a:rPr lang="en-US" altLang="zh-CN" sz="3000" dirty="0" err="1">
                <a:solidFill>
                  <a:schemeClr val="tx2"/>
                </a:solidFill>
                <a:latin typeface="Arial" panose="020B0604020202020204" pitchFamily="34" charset="0"/>
                <a:cs typeface="Arial" panose="020B0604020202020204" pitchFamily="34" charset="0"/>
              </a:rPr>
              <a:t>từ</a:t>
            </a:r>
            <a:r>
              <a:rPr lang="en-US" altLang="zh-CN" sz="3000" dirty="0">
                <a:solidFill>
                  <a:schemeClr val="tx2"/>
                </a:solidFill>
                <a:latin typeface="Arial" panose="020B0604020202020204" pitchFamily="34" charset="0"/>
                <a:cs typeface="Arial" panose="020B0604020202020204" pitchFamily="34" charset="0"/>
              </a:rPr>
              <a:t> </a:t>
            </a:r>
            <a:r>
              <a:rPr lang="en-US" altLang="zh-CN" sz="3000" dirty="0" err="1">
                <a:solidFill>
                  <a:schemeClr val="tx2"/>
                </a:solidFill>
                <a:latin typeface="Arial" panose="020B0604020202020204" pitchFamily="34" charset="0"/>
                <a:cs typeface="Arial" panose="020B0604020202020204" pitchFamily="34" charset="0"/>
              </a:rPr>
              <a:t>Tây</a:t>
            </a:r>
            <a:r>
              <a:rPr lang="en-US" altLang="zh-CN" sz="3000" dirty="0">
                <a:solidFill>
                  <a:schemeClr val="tx2"/>
                </a:solidFill>
                <a:latin typeface="Arial" panose="020B0604020202020204" pitchFamily="34" charset="0"/>
                <a:cs typeface="Arial" panose="020B0604020202020204" pitchFamily="34" charset="0"/>
              </a:rPr>
              <a:t> </a:t>
            </a:r>
            <a:r>
              <a:rPr lang="en-US" altLang="zh-CN" sz="3000" dirty="0" err="1">
                <a:solidFill>
                  <a:schemeClr val="tx2"/>
                </a:solidFill>
                <a:latin typeface="Arial" panose="020B0604020202020204" pitchFamily="34" charset="0"/>
                <a:cs typeface="Arial" panose="020B0604020202020204" pitchFamily="34" charset="0"/>
              </a:rPr>
              <a:t>Nguyên</a:t>
            </a:r>
            <a:r>
              <a:rPr lang="en-US" altLang="zh-CN" sz="3000" dirty="0">
                <a:solidFill>
                  <a:schemeClr val="tx2"/>
                </a:solidFill>
                <a:latin typeface="Arial" panose="020B0604020202020204" pitchFamily="34" charset="0"/>
                <a:cs typeface="Arial" panose="020B0604020202020204" pitchFamily="34" charset="0"/>
              </a:rPr>
              <a:t>. </a:t>
            </a:r>
            <a:endParaRPr lang="en-US" altLang="zh-CN" sz="3000" dirty="0">
              <a:solidFill>
                <a:schemeClr val="tx2"/>
              </a:solidFill>
              <a:latin typeface="Arial" panose="020B0604020202020204" pitchFamily="34" charset="0"/>
              <a:cs typeface="Arial" panose="020B0604020202020204" pitchFamily="34" charset="0"/>
            </a:endParaRPr>
          </a:p>
        </p:txBody>
      </p:sp>
      <p:sp>
        <p:nvSpPr>
          <p:cNvPr id="14" name="TextBox 13"/>
          <p:cNvSpPr txBox="1"/>
          <p:nvPr/>
        </p:nvSpPr>
        <p:spPr>
          <a:xfrm rot="19452361">
            <a:off x="1249984" y="1793569"/>
            <a:ext cx="1610528" cy="360518"/>
          </a:xfrm>
          <a:prstGeom prst="rect">
            <a:avLst/>
          </a:prstGeom>
          <a:noFill/>
        </p:spPr>
        <p:txBody>
          <a:bodyPr wrap="square" rtlCol="0">
            <a:spAutoFit/>
          </a:bodyPr>
          <a:lstStyle/>
          <a:p>
            <a:pPr>
              <a:lnSpc>
                <a:spcPct val="120000"/>
              </a:lnSpc>
              <a:spcBef>
                <a:spcPts val="600"/>
              </a:spcBef>
              <a:spcAft>
                <a:spcPts val="600"/>
              </a:spcAft>
            </a:pPr>
            <a:r>
              <a:rPr lang="en-US" altLang="zh-CN" sz="1600" b="1" dirty="0" err="1">
                <a:latin typeface="Arial" panose="020B0604020202020204" pitchFamily="34" charset="0"/>
                <a:cs typeface="Arial" panose="020B0604020202020204" pitchFamily="34" charset="0"/>
              </a:rPr>
              <a:t>Sông</a:t>
            </a:r>
            <a:r>
              <a:rPr lang="en-US" altLang="zh-CN" sz="1600" b="1" dirty="0">
                <a:latin typeface="Arial" panose="020B0604020202020204" pitchFamily="34" charset="0"/>
                <a:cs typeface="Arial" panose="020B0604020202020204" pitchFamily="34" charset="0"/>
              </a:rPr>
              <a:t> </a:t>
            </a:r>
            <a:r>
              <a:rPr lang="en-US" altLang="zh-CN" sz="1600" b="1" dirty="0" err="1">
                <a:latin typeface="Arial" panose="020B0604020202020204" pitchFamily="34" charset="0"/>
                <a:cs typeface="Arial" panose="020B0604020202020204" pitchFamily="34" charset="0"/>
              </a:rPr>
              <a:t>Xê</a:t>
            </a:r>
            <a:r>
              <a:rPr lang="en-US" altLang="zh-CN" sz="1600" b="1" dirty="0">
                <a:latin typeface="Arial" panose="020B0604020202020204" pitchFamily="34" charset="0"/>
                <a:cs typeface="Arial" panose="020B0604020202020204" pitchFamily="34" charset="0"/>
              </a:rPr>
              <a:t> Xan</a:t>
            </a:r>
            <a:endParaRPr lang="vi-VN" altLang="zh-CN" sz="1600" b="1" dirty="0">
              <a:latin typeface="Arial" panose="020B0604020202020204" pitchFamily="34" charset="0"/>
              <a:cs typeface="Arial" panose="020B0604020202020204" pitchFamily="34" charset="0"/>
            </a:endParaRPr>
          </a:p>
        </p:txBody>
      </p:sp>
      <p:sp>
        <p:nvSpPr>
          <p:cNvPr id="15" name="TextBox 14"/>
          <p:cNvSpPr txBox="1"/>
          <p:nvPr/>
        </p:nvSpPr>
        <p:spPr>
          <a:xfrm rot="1192542">
            <a:off x="1674449" y="2675677"/>
            <a:ext cx="1610528" cy="360518"/>
          </a:xfrm>
          <a:prstGeom prst="rect">
            <a:avLst/>
          </a:prstGeom>
          <a:noFill/>
        </p:spPr>
        <p:txBody>
          <a:bodyPr wrap="square" rtlCol="0">
            <a:spAutoFit/>
          </a:bodyPr>
          <a:lstStyle/>
          <a:p>
            <a:pPr>
              <a:lnSpc>
                <a:spcPct val="120000"/>
              </a:lnSpc>
              <a:spcBef>
                <a:spcPts val="600"/>
              </a:spcBef>
              <a:spcAft>
                <a:spcPts val="600"/>
              </a:spcAft>
            </a:pPr>
            <a:r>
              <a:rPr lang="en-US" altLang="zh-CN" sz="1600" b="1" dirty="0" err="1">
                <a:latin typeface="Arial" panose="020B0604020202020204" pitchFamily="34" charset="0"/>
                <a:cs typeface="Arial" panose="020B0604020202020204" pitchFamily="34" charset="0"/>
              </a:rPr>
              <a:t>Sông</a:t>
            </a:r>
            <a:r>
              <a:rPr lang="en-US" altLang="zh-CN" sz="1600" b="1" dirty="0">
                <a:latin typeface="Arial" panose="020B0604020202020204" pitchFamily="34" charset="0"/>
                <a:cs typeface="Arial" panose="020B0604020202020204" pitchFamily="34" charset="0"/>
              </a:rPr>
              <a:t> </a:t>
            </a:r>
            <a:r>
              <a:rPr lang="en-US" altLang="zh-CN" sz="1600" b="1" dirty="0" err="1">
                <a:latin typeface="Arial" panose="020B0604020202020204" pitchFamily="34" charset="0"/>
                <a:cs typeface="Arial" panose="020B0604020202020204" pitchFamily="34" charset="0"/>
              </a:rPr>
              <a:t>Xrê</a:t>
            </a:r>
            <a:r>
              <a:rPr lang="en-US" altLang="zh-CN" sz="1600" b="1" dirty="0">
                <a:latin typeface="Arial" panose="020B0604020202020204" pitchFamily="34" charset="0"/>
                <a:cs typeface="Arial" panose="020B0604020202020204" pitchFamily="34" charset="0"/>
              </a:rPr>
              <a:t> </a:t>
            </a:r>
            <a:r>
              <a:rPr lang="en-US" altLang="zh-CN" sz="1600" b="1" dirty="0" err="1">
                <a:latin typeface="Arial" panose="020B0604020202020204" pitchFamily="34" charset="0"/>
                <a:cs typeface="Arial" panose="020B0604020202020204" pitchFamily="34" charset="0"/>
              </a:rPr>
              <a:t>Pôk</a:t>
            </a:r>
            <a:endParaRPr lang="vi-VN" altLang="zh-CN" sz="1600" b="1" dirty="0">
              <a:latin typeface="Arial" panose="020B0604020202020204" pitchFamily="34" charset="0"/>
              <a:cs typeface="Arial" panose="020B0604020202020204" pitchFamily="34" charset="0"/>
            </a:endParaRPr>
          </a:p>
        </p:txBody>
      </p:sp>
      <p:sp>
        <p:nvSpPr>
          <p:cNvPr id="17" name="TextBox 16"/>
          <p:cNvSpPr txBox="1"/>
          <p:nvPr/>
        </p:nvSpPr>
        <p:spPr>
          <a:xfrm rot="19318403">
            <a:off x="1566712" y="4257403"/>
            <a:ext cx="1874739" cy="360518"/>
          </a:xfrm>
          <a:prstGeom prst="rect">
            <a:avLst/>
          </a:prstGeom>
          <a:noFill/>
        </p:spPr>
        <p:txBody>
          <a:bodyPr wrap="square" rtlCol="0">
            <a:spAutoFit/>
          </a:bodyPr>
          <a:lstStyle/>
          <a:p>
            <a:pPr>
              <a:lnSpc>
                <a:spcPct val="120000"/>
              </a:lnSpc>
              <a:spcBef>
                <a:spcPts val="600"/>
              </a:spcBef>
              <a:spcAft>
                <a:spcPts val="600"/>
              </a:spcAft>
            </a:pPr>
            <a:r>
              <a:rPr lang="en-US" altLang="zh-CN" sz="1600" b="1" dirty="0" err="1">
                <a:latin typeface="Arial" panose="020B0604020202020204" pitchFamily="34" charset="0"/>
                <a:cs typeface="Arial" panose="020B0604020202020204" pitchFamily="34" charset="0"/>
              </a:rPr>
              <a:t>Sông</a:t>
            </a:r>
            <a:r>
              <a:rPr lang="en-US" altLang="zh-CN" sz="1600" b="1" dirty="0">
                <a:latin typeface="Arial" panose="020B0604020202020204" pitchFamily="34" charset="0"/>
                <a:cs typeface="Arial" panose="020B0604020202020204" pitchFamily="34" charset="0"/>
              </a:rPr>
              <a:t> </a:t>
            </a:r>
            <a:r>
              <a:rPr lang="en-US" altLang="zh-CN" sz="1600" b="1" dirty="0" err="1">
                <a:latin typeface="Arial" panose="020B0604020202020204" pitchFamily="34" charset="0"/>
                <a:cs typeface="Arial" panose="020B0604020202020204" pitchFamily="34" charset="0"/>
              </a:rPr>
              <a:t>Đồng</a:t>
            </a:r>
            <a:r>
              <a:rPr lang="en-US" altLang="zh-CN" sz="1600" b="1" dirty="0">
                <a:latin typeface="Arial" panose="020B0604020202020204" pitchFamily="34" charset="0"/>
                <a:cs typeface="Arial" panose="020B0604020202020204" pitchFamily="34" charset="0"/>
              </a:rPr>
              <a:t> </a:t>
            </a:r>
            <a:r>
              <a:rPr lang="en-US" altLang="zh-CN" sz="1600" b="1" dirty="0" err="1">
                <a:latin typeface="Arial" panose="020B0604020202020204" pitchFamily="34" charset="0"/>
                <a:cs typeface="Arial" panose="020B0604020202020204" pitchFamily="34" charset="0"/>
              </a:rPr>
              <a:t>Nai</a:t>
            </a:r>
            <a:endParaRPr lang="vi-VN" altLang="zh-CN" sz="1600" b="1" dirty="0">
              <a:latin typeface="Arial" panose="020B0604020202020204" pitchFamily="34" charset="0"/>
              <a:cs typeface="Arial" panose="020B0604020202020204" pitchFamily="34" charset="0"/>
            </a:endParaRPr>
          </a:p>
        </p:txBody>
      </p:sp>
      <p:sp>
        <p:nvSpPr>
          <p:cNvPr id="6" name="Freeform: Shape 5"/>
          <p:cNvSpPr/>
          <p:nvPr/>
        </p:nvSpPr>
        <p:spPr>
          <a:xfrm>
            <a:off x="1261808" y="731429"/>
            <a:ext cx="1776023" cy="1942594"/>
          </a:xfrm>
          <a:custGeom>
            <a:avLst/>
            <a:gdLst>
              <a:gd name="connsiteX0" fmla="*/ 0 w 1519311"/>
              <a:gd name="connsiteY0" fmla="*/ 1828800 h 1828800"/>
              <a:gd name="connsiteX1" fmla="*/ 168812 w 1519311"/>
              <a:gd name="connsiteY1" fmla="*/ 1814732 h 1828800"/>
              <a:gd name="connsiteX2" fmla="*/ 239151 w 1519311"/>
              <a:gd name="connsiteY2" fmla="*/ 1730326 h 1828800"/>
              <a:gd name="connsiteX3" fmla="*/ 337624 w 1519311"/>
              <a:gd name="connsiteY3" fmla="*/ 1730326 h 1828800"/>
              <a:gd name="connsiteX4" fmla="*/ 393895 w 1519311"/>
              <a:gd name="connsiteY4" fmla="*/ 1645920 h 1828800"/>
              <a:gd name="connsiteX5" fmla="*/ 478301 w 1519311"/>
              <a:gd name="connsiteY5" fmla="*/ 1519311 h 1828800"/>
              <a:gd name="connsiteX6" fmla="*/ 520504 w 1519311"/>
              <a:gd name="connsiteY6" fmla="*/ 1477108 h 1828800"/>
              <a:gd name="connsiteX7" fmla="*/ 576775 w 1519311"/>
              <a:gd name="connsiteY7" fmla="*/ 1364566 h 1828800"/>
              <a:gd name="connsiteX8" fmla="*/ 661181 w 1519311"/>
              <a:gd name="connsiteY8" fmla="*/ 1322363 h 1828800"/>
              <a:gd name="connsiteX9" fmla="*/ 759655 w 1519311"/>
              <a:gd name="connsiteY9" fmla="*/ 1322363 h 1828800"/>
              <a:gd name="connsiteX10" fmla="*/ 801858 w 1519311"/>
              <a:gd name="connsiteY10" fmla="*/ 1280160 h 1828800"/>
              <a:gd name="connsiteX11" fmla="*/ 914400 w 1519311"/>
              <a:gd name="connsiteY11" fmla="*/ 1308295 h 1828800"/>
              <a:gd name="connsiteX12" fmla="*/ 1012874 w 1519311"/>
              <a:gd name="connsiteY12" fmla="*/ 1392702 h 1828800"/>
              <a:gd name="connsiteX13" fmla="*/ 1026941 w 1519311"/>
              <a:gd name="connsiteY13" fmla="*/ 1491175 h 1828800"/>
              <a:gd name="connsiteX14" fmla="*/ 1097280 w 1519311"/>
              <a:gd name="connsiteY14" fmla="*/ 1589649 h 1828800"/>
              <a:gd name="connsiteX15" fmla="*/ 1153551 w 1519311"/>
              <a:gd name="connsiteY15" fmla="*/ 1589649 h 1828800"/>
              <a:gd name="connsiteX16" fmla="*/ 1195754 w 1519311"/>
              <a:gd name="connsiteY16" fmla="*/ 1463040 h 1828800"/>
              <a:gd name="connsiteX17" fmla="*/ 1195754 w 1519311"/>
              <a:gd name="connsiteY17" fmla="*/ 1463040 h 1828800"/>
              <a:gd name="connsiteX18" fmla="*/ 1280160 w 1519311"/>
              <a:gd name="connsiteY18" fmla="*/ 1322363 h 1828800"/>
              <a:gd name="connsiteX19" fmla="*/ 1322363 w 1519311"/>
              <a:gd name="connsiteY19" fmla="*/ 1223889 h 1828800"/>
              <a:gd name="connsiteX20" fmla="*/ 1364566 w 1519311"/>
              <a:gd name="connsiteY20" fmla="*/ 1153551 h 1828800"/>
              <a:gd name="connsiteX21" fmla="*/ 1420837 w 1519311"/>
              <a:gd name="connsiteY21" fmla="*/ 1125415 h 1828800"/>
              <a:gd name="connsiteX22" fmla="*/ 1491175 w 1519311"/>
              <a:gd name="connsiteY22" fmla="*/ 970671 h 1828800"/>
              <a:gd name="connsiteX23" fmla="*/ 1519311 w 1519311"/>
              <a:gd name="connsiteY23" fmla="*/ 872197 h 1828800"/>
              <a:gd name="connsiteX24" fmla="*/ 1519311 w 1519311"/>
              <a:gd name="connsiteY24" fmla="*/ 731520 h 1828800"/>
              <a:gd name="connsiteX25" fmla="*/ 1519311 w 1519311"/>
              <a:gd name="connsiteY25" fmla="*/ 647114 h 1828800"/>
              <a:gd name="connsiteX26" fmla="*/ 1448972 w 1519311"/>
              <a:gd name="connsiteY26" fmla="*/ 590843 h 1828800"/>
              <a:gd name="connsiteX27" fmla="*/ 1420837 w 1519311"/>
              <a:gd name="connsiteY27" fmla="*/ 534572 h 1828800"/>
              <a:gd name="connsiteX28" fmla="*/ 1420837 w 1519311"/>
              <a:gd name="connsiteY28" fmla="*/ 393895 h 1828800"/>
              <a:gd name="connsiteX29" fmla="*/ 1434904 w 1519311"/>
              <a:gd name="connsiteY29" fmla="*/ 281354 h 1828800"/>
              <a:gd name="connsiteX30" fmla="*/ 1434904 w 1519311"/>
              <a:gd name="connsiteY30" fmla="*/ 140677 h 1828800"/>
              <a:gd name="connsiteX31" fmla="*/ 1434904 w 1519311"/>
              <a:gd name="connsiteY31" fmla="*/ 42203 h 1828800"/>
              <a:gd name="connsiteX32" fmla="*/ 1350498 w 1519311"/>
              <a:gd name="connsiteY32" fmla="*/ 0 h 1828800"/>
              <a:gd name="connsiteX0-1" fmla="*/ 0 w 1776486"/>
              <a:gd name="connsiteY0-2" fmla="*/ 1943100 h 1943100"/>
              <a:gd name="connsiteX1-3" fmla="*/ 425987 w 1776486"/>
              <a:gd name="connsiteY1-4" fmla="*/ 1814732 h 1943100"/>
              <a:gd name="connsiteX2-5" fmla="*/ 496326 w 1776486"/>
              <a:gd name="connsiteY2-6" fmla="*/ 1730326 h 1943100"/>
              <a:gd name="connsiteX3-7" fmla="*/ 594799 w 1776486"/>
              <a:gd name="connsiteY3-8" fmla="*/ 1730326 h 1943100"/>
              <a:gd name="connsiteX4-9" fmla="*/ 651070 w 1776486"/>
              <a:gd name="connsiteY4-10" fmla="*/ 1645920 h 1943100"/>
              <a:gd name="connsiteX5-11" fmla="*/ 735476 w 1776486"/>
              <a:gd name="connsiteY5-12" fmla="*/ 1519311 h 1943100"/>
              <a:gd name="connsiteX6-13" fmla="*/ 777679 w 1776486"/>
              <a:gd name="connsiteY6-14" fmla="*/ 1477108 h 1943100"/>
              <a:gd name="connsiteX7-15" fmla="*/ 833950 w 1776486"/>
              <a:gd name="connsiteY7-16" fmla="*/ 1364566 h 1943100"/>
              <a:gd name="connsiteX8-17" fmla="*/ 918356 w 1776486"/>
              <a:gd name="connsiteY8-18" fmla="*/ 1322363 h 1943100"/>
              <a:gd name="connsiteX9-19" fmla="*/ 1016830 w 1776486"/>
              <a:gd name="connsiteY9-20" fmla="*/ 1322363 h 1943100"/>
              <a:gd name="connsiteX10-21" fmla="*/ 1059033 w 1776486"/>
              <a:gd name="connsiteY10-22" fmla="*/ 1280160 h 1943100"/>
              <a:gd name="connsiteX11-23" fmla="*/ 1171575 w 1776486"/>
              <a:gd name="connsiteY11-24" fmla="*/ 1308295 h 1943100"/>
              <a:gd name="connsiteX12-25" fmla="*/ 1270049 w 1776486"/>
              <a:gd name="connsiteY12-26" fmla="*/ 1392702 h 1943100"/>
              <a:gd name="connsiteX13-27" fmla="*/ 1284116 w 1776486"/>
              <a:gd name="connsiteY13-28" fmla="*/ 1491175 h 1943100"/>
              <a:gd name="connsiteX14-29" fmla="*/ 1354455 w 1776486"/>
              <a:gd name="connsiteY14-30" fmla="*/ 1589649 h 1943100"/>
              <a:gd name="connsiteX15-31" fmla="*/ 1410726 w 1776486"/>
              <a:gd name="connsiteY15-32" fmla="*/ 1589649 h 1943100"/>
              <a:gd name="connsiteX16-33" fmla="*/ 1452929 w 1776486"/>
              <a:gd name="connsiteY16-34" fmla="*/ 1463040 h 1943100"/>
              <a:gd name="connsiteX17-35" fmla="*/ 1452929 w 1776486"/>
              <a:gd name="connsiteY17-36" fmla="*/ 1463040 h 1943100"/>
              <a:gd name="connsiteX18-37" fmla="*/ 1537335 w 1776486"/>
              <a:gd name="connsiteY18-38" fmla="*/ 1322363 h 1943100"/>
              <a:gd name="connsiteX19-39" fmla="*/ 1579538 w 1776486"/>
              <a:gd name="connsiteY19-40" fmla="*/ 1223889 h 1943100"/>
              <a:gd name="connsiteX20-41" fmla="*/ 1621741 w 1776486"/>
              <a:gd name="connsiteY20-42" fmla="*/ 1153551 h 1943100"/>
              <a:gd name="connsiteX21-43" fmla="*/ 1678012 w 1776486"/>
              <a:gd name="connsiteY21-44" fmla="*/ 1125415 h 1943100"/>
              <a:gd name="connsiteX22-45" fmla="*/ 1748350 w 1776486"/>
              <a:gd name="connsiteY22-46" fmla="*/ 970671 h 1943100"/>
              <a:gd name="connsiteX23-47" fmla="*/ 1776486 w 1776486"/>
              <a:gd name="connsiteY23-48" fmla="*/ 872197 h 1943100"/>
              <a:gd name="connsiteX24-49" fmla="*/ 1776486 w 1776486"/>
              <a:gd name="connsiteY24-50" fmla="*/ 731520 h 1943100"/>
              <a:gd name="connsiteX25-51" fmla="*/ 1776486 w 1776486"/>
              <a:gd name="connsiteY25-52" fmla="*/ 647114 h 1943100"/>
              <a:gd name="connsiteX26-53" fmla="*/ 1706147 w 1776486"/>
              <a:gd name="connsiteY26-54" fmla="*/ 590843 h 1943100"/>
              <a:gd name="connsiteX27-55" fmla="*/ 1678012 w 1776486"/>
              <a:gd name="connsiteY27-56" fmla="*/ 534572 h 1943100"/>
              <a:gd name="connsiteX28-57" fmla="*/ 1678012 w 1776486"/>
              <a:gd name="connsiteY28-58" fmla="*/ 393895 h 1943100"/>
              <a:gd name="connsiteX29-59" fmla="*/ 1692079 w 1776486"/>
              <a:gd name="connsiteY29-60" fmla="*/ 281354 h 1943100"/>
              <a:gd name="connsiteX30-61" fmla="*/ 1692079 w 1776486"/>
              <a:gd name="connsiteY30-62" fmla="*/ 140677 h 1943100"/>
              <a:gd name="connsiteX31-63" fmla="*/ 1692079 w 1776486"/>
              <a:gd name="connsiteY31-64" fmla="*/ 42203 h 1943100"/>
              <a:gd name="connsiteX32-65" fmla="*/ 1607673 w 1776486"/>
              <a:gd name="connsiteY32-66" fmla="*/ 0 h 19431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Lst>
            <a:rect l="l" t="t" r="r" b="b"/>
            <a:pathLst>
              <a:path w="1776486" h="1943100">
                <a:moveTo>
                  <a:pt x="0" y="1943100"/>
                </a:moveTo>
                <a:lnTo>
                  <a:pt x="425987" y="1814732"/>
                </a:lnTo>
                <a:lnTo>
                  <a:pt x="496326" y="1730326"/>
                </a:lnTo>
                <a:lnTo>
                  <a:pt x="594799" y="1730326"/>
                </a:lnTo>
                <a:lnTo>
                  <a:pt x="651070" y="1645920"/>
                </a:lnTo>
                <a:lnTo>
                  <a:pt x="735476" y="1519311"/>
                </a:lnTo>
                <a:lnTo>
                  <a:pt x="777679" y="1477108"/>
                </a:lnTo>
                <a:lnTo>
                  <a:pt x="833950" y="1364566"/>
                </a:lnTo>
                <a:lnTo>
                  <a:pt x="918356" y="1322363"/>
                </a:lnTo>
                <a:lnTo>
                  <a:pt x="1016830" y="1322363"/>
                </a:lnTo>
                <a:lnTo>
                  <a:pt x="1059033" y="1280160"/>
                </a:lnTo>
                <a:lnTo>
                  <a:pt x="1171575" y="1308295"/>
                </a:lnTo>
                <a:lnTo>
                  <a:pt x="1270049" y="1392702"/>
                </a:lnTo>
                <a:lnTo>
                  <a:pt x="1284116" y="1491175"/>
                </a:lnTo>
                <a:lnTo>
                  <a:pt x="1354455" y="1589649"/>
                </a:lnTo>
                <a:lnTo>
                  <a:pt x="1410726" y="1589649"/>
                </a:lnTo>
                <a:lnTo>
                  <a:pt x="1452929" y="1463040"/>
                </a:lnTo>
                <a:lnTo>
                  <a:pt x="1452929" y="1463040"/>
                </a:lnTo>
                <a:lnTo>
                  <a:pt x="1537335" y="1322363"/>
                </a:lnTo>
                <a:lnTo>
                  <a:pt x="1579538" y="1223889"/>
                </a:lnTo>
                <a:lnTo>
                  <a:pt x="1621741" y="1153551"/>
                </a:lnTo>
                <a:lnTo>
                  <a:pt x="1678012" y="1125415"/>
                </a:lnTo>
                <a:lnTo>
                  <a:pt x="1748350" y="970671"/>
                </a:lnTo>
                <a:lnTo>
                  <a:pt x="1776486" y="872197"/>
                </a:lnTo>
                <a:lnTo>
                  <a:pt x="1776486" y="731520"/>
                </a:lnTo>
                <a:lnTo>
                  <a:pt x="1776486" y="647114"/>
                </a:lnTo>
                <a:lnTo>
                  <a:pt x="1706147" y="590843"/>
                </a:lnTo>
                <a:lnTo>
                  <a:pt x="1678012" y="534572"/>
                </a:lnTo>
                <a:lnTo>
                  <a:pt x="1678012" y="393895"/>
                </a:lnTo>
                <a:lnTo>
                  <a:pt x="1692079" y="281354"/>
                </a:lnTo>
                <a:lnTo>
                  <a:pt x="1692079" y="140677"/>
                </a:lnTo>
                <a:lnTo>
                  <a:pt x="1692079" y="42203"/>
                </a:lnTo>
                <a:lnTo>
                  <a:pt x="1607673" y="0"/>
                </a:lnTo>
              </a:path>
            </a:pathLst>
          </a:cu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23" name="Group 22"/>
          <p:cNvGrpSpPr/>
          <p:nvPr/>
        </p:nvGrpSpPr>
        <p:grpSpPr>
          <a:xfrm>
            <a:off x="3336692" y="1516084"/>
            <a:ext cx="1043668" cy="1706436"/>
            <a:chOff x="3337560" y="1516380"/>
            <a:chExt cx="1043940" cy="1706880"/>
          </a:xfrm>
        </p:grpSpPr>
        <p:sp>
          <p:nvSpPr>
            <p:cNvPr id="20" name="Freeform: Shape 19"/>
            <p:cNvSpPr/>
            <p:nvPr/>
          </p:nvSpPr>
          <p:spPr>
            <a:xfrm>
              <a:off x="3337560" y="1920240"/>
              <a:ext cx="1043940" cy="1303020"/>
            </a:xfrm>
            <a:custGeom>
              <a:avLst/>
              <a:gdLst>
                <a:gd name="connsiteX0" fmla="*/ 99060 w 1043940"/>
                <a:gd name="connsiteY0" fmla="*/ 0 h 1303020"/>
                <a:gd name="connsiteX1" fmla="*/ 121920 w 1043940"/>
                <a:gd name="connsiteY1" fmla="*/ 121920 h 1303020"/>
                <a:gd name="connsiteX2" fmla="*/ 60960 w 1043940"/>
                <a:gd name="connsiteY2" fmla="*/ 251460 h 1303020"/>
                <a:gd name="connsiteX3" fmla="*/ 0 w 1043940"/>
                <a:gd name="connsiteY3" fmla="*/ 396240 h 1303020"/>
                <a:gd name="connsiteX4" fmla="*/ 0 w 1043940"/>
                <a:gd name="connsiteY4" fmla="*/ 487680 h 1303020"/>
                <a:gd name="connsiteX5" fmla="*/ 38100 w 1043940"/>
                <a:gd name="connsiteY5" fmla="*/ 624840 h 1303020"/>
                <a:gd name="connsiteX6" fmla="*/ 60960 w 1043940"/>
                <a:gd name="connsiteY6" fmla="*/ 678180 h 1303020"/>
                <a:gd name="connsiteX7" fmla="*/ 76200 w 1043940"/>
                <a:gd name="connsiteY7" fmla="*/ 708660 h 1303020"/>
                <a:gd name="connsiteX8" fmla="*/ 129540 w 1043940"/>
                <a:gd name="connsiteY8" fmla="*/ 708660 h 1303020"/>
                <a:gd name="connsiteX9" fmla="*/ 160020 w 1043940"/>
                <a:gd name="connsiteY9" fmla="*/ 769620 h 1303020"/>
                <a:gd name="connsiteX10" fmla="*/ 205740 w 1043940"/>
                <a:gd name="connsiteY10" fmla="*/ 807720 h 1303020"/>
                <a:gd name="connsiteX11" fmla="*/ 236220 w 1043940"/>
                <a:gd name="connsiteY11" fmla="*/ 876300 h 1303020"/>
                <a:gd name="connsiteX12" fmla="*/ 304800 w 1043940"/>
                <a:gd name="connsiteY12" fmla="*/ 914400 h 1303020"/>
                <a:gd name="connsiteX13" fmla="*/ 365760 w 1043940"/>
                <a:gd name="connsiteY13" fmla="*/ 998220 h 1303020"/>
                <a:gd name="connsiteX14" fmla="*/ 396240 w 1043940"/>
                <a:gd name="connsiteY14" fmla="*/ 1104900 h 1303020"/>
                <a:gd name="connsiteX15" fmla="*/ 457200 w 1043940"/>
                <a:gd name="connsiteY15" fmla="*/ 1173480 h 1303020"/>
                <a:gd name="connsiteX16" fmla="*/ 624840 w 1043940"/>
                <a:gd name="connsiteY16" fmla="*/ 1257300 h 1303020"/>
                <a:gd name="connsiteX17" fmla="*/ 723900 w 1043940"/>
                <a:gd name="connsiteY17" fmla="*/ 1257300 h 1303020"/>
                <a:gd name="connsiteX18" fmla="*/ 815340 w 1043940"/>
                <a:gd name="connsiteY18" fmla="*/ 1303020 h 1303020"/>
                <a:gd name="connsiteX19" fmla="*/ 1043940 w 1043940"/>
                <a:gd name="connsiteY19" fmla="*/ 1226820 h 130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43940" h="1303020">
                  <a:moveTo>
                    <a:pt x="99060" y="0"/>
                  </a:moveTo>
                  <a:lnTo>
                    <a:pt x="121920" y="121920"/>
                  </a:lnTo>
                  <a:lnTo>
                    <a:pt x="60960" y="251460"/>
                  </a:lnTo>
                  <a:lnTo>
                    <a:pt x="0" y="396240"/>
                  </a:lnTo>
                  <a:lnTo>
                    <a:pt x="0" y="487680"/>
                  </a:lnTo>
                  <a:lnTo>
                    <a:pt x="38100" y="624840"/>
                  </a:lnTo>
                  <a:lnTo>
                    <a:pt x="60960" y="678180"/>
                  </a:lnTo>
                  <a:lnTo>
                    <a:pt x="76200" y="708660"/>
                  </a:lnTo>
                  <a:lnTo>
                    <a:pt x="129540" y="708660"/>
                  </a:lnTo>
                  <a:lnTo>
                    <a:pt x="160020" y="769620"/>
                  </a:lnTo>
                  <a:lnTo>
                    <a:pt x="205740" y="807720"/>
                  </a:lnTo>
                  <a:lnTo>
                    <a:pt x="236220" y="876300"/>
                  </a:lnTo>
                  <a:lnTo>
                    <a:pt x="304800" y="914400"/>
                  </a:lnTo>
                  <a:lnTo>
                    <a:pt x="365760" y="998220"/>
                  </a:lnTo>
                  <a:lnTo>
                    <a:pt x="396240" y="1104900"/>
                  </a:lnTo>
                  <a:lnTo>
                    <a:pt x="457200" y="1173480"/>
                  </a:lnTo>
                  <a:lnTo>
                    <a:pt x="624840" y="1257300"/>
                  </a:lnTo>
                  <a:lnTo>
                    <a:pt x="723900" y="1257300"/>
                  </a:lnTo>
                  <a:lnTo>
                    <a:pt x="815340" y="1303020"/>
                  </a:lnTo>
                  <a:lnTo>
                    <a:pt x="1043940" y="1226820"/>
                  </a:lnTo>
                </a:path>
              </a:pathLst>
            </a:cu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Freeform: Shape 20"/>
            <p:cNvSpPr/>
            <p:nvPr/>
          </p:nvSpPr>
          <p:spPr>
            <a:xfrm>
              <a:off x="3505200" y="1516380"/>
              <a:ext cx="274320" cy="1257300"/>
            </a:xfrm>
            <a:custGeom>
              <a:avLst/>
              <a:gdLst>
                <a:gd name="connsiteX0" fmla="*/ 38100 w 274320"/>
                <a:gd name="connsiteY0" fmla="*/ 0 h 1257300"/>
                <a:gd name="connsiteX1" fmla="*/ 0 w 274320"/>
                <a:gd name="connsiteY1" fmla="*/ 60960 h 1257300"/>
                <a:gd name="connsiteX2" fmla="*/ 60960 w 274320"/>
                <a:gd name="connsiteY2" fmla="*/ 160020 h 1257300"/>
                <a:gd name="connsiteX3" fmla="*/ 91440 w 274320"/>
                <a:gd name="connsiteY3" fmla="*/ 220980 h 1257300"/>
                <a:gd name="connsiteX4" fmla="*/ 129540 w 274320"/>
                <a:gd name="connsiteY4" fmla="*/ 312420 h 1257300"/>
                <a:gd name="connsiteX5" fmla="*/ 160020 w 274320"/>
                <a:gd name="connsiteY5" fmla="*/ 388620 h 1257300"/>
                <a:gd name="connsiteX6" fmla="*/ 220980 w 274320"/>
                <a:gd name="connsiteY6" fmla="*/ 487680 h 1257300"/>
                <a:gd name="connsiteX7" fmla="*/ 274320 w 274320"/>
                <a:gd name="connsiteY7" fmla="*/ 617220 h 1257300"/>
                <a:gd name="connsiteX8" fmla="*/ 137160 w 274320"/>
                <a:gd name="connsiteY8" fmla="*/ 754380 h 1257300"/>
                <a:gd name="connsiteX9" fmla="*/ 144780 w 274320"/>
                <a:gd name="connsiteY9" fmla="*/ 830580 h 1257300"/>
                <a:gd name="connsiteX10" fmla="*/ 175260 w 274320"/>
                <a:gd name="connsiteY10" fmla="*/ 929640 h 1257300"/>
                <a:gd name="connsiteX11" fmla="*/ 129540 w 274320"/>
                <a:gd name="connsiteY11" fmla="*/ 1021080 h 1257300"/>
                <a:gd name="connsiteX12" fmla="*/ 76200 w 274320"/>
                <a:gd name="connsiteY12" fmla="*/ 1257300 h 125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4320" h="1257300">
                  <a:moveTo>
                    <a:pt x="38100" y="0"/>
                  </a:moveTo>
                  <a:lnTo>
                    <a:pt x="0" y="60960"/>
                  </a:lnTo>
                  <a:lnTo>
                    <a:pt x="60960" y="160020"/>
                  </a:lnTo>
                  <a:lnTo>
                    <a:pt x="91440" y="220980"/>
                  </a:lnTo>
                  <a:lnTo>
                    <a:pt x="129540" y="312420"/>
                  </a:lnTo>
                  <a:lnTo>
                    <a:pt x="160020" y="388620"/>
                  </a:lnTo>
                  <a:lnTo>
                    <a:pt x="220980" y="487680"/>
                  </a:lnTo>
                  <a:lnTo>
                    <a:pt x="274320" y="617220"/>
                  </a:lnTo>
                  <a:lnTo>
                    <a:pt x="137160" y="754380"/>
                  </a:lnTo>
                  <a:lnTo>
                    <a:pt x="144780" y="830580"/>
                  </a:lnTo>
                  <a:lnTo>
                    <a:pt x="175260" y="929640"/>
                  </a:lnTo>
                  <a:lnTo>
                    <a:pt x="129540" y="1021080"/>
                  </a:lnTo>
                  <a:lnTo>
                    <a:pt x="76200" y="1257300"/>
                  </a:lnTo>
                </a:path>
              </a:pathLst>
            </a:cu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6" name="TextBox 15"/>
          <p:cNvSpPr txBox="1"/>
          <p:nvPr/>
        </p:nvSpPr>
        <p:spPr>
          <a:xfrm rot="2718762">
            <a:off x="3528336" y="2660569"/>
            <a:ext cx="1113049" cy="360518"/>
          </a:xfrm>
          <a:prstGeom prst="rect">
            <a:avLst/>
          </a:prstGeom>
          <a:noFill/>
        </p:spPr>
        <p:txBody>
          <a:bodyPr wrap="square" rtlCol="0">
            <a:spAutoFit/>
          </a:bodyPr>
          <a:lstStyle/>
          <a:p>
            <a:pPr>
              <a:lnSpc>
                <a:spcPct val="120000"/>
              </a:lnSpc>
              <a:spcBef>
                <a:spcPts val="600"/>
              </a:spcBef>
              <a:spcAft>
                <a:spcPts val="600"/>
              </a:spcAft>
            </a:pPr>
            <a:r>
              <a:rPr lang="en-US" altLang="zh-CN" sz="1600" b="1" dirty="0" err="1">
                <a:latin typeface="Arial" panose="020B0604020202020204" pitchFamily="34" charset="0"/>
                <a:cs typeface="Arial" panose="020B0604020202020204" pitchFamily="34" charset="0"/>
              </a:rPr>
              <a:t>Sông</a:t>
            </a:r>
            <a:r>
              <a:rPr lang="en-US" altLang="zh-CN" sz="1600" b="1" dirty="0">
                <a:latin typeface="Arial" panose="020B0604020202020204" pitchFamily="34" charset="0"/>
                <a:cs typeface="Arial" panose="020B0604020202020204" pitchFamily="34" charset="0"/>
              </a:rPr>
              <a:t> Ba</a:t>
            </a:r>
            <a:endParaRPr lang="vi-VN" altLang="zh-CN" sz="1600" b="1" dirty="0">
              <a:latin typeface="Arial" panose="020B0604020202020204" pitchFamily="34" charset="0"/>
              <a:cs typeface="Arial" panose="020B0604020202020204" pitchFamily="34" charset="0"/>
            </a:endParaRPr>
          </a:p>
        </p:txBody>
      </p:sp>
      <p:grpSp>
        <p:nvGrpSpPr>
          <p:cNvPr id="25" name="Group 24"/>
          <p:cNvGrpSpPr/>
          <p:nvPr/>
        </p:nvGrpSpPr>
        <p:grpSpPr>
          <a:xfrm>
            <a:off x="1592166" y="2574988"/>
            <a:ext cx="2201607" cy="1653110"/>
            <a:chOff x="1592580" y="2575560"/>
            <a:chExt cx="2202180" cy="1653540"/>
          </a:xfrm>
        </p:grpSpPr>
        <p:sp>
          <p:nvSpPr>
            <p:cNvPr id="19" name="Freeform: Shape 18"/>
            <p:cNvSpPr/>
            <p:nvPr/>
          </p:nvSpPr>
          <p:spPr>
            <a:xfrm>
              <a:off x="1592580" y="2575560"/>
              <a:ext cx="2202180" cy="1402080"/>
            </a:xfrm>
            <a:custGeom>
              <a:avLst/>
              <a:gdLst>
                <a:gd name="connsiteX0" fmla="*/ 0 w 2202180"/>
                <a:gd name="connsiteY0" fmla="*/ 0 h 1402080"/>
                <a:gd name="connsiteX1" fmla="*/ 91440 w 2202180"/>
                <a:gd name="connsiteY1" fmla="*/ 68580 h 1402080"/>
                <a:gd name="connsiteX2" fmla="*/ 167640 w 2202180"/>
                <a:gd name="connsiteY2" fmla="*/ 167640 h 1402080"/>
                <a:gd name="connsiteX3" fmla="*/ 198120 w 2202180"/>
                <a:gd name="connsiteY3" fmla="*/ 274320 h 1402080"/>
                <a:gd name="connsiteX4" fmla="*/ 281940 w 2202180"/>
                <a:gd name="connsiteY4" fmla="*/ 350520 h 1402080"/>
                <a:gd name="connsiteX5" fmla="*/ 510540 w 2202180"/>
                <a:gd name="connsiteY5" fmla="*/ 480060 h 1402080"/>
                <a:gd name="connsiteX6" fmla="*/ 708660 w 2202180"/>
                <a:gd name="connsiteY6" fmla="*/ 457200 h 1402080"/>
                <a:gd name="connsiteX7" fmla="*/ 853440 w 2202180"/>
                <a:gd name="connsiteY7" fmla="*/ 487680 h 1402080"/>
                <a:gd name="connsiteX8" fmla="*/ 975360 w 2202180"/>
                <a:gd name="connsiteY8" fmla="*/ 601980 h 1402080"/>
                <a:gd name="connsiteX9" fmla="*/ 1021080 w 2202180"/>
                <a:gd name="connsiteY9" fmla="*/ 678180 h 1402080"/>
                <a:gd name="connsiteX10" fmla="*/ 1112520 w 2202180"/>
                <a:gd name="connsiteY10" fmla="*/ 731520 h 1402080"/>
                <a:gd name="connsiteX11" fmla="*/ 1203960 w 2202180"/>
                <a:gd name="connsiteY11" fmla="*/ 746760 h 1402080"/>
                <a:gd name="connsiteX12" fmla="*/ 1257300 w 2202180"/>
                <a:gd name="connsiteY12" fmla="*/ 822960 h 1402080"/>
                <a:gd name="connsiteX13" fmla="*/ 1348740 w 2202180"/>
                <a:gd name="connsiteY13" fmla="*/ 838200 h 1402080"/>
                <a:gd name="connsiteX14" fmla="*/ 1424940 w 2202180"/>
                <a:gd name="connsiteY14" fmla="*/ 906780 h 1402080"/>
                <a:gd name="connsiteX15" fmla="*/ 1493520 w 2202180"/>
                <a:gd name="connsiteY15" fmla="*/ 899160 h 1402080"/>
                <a:gd name="connsiteX16" fmla="*/ 1584960 w 2202180"/>
                <a:gd name="connsiteY16" fmla="*/ 1112520 h 1402080"/>
                <a:gd name="connsiteX17" fmla="*/ 1661160 w 2202180"/>
                <a:gd name="connsiteY17" fmla="*/ 1226820 h 1402080"/>
                <a:gd name="connsiteX18" fmla="*/ 1783080 w 2202180"/>
                <a:gd name="connsiteY18" fmla="*/ 1165860 h 1402080"/>
                <a:gd name="connsiteX19" fmla="*/ 1950720 w 2202180"/>
                <a:gd name="connsiteY19" fmla="*/ 1143000 h 1402080"/>
                <a:gd name="connsiteX20" fmla="*/ 2065020 w 2202180"/>
                <a:gd name="connsiteY20" fmla="*/ 1181100 h 1402080"/>
                <a:gd name="connsiteX21" fmla="*/ 2186940 w 2202180"/>
                <a:gd name="connsiteY21" fmla="*/ 1325880 h 1402080"/>
                <a:gd name="connsiteX22" fmla="*/ 2202180 w 2202180"/>
                <a:gd name="connsiteY22" fmla="*/ 1402080 h 1402080"/>
                <a:gd name="connsiteX0-1" fmla="*/ 0 w 2202180"/>
                <a:gd name="connsiteY0-2" fmla="*/ 0 h 1402080"/>
                <a:gd name="connsiteX1-3" fmla="*/ 91440 w 2202180"/>
                <a:gd name="connsiteY1-4" fmla="*/ 68580 h 1402080"/>
                <a:gd name="connsiteX2-5" fmla="*/ 167640 w 2202180"/>
                <a:gd name="connsiteY2-6" fmla="*/ 167640 h 1402080"/>
                <a:gd name="connsiteX3-7" fmla="*/ 198120 w 2202180"/>
                <a:gd name="connsiteY3-8" fmla="*/ 274320 h 1402080"/>
                <a:gd name="connsiteX4-9" fmla="*/ 281940 w 2202180"/>
                <a:gd name="connsiteY4-10" fmla="*/ 350520 h 1402080"/>
                <a:gd name="connsiteX5-11" fmla="*/ 510540 w 2202180"/>
                <a:gd name="connsiteY5-12" fmla="*/ 480060 h 1402080"/>
                <a:gd name="connsiteX6-13" fmla="*/ 708660 w 2202180"/>
                <a:gd name="connsiteY6-14" fmla="*/ 457200 h 1402080"/>
                <a:gd name="connsiteX7-15" fmla="*/ 853440 w 2202180"/>
                <a:gd name="connsiteY7-16" fmla="*/ 487680 h 1402080"/>
                <a:gd name="connsiteX8-17" fmla="*/ 975360 w 2202180"/>
                <a:gd name="connsiteY8-18" fmla="*/ 601980 h 1402080"/>
                <a:gd name="connsiteX9-19" fmla="*/ 1021080 w 2202180"/>
                <a:gd name="connsiteY9-20" fmla="*/ 678180 h 1402080"/>
                <a:gd name="connsiteX10-21" fmla="*/ 1112520 w 2202180"/>
                <a:gd name="connsiteY10-22" fmla="*/ 731520 h 1402080"/>
                <a:gd name="connsiteX11-23" fmla="*/ 1203960 w 2202180"/>
                <a:gd name="connsiteY11-24" fmla="*/ 746760 h 1402080"/>
                <a:gd name="connsiteX12-25" fmla="*/ 1257300 w 2202180"/>
                <a:gd name="connsiteY12-26" fmla="*/ 822960 h 1402080"/>
                <a:gd name="connsiteX13-27" fmla="*/ 1348740 w 2202180"/>
                <a:gd name="connsiteY13-28" fmla="*/ 838200 h 1402080"/>
                <a:gd name="connsiteX14-29" fmla="*/ 1424940 w 2202180"/>
                <a:gd name="connsiteY14-30" fmla="*/ 906780 h 1402080"/>
                <a:gd name="connsiteX15-31" fmla="*/ 1493520 w 2202180"/>
                <a:gd name="connsiteY15-32" fmla="*/ 899160 h 1402080"/>
                <a:gd name="connsiteX16-33" fmla="*/ 1584960 w 2202180"/>
                <a:gd name="connsiteY16-34" fmla="*/ 1112520 h 1402080"/>
                <a:gd name="connsiteX17-35" fmla="*/ 1661160 w 2202180"/>
                <a:gd name="connsiteY17-36" fmla="*/ 1226820 h 1402080"/>
                <a:gd name="connsiteX18-37" fmla="*/ 1783080 w 2202180"/>
                <a:gd name="connsiteY18-38" fmla="*/ 1165860 h 1402080"/>
                <a:gd name="connsiteX19-39" fmla="*/ 1950720 w 2202180"/>
                <a:gd name="connsiteY19-40" fmla="*/ 1112520 h 1402080"/>
                <a:gd name="connsiteX20-41" fmla="*/ 2065020 w 2202180"/>
                <a:gd name="connsiteY20-42" fmla="*/ 1181100 h 1402080"/>
                <a:gd name="connsiteX21-43" fmla="*/ 2186940 w 2202180"/>
                <a:gd name="connsiteY21-44" fmla="*/ 1325880 h 1402080"/>
                <a:gd name="connsiteX22-45" fmla="*/ 2202180 w 2202180"/>
                <a:gd name="connsiteY22-46" fmla="*/ 1402080 h 1402080"/>
                <a:gd name="connsiteX0-47" fmla="*/ 0 w 2202180"/>
                <a:gd name="connsiteY0-48" fmla="*/ 0 h 1402080"/>
                <a:gd name="connsiteX1-49" fmla="*/ 91440 w 2202180"/>
                <a:gd name="connsiteY1-50" fmla="*/ 68580 h 1402080"/>
                <a:gd name="connsiteX2-51" fmla="*/ 167640 w 2202180"/>
                <a:gd name="connsiteY2-52" fmla="*/ 167640 h 1402080"/>
                <a:gd name="connsiteX3-53" fmla="*/ 198120 w 2202180"/>
                <a:gd name="connsiteY3-54" fmla="*/ 274320 h 1402080"/>
                <a:gd name="connsiteX4-55" fmla="*/ 281940 w 2202180"/>
                <a:gd name="connsiteY4-56" fmla="*/ 350520 h 1402080"/>
                <a:gd name="connsiteX5-57" fmla="*/ 510540 w 2202180"/>
                <a:gd name="connsiteY5-58" fmla="*/ 480060 h 1402080"/>
                <a:gd name="connsiteX6-59" fmla="*/ 708660 w 2202180"/>
                <a:gd name="connsiteY6-60" fmla="*/ 457200 h 1402080"/>
                <a:gd name="connsiteX7-61" fmla="*/ 853440 w 2202180"/>
                <a:gd name="connsiteY7-62" fmla="*/ 487680 h 1402080"/>
                <a:gd name="connsiteX8-63" fmla="*/ 975360 w 2202180"/>
                <a:gd name="connsiteY8-64" fmla="*/ 601980 h 1402080"/>
                <a:gd name="connsiteX9-65" fmla="*/ 1021080 w 2202180"/>
                <a:gd name="connsiteY9-66" fmla="*/ 678180 h 1402080"/>
                <a:gd name="connsiteX10-67" fmla="*/ 1112520 w 2202180"/>
                <a:gd name="connsiteY10-68" fmla="*/ 731520 h 1402080"/>
                <a:gd name="connsiteX11-69" fmla="*/ 1203960 w 2202180"/>
                <a:gd name="connsiteY11-70" fmla="*/ 746760 h 1402080"/>
                <a:gd name="connsiteX12-71" fmla="*/ 1257300 w 2202180"/>
                <a:gd name="connsiteY12-72" fmla="*/ 822960 h 1402080"/>
                <a:gd name="connsiteX13-73" fmla="*/ 1348740 w 2202180"/>
                <a:gd name="connsiteY13-74" fmla="*/ 838200 h 1402080"/>
                <a:gd name="connsiteX14-75" fmla="*/ 1424940 w 2202180"/>
                <a:gd name="connsiteY14-76" fmla="*/ 906780 h 1402080"/>
                <a:gd name="connsiteX15-77" fmla="*/ 1493520 w 2202180"/>
                <a:gd name="connsiteY15-78" fmla="*/ 899160 h 1402080"/>
                <a:gd name="connsiteX16-79" fmla="*/ 1584960 w 2202180"/>
                <a:gd name="connsiteY16-80" fmla="*/ 1112520 h 1402080"/>
                <a:gd name="connsiteX17-81" fmla="*/ 1684020 w 2202180"/>
                <a:gd name="connsiteY17-82" fmla="*/ 1226820 h 1402080"/>
                <a:gd name="connsiteX18-83" fmla="*/ 1783080 w 2202180"/>
                <a:gd name="connsiteY18-84" fmla="*/ 1165860 h 1402080"/>
                <a:gd name="connsiteX19-85" fmla="*/ 1950720 w 2202180"/>
                <a:gd name="connsiteY19-86" fmla="*/ 1112520 h 1402080"/>
                <a:gd name="connsiteX20-87" fmla="*/ 2065020 w 2202180"/>
                <a:gd name="connsiteY20-88" fmla="*/ 1181100 h 1402080"/>
                <a:gd name="connsiteX21-89" fmla="*/ 2186940 w 2202180"/>
                <a:gd name="connsiteY21-90" fmla="*/ 1325880 h 1402080"/>
                <a:gd name="connsiteX22-91" fmla="*/ 2202180 w 2202180"/>
                <a:gd name="connsiteY22-92" fmla="*/ 1402080 h 140208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Lst>
              <a:rect l="l" t="t" r="r" b="b"/>
              <a:pathLst>
                <a:path w="2202180" h="1402080">
                  <a:moveTo>
                    <a:pt x="0" y="0"/>
                  </a:moveTo>
                  <a:lnTo>
                    <a:pt x="91440" y="68580"/>
                  </a:lnTo>
                  <a:lnTo>
                    <a:pt x="167640" y="167640"/>
                  </a:lnTo>
                  <a:lnTo>
                    <a:pt x="198120" y="274320"/>
                  </a:lnTo>
                  <a:lnTo>
                    <a:pt x="281940" y="350520"/>
                  </a:lnTo>
                  <a:lnTo>
                    <a:pt x="510540" y="480060"/>
                  </a:lnTo>
                  <a:lnTo>
                    <a:pt x="708660" y="457200"/>
                  </a:lnTo>
                  <a:lnTo>
                    <a:pt x="853440" y="487680"/>
                  </a:lnTo>
                  <a:lnTo>
                    <a:pt x="975360" y="601980"/>
                  </a:lnTo>
                  <a:lnTo>
                    <a:pt x="1021080" y="678180"/>
                  </a:lnTo>
                  <a:lnTo>
                    <a:pt x="1112520" y="731520"/>
                  </a:lnTo>
                  <a:lnTo>
                    <a:pt x="1203960" y="746760"/>
                  </a:lnTo>
                  <a:lnTo>
                    <a:pt x="1257300" y="822960"/>
                  </a:lnTo>
                  <a:lnTo>
                    <a:pt x="1348740" y="838200"/>
                  </a:lnTo>
                  <a:lnTo>
                    <a:pt x="1424940" y="906780"/>
                  </a:lnTo>
                  <a:lnTo>
                    <a:pt x="1493520" y="899160"/>
                  </a:lnTo>
                  <a:lnTo>
                    <a:pt x="1584960" y="1112520"/>
                  </a:lnTo>
                  <a:lnTo>
                    <a:pt x="1684020" y="1226820"/>
                  </a:lnTo>
                  <a:lnTo>
                    <a:pt x="1783080" y="1165860"/>
                  </a:lnTo>
                  <a:lnTo>
                    <a:pt x="1950720" y="1112520"/>
                  </a:lnTo>
                  <a:lnTo>
                    <a:pt x="2065020" y="1181100"/>
                  </a:lnTo>
                  <a:lnTo>
                    <a:pt x="2186940" y="1325880"/>
                  </a:lnTo>
                  <a:lnTo>
                    <a:pt x="2202180" y="1402080"/>
                  </a:lnTo>
                </a:path>
              </a:pathLst>
            </a:cu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Freeform: Shape 23"/>
            <p:cNvSpPr/>
            <p:nvPr/>
          </p:nvSpPr>
          <p:spPr>
            <a:xfrm>
              <a:off x="3114675" y="3676650"/>
              <a:ext cx="323850" cy="552450"/>
            </a:xfrm>
            <a:custGeom>
              <a:avLst/>
              <a:gdLst>
                <a:gd name="connsiteX0" fmla="*/ 47625 w 323850"/>
                <a:gd name="connsiteY0" fmla="*/ 0 h 552450"/>
                <a:gd name="connsiteX1" fmla="*/ 0 w 323850"/>
                <a:gd name="connsiteY1" fmla="*/ 257175 h 552450"/>
                <a:gd name="connsiteX2" fmla="*/ 323850 w 323850"/>
                <a:gd name="connsiteY2" fmla="*/ 552450 h 552450"/>
              </a:gdLst>
              <a:ahLst/>
              <a:cxnLst>
                <a:cxn ang="0">
                  <a:pos x="connsiteX0" y="connsiteY0"/>
                </a:cxn>
                <a:cxn ang="0">
                  <a:pos x="connsiteX1" y="connsiteY1"/>
                </a:cxn>
                <a:cxn ang="0">
                  <a:pos x="connsiteX2" y="connsiteY2"/>
                </a:cxn>
              </a:cxnLst>
              <a:rect l="l" t="t" r="r" b="b"/>
              <a:pathLst>
                <a:path w="323850" h="552450">
                  <a:moveTo>
                    <a:pt x="47625" y="0"/>
                  </a:moveTo>
                  <a:lnTo>
                    <a:pt x="0" y="257175"/>
                  </a:lnTo>
                  <a:lnTo>
                    <a:pt x="323850" y="552450"/>
                  </a:lnTo>
                </a:path>
              </a:pathLst>
            </a:cu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28" name="Group 27"/>
          <p:cNvGrpSpPr/>
          <p:nvPr/>
        </p:nvGrpSpPr>
        <p:grpSpPr>
          <a:xfrm>
            <a:off x="2037820" y="4170963"/>
            <a:ext cx="1733099" cy="1685486"/>
            <a:chOff x="2038350" y="4171950"/>
            <a:chExt cx="1733550" cy="1685925"/>
          </a:xfrm>
        </p:grpSpPr>
        <p:sp>
          <p:nvSpPr>
            <p:cNvPr id="26" name="Freeform: Shape 25"/>
            <p:cNvSpPr/>
            <p:nvPr/>
          </p:nvSpPr>
          <p:spPr>
            <a:xfrm>
              <a:off x="2038350" y="4171950"/>
              <a:ext cx="1733550" cy="1685925"/>
            </a:xfrm>
            <a:custGeom>
              <a:avLst/>
              <a:gdLst>
                <a:gd name="connsiteX0" fmla="*/ 1733550 w 1733550"/>
                <a:gd name="connsiteY0" fmla="*/ 0 h 1685925"/>
                <a:gd name="connsiteX1" fmla="*/ 1628775 w 1733550"/>
                <a:gd name="connsiteY1" fmla="*/ 180975 h 1685925"/>
                <a:gd name="connsiteX2" fmla="*/ 1695450 w 1733550"/>
                <a:gd name="connsiteY2" fmla="*/ 314325 h 1685925"/>
                <a:gd name="connsiteX3" fmla="*/ 1628775 w 1733550"/>
                <a:gd name="connsiteY3" fmla="*/ 438150 h 1685925"/>
                <a:gd name="connsiteX4" fmla="*/ 1581150 w 1733550"/>
                <a:gd name="connsiteY4" fmla="*/ 485775 h 1685925"/>
                <a:gd name="connsiteX5" fmla="*/ 1504950 w 1733550"/>
                <a:gd name="connsiteY5" fmla="*/ 457200 h 1685925"/>
                <a:gd name="connsiteX6" fmla="*/ 1428750 w 1733550"/>
                <a:gd name="connsiteY6" fmla="*/ 552450 h 1685925"/>
                <a:gd name="connsiteX7" fmla="*/ 1343025 w 1733550"/>
                <a:gd name="connsiteY7" fmla="*/ 495300 h 1685925"/>
                <a:gd name="connsiteX8" fmla="*/ 1295400 w 1733550"/>
                <a:gd name="connsiteY8" fmla="*/ 552450 h 1685925"/>
                <a:gd name="connsiteX9" fmla="*/ 1133475 w 1733550"/>
                <a:gd name="connsiteY9" fmla="*/ 485775 h 1685925"/>
                <a:gd name="connsiteX10" fmla="*/ 1066800 w 1733550"/>
                <a:gd name="connsiteY10" fmla="*/ 371475 h 1685925"/>
                <a:gd name="connsiteX11" fmla="*/ 1028700 w 1733550"/>
                <a:gd name="connsiteY11" fmla="*/ 304800 h 1685925"/>
                <a:gd name="connsiteX12" fmla="*/ 904875 w 1733550"/>
                <a:gd name="connsiteY12" fmla="*/ 323850 h 1685925"/>
                <a:gd name="connsiteX13" fmla="*/ 876300 w 1733550"/>
                <a:gd name="connsiteY13" fmla="*/ 228600 h 1685925"/>
                <a:gd name="connsiteX14" fmla="*/ 752475 w 1733550"/>
                <a:gd name="connsiteY14" fmla="*/ 371475 h 1685925"/>
                <a:gd name="connsiteX15" fmla="*/ 685800 w 1733550"/>
                <a:gd name="connsiteY15" fmla="*/ 390525 h 1685925"/>
                <a:gd name="connsiteX16" fmla="*/ 619125 w 1733550"/>
                <a:gd name="connsiteY16" fmla="*/ 438150 h 1685925"/>
                <a:gd name="connsiteX17" fmla="*/ 495300 w 1733550"/>
                <a:gd name="connsiteY17" fmla="*/ 419100 h 1685925"/>
                <a:gd name="connsiteX18" fmla="*/ 438150 w 1733550"/>
                <a:gd name="connsiteY18" fmla="*/ 600075 h 1685925"/>
                <a:gd name="connsiteX19" fmla="*/ 476250 w 1733550"/>
                <a:gd name="connsiteY19" fmla="*/ 666750 h 1685925"/>
                <a:gd name="connsiteX20" fmla="*/ 514350 w 1733550"/>
                <a:gd name="connsiteY20" fmla="*/ 666750 h 1685925"/>
                <a:gd name="connsiteX21" fmla="*/ 533400 w 1733550"/>
                <a:gd name="connsiteY21" fmla="*/ 714375 h 1685925"/>
                <a:gd name="connsiteX22" fmla="*/ 619125 w 1733550"/>
                <a:gd name="connsiteY22" fmla="*/ 752475 h 1685925"/>
                <a:gd name="connsiteX23" fmla="*/ 523875 w 1733550"/>
                <a:gd name="connsiteY23" fmla="*/ 857250 h 1685925"/>
                <a:gd name="connsiteX24" fmla="*/ 523875 w 1733550"/>
                <a:gd name="connsiteY24" fmla="*/ 914400 h 1685925"/>
                <a:gd name="connsiteX25" fmla="*/ 495300 w 1733550"/>
                <a:gd name="connsiteY25" fmla="*/ 1019175 h 1685925"/>
                <a:gd name="connsiteX26" fmla="*/ 400050 w 1733550"/>
                <a:gd name="connsiteY26" fmla="*/ 981075 h 1685925"/>
                <a:gd name="connsiteX27" fmla="*/ 323850 w 1733550"/>
                <a:gd name="connsiteY27" fmla="*/ 981075 h 1685925"/>
                <a:gd name="connsiteX28" fmla="*/ 314325 w 1733550"/>
                <a:gd name="connsiteY28" fmla="*/ 1057275 h 1685925"/>
                <a:gd name="connsiteX29" fmla="*/ 257175 w 1733550"/>
                <a:gd name="connsiteY29" fmla="*/ 1123950 h 1685925"/>
                <a:gd name="connsiteX30" fmla="*/ 171450 w 1733550"/>
                <a:gd name="connsiteY30" fmla="*/ 1171575 h 1685925"/>
                <a:gd name="connsiteX31" fmla="*/ 133350 w 1733550"/>
                <a:gd name="connsiteY31" fmla="*/ 1190625 h 1685925"/>
                <a:gd name="connsiteX32" fmla="*/ 123825 w 1733550"/>
                <a:gd name="connsiteY32" fmla="*/ 1247775 h 1685925"/>
                <a:gd name="connsiteX33" fmla="*/ 19050 w 1733550"/>
                <a:gd name="connsiteY33" fmla="*/ 1200150 h 1685925"/>
                <a:gd name="connsiteX34" fmla="*/ 9525 w 1733550"/>
                <a:gd name="connsiteY34" fmla="*/ 1266825 h 1685925"/>
                <a:gd name="connsiteX35" fmla="*/ 76200 w 1733550"/>
                <a:gd name="connsiteY35" fmla="*/ 1362075 h 1685925"/>
                <a:gd name="connsiteX36" fmla="*/ 76200 w 1733550"/>
                <a:gd name="connsiteY36" fmla="*/ 1466850 h 1685925"/>
                <a:gd name="connsiteX37" fmla="*/ 19050 w 1733550"/>
                <a:gd name="connsiteY37" fmla="*/ 1552575 h 1685925"/>
                <a:gd name="connsiteX38" fmla="*/ 0 w 1733550"/>
                <a:gd name="connsiteY38" fmla="*/ 1619250 h 1685925"/>
                <a:gd name="connsiteX39" fmla="*/ 28575 w 1733550"/>
                <a:gd name="connsiteY39" fmla="*/ 1676400 h 1685925"/>
                <a:gd name="connsiteX40" fmla="*/ 66675 w 1733550"/>
                <a:gd name="connsiteY40" fmla="*/ 1685925 h 168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733550" h="1685925">
                  <a:moveTo>
                    <a:pt x="1733550" y="0"/>
                  </a:moveTo>
                  <a:lnTo>
                    <a:pt x="1628775" y="180975"/>
                  </a:lnTo>
                  <a:lnTo>
                    <a:pt x="1695450" y="314325"/>
                  </a:lnTo>
                  <a:lnTo>
                    <a:pt x="1628775" y="438150"/>
                  </a:lnTo>
                  <a:lnTo>
                    <a:pt x="1581150" y="485775"/>
                  </a:lnTo>
                  <a:lnTo>
                    <a:pt x="1504950" y="457200"/>
                  </a:lnTo>
                  <a:lnTo>
                    <a:pt x="1428750" y="552450"/>
                  </a:lnTo>
                  <a:lnTo>
                    <a:pt x="1343025" y="495300"/>
                  </a:lnTo>
                  <a:lnTo>
                    <a:pt x="1295400" y="552450"/>
                  </a:lnTo>
                  <a:lnTo>
                    <a:pt x="1133475" y="485775"/>
                  </a:lnTo>
                  <a:lnTo>
                    <a:pt x="1066800" y="371475"/>
                  </a:lnTo>
                  <a:lnTo>
                    <a:pt x="1028700" y="304800"/>
                  </a:lnTo>
                  <a:lnTo>
                    <a:pt x="904875" y="323850"/>
                  </a:lnTo>
                  <a:lnTo>
                    <a:pt x="876300" y="228600"/>
                  </a:lnTo>
                  <a:lnTo>
                    <a:pt x="752475" y="371475"/>
                  </a:lnTo>
                  <a:lnTo>
                    <a:pt x="685800" y="390525"/>
                  </a:lnTo>
                  <a:lnTo>
                    <a:pt x="619125" y="438150"/>
                  </a:lnTo>
                  <a:lnTo>
                    <a:pt x="495300" y="419100"/>
                  </a:lnTo>
                  <a:lnTo>
                    <a:pt x="438150" y="600075"/>
                  </a:lnTo>
                  <a:lnTo>
                    <a:pt x="476250" y="666750"/>
                  </a:lnTo>
                  <a:lnTo>
                    <a:pt x="514350" y="666750"/>
                  </a:lnTo>
                  <a:lnTo>
                    <a:pt x="533400" y="714375"/>
                  </a:lnTo>
                  <a:lnTo>
                    <a:pt x="619125" y="752475"/>
                  </a:lnTo>
                  <a:lnTo>
                    <a:pt x="523875" y="857250"/>
                  </a:lnTo>
                  <a:lnTo>
                    <a:pt x="523875" y="914400"/>
                  </a:lnTo>
                  <a:lnTo>
                    <a:pt x="495300" y="1019175"/>
                  </a:lnTo>
                  <a:lnTo>
                    <a:pt x="400050" y="981075"/>
                  </a:lnTo>
                  <a:lnTo>
                    <a:pt x="323850" y="981075"/>
                  </a:lnTo>
                  <a:lnTo>
                    <a:pt x="314325" y="1057275"/>
                  </a:lnTo>
                  <a:lnTo>
                    <a:pt x="257175" y="1123950"/>
                  </a:lnTo>
                  <a:lnTo>
                    <a:pt x="171450" y="1171575"/>
                  </a:lnTo>
                  <a:lnTo>
                    <a:pt x="133350" y="1190625"/>
                  </a:lnTo>
                  <a:lnTo>
                    <a:pt x="123825" y="1247775"/>
                  </a:lnTo>
                  <a:lnTo>
                    <a:pt x="19050" y="1200150"/>
                  </a:lnTo>
                  <a:lnTo>
                    <a:pt x="9525" y="1266825"/>
                  </a:lnTo>
                  <a:lnTo>
                    <a:pt x="76200" y="1362075"/>
                  </a:lnTo>
                  <a:lnTo>
                    <a:pt x="76200" y="1466850"/>
                  </a:lnTo>
                  <a:lnTo>
                    <a:pt x="19050" y="1552575"/>
                  </a:lnTo>
                  <a:lnTo>
                    <a:pt x="0" y="1619250"/>
                  </a:lnTo>
                  <a:lnTo>
                    <a:pt x="28575" y="1676400"/>
                  </a:lnTo>
                  <a:lnTo>
                    <a:pt x="66675" y="1685925"/>
                  </a:lnTo>
                </a:path>
              </a:pathLst>
            </a:cu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7" name="Freeform: Shape 26"/>
            <p:cNvSpPr/>
            <p:nvPr/>
          </p:nvSpPr>
          <p:spPr>
            <a:xfrm>
              <a:off x="2266950" y="5172075"/>
              <a:ext cx="257175" cy="161925"/>
            </a:xfrm>
            <a:custGeom>
              <a:avLst/>
              <a:gdLst>
                <a:gd name="connsiteX0" fmla="*/ 257175 w 257175"/>
                <a:gd name="connsiteY0" fmla="*/ 0 h 161925"/>
                <a:gd name="connsiteX1" fmla="*/ 228600 w 257175"/>
                <a:gd name="connsiteY1" fmla="*/ 95250 h 161925"/>
                <a:gd name="connsiteX2" fmla="*/ 133350 w 257175"/>
                <a:gd name="connsiteY2" fmla="*/ 104775 h 161925"/>
                <a:gd name="connsiteX3" fmla="*/ 133350 w 257175"/>
                <a:gd name="connsiteY3" fmla="*/ 161925 h 161925"/>
                <a:gd name="connsiteX4" fmla="*/ 0 w 257175"/>
                <a:gd name="connsiteY4" fmla="*/ 133350 h 161925"/>
                <a:gd name="connsiteX5" fmla="*/ 9525 w 257175"/>
                <a:gd name="connsiteY5" fmla="*/ 142875 h 161925"/>
                <a:gd name="connsiteX0-1" fmla="*/ 257175 w 373856"/>
                <a:gd name="connsiteY0-2" fmla="*/ 0 h 161925"/>
                <a:gd name="connsiteX1-3" fmla="*/ 373856 w 373856"/>
                <a:gd name="connsiteY1-4" fmla="*/ 157163 h 161925"/>
                <a:gd name="connsiteX2-5" fmla="*/ 133350 w 373856"/>
                <a:gd name="connsiteY2-6" fmla="*/ 104775 h 161925"/>
                <a:gd name="connsiteX3-7" fmla="*/ 133350 w 373856"/>
                <a:gd name="connsiteY3-8" fmla="*/ 161925 h 161925"/>
                <a:gd name="connsiteX4-9" fmla="*/ 0 w 373856"/>
                <a:gd name="connsiteY4-10" fmla="*/ 133350 h 161925"/>
                <a:gd name="connsiteX5-11" fmla="*/ 9525 w 373856"/>
                <a:gd name="connsiteY5-12" fmla="*/ 142875 h 161925"/>
                <a:gd name="connsiteX0-13" fmla="*/ 257175 w 257175"/>
                <a:gd name="connsiteY0-14" fmla="*/ 0 h 161925"/>
                <a:gd name="connsiteX1-15" fmla="*/ 240506 w 257175"/>
                <a:gd name="connsiteY1-16" fmla="*/ 90488 h 161925"/>
                <a:gd name="connsiteX2-17" fmla="*/ 133350 w 257175"/>
                <a:gd name="connsiteY2-18" fmla="*/ 104775 h 161925"/>
                <a:gd name="connsiteX3-19" fmla="*/ 133350 w 257175"/>
                <a:gd name="connsiteY3-20" fmla="*/ 161925 h 161925"/>
                <a:gd name="connsiteX4-21" fmla="*/ 0 w 257175"/>
                <a:gd name="connsiteY4-22" fmla="*/ 133350 h 161925"/>
                <a:gd name="connsiteX5-23" fmla="*/ 9525 w 257175"/>
                <a:gd name="connsiteY5-24" fmla="*/ 142875 h 161925"/>
                <a:gd name="connsiteX0-25" fmla="*/ 257175 w 257175"/>
                <a:gd name="connsiteY0-26" fmla="*/ 0 h 161925"/>
                <a:gd name="connsiteX1-27" fmla="*/ 240506 w 257175"/>
                <a:gd name="connsiteY1-28" fmla="*/ 90488 h 161925"/>
                <a:gd name="connsiteX2-29" fmla="*/ 183357 w 257175"/>
                <a:gd name="connsiteY2-30" fmla="*/ 57150 h 161925"/>
                <a:gd name="connsiteX3-31" fmla="*/ 133350 w 257175"/>
                <a:gd name="connsiteY3-32" fmla="*/ 161925 h 161925"/>
                <a:gd name="connsiteX4-33" fmla="*/ 0 w 257175"/>
                <a:gd name="connsiteY4-34" fmla="*/ 133350 h 161925"/>
                <a:gd name="connsiteX5-35" fmla="*/ 9525 w 257175"/>
                <a:gd name="connsiteY5-36" fmla="*/ 142875 h 1619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7175" h="161925">
                  <a:moveTo>
                    <a:pt x="257175" y="0"/>
                  </a:moveTo>
                  <a:lnTo>
                    <a:pt x="240506" y="90488"/>
                  </a:lnTo>
                  <a:lnTo>
                    <a:pt x="183357" y="57150"/>
                  </a:lnTo>
                  <a:lnTo>
                    <a:pt x="133350" y="161925"/>
                  </a:lnTo>
                  <a:lnTo>
                    <a:pt x="0" y="133350"/>
                  </a:lnTo>
                  <a:lnTo>
                    <a:pt x="9525" y="142875"/>
                  </a:lnTo>
                </a:path>
              </a:pathLst>
            </a:cu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33" name="Group 32"/>
          <p:cNvGrpSpPr/>
          <p:nvPr/>
        </p:nvGrpSpPr>
        <p:grpSpPr>
          <a:xfrm>
            <a:off x="3353515" y="381794"/>
            <a:ext cx="8414004" cy="820481"/>
            <a:chOff x="1738388" y="627920"/>
            <a:chExt cx="9399202" cy="820695"/>
          </a:xfrm>
        </p:grpSpPr>
        <p:sp>
          <p:nvSpPr>
            <p:cNvPr id="34" name="Rectangle: Rounded Corners 33"/>
            <p:cNvSpPr/>
            <p:nvPr/>
          </p:nvSpPr>
          <p:spPr>
            <a:xfrm>
              <a:off x="1738388" y="762794"/>
              <a:ext cx="9399202" cy="685800"/>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5" name="TextBox 34"/>
            <p:cNvSpPr txBox="1"/>
            <p:nvPr/>
          </p:nvSpPr>
          <p:spPr>
            <a:xfrm>
              <a:off x="1738388" y="627920"/>
              <a:ext cx="9308887" cy="820695"/>
            </a:xfrm>
            <a:prstGeom prst="rect">
              <a:avLst/>
            </a:prstGeom>
            <a:noFill/>
          </p:spPr>
          <p:txBody>
            <a:bodyPr wrap="square" rtlCol="0">
              <a:spAutoFit/>
            </a:bodyPr>
            <a:lstStyle/>
            <a:p>
              <a:pPr>
                <a:lnSpc>
                  <a:spcPct val="150000"/>
                </a:lnSpc>
              </a:pPr>
              <a:r>
                <a:rPr lang="en-US" altLang="zh-CN" sz="3600" dirty="0">
                  <a:solidFill>
                    <a:schemeClr val="bg1"/>
                  </a:solidFill>
                  <a:latin typeface="Arial" panose="020B0604020202020204" pitchFamily="34" charset="0"/>
                  <a:cs typeface="Arial" panose="020B0604020202020204" pitchFamily="34" charset="0"/>
                </a:rPr>
                <a:t>Quan </a:t>
              </a:r>
              <a:r>
                <a:rPr lang="en-US" altLang="zh-CN" sz="3600" dirty="0" err="1">
                  <a:solidFill>
                    <a:schemeClr val="bg1"/>
                  </a:solidFill>
                  <a:latin typeface="Arial" panose="020B0604020202020204" pitchFamily="34" charset="0"/>
                  <a:cs typeface="Arial" panose="020B0604020202020204" pitchFamily="34" charset="0"/>
                </a:rPr>
                <a:t>sát</a:t>
              </a:r>
              <a:r>
                <a:rPr lang="en-US" altLang="zh-CN" sz="3600" dirty="0">
                  <a:solidFill>
                    <a:schemeClr val="bg1"/>
                  </a:solidFill>
                  <a:latin typeface="Arial" panose="020B0604020202020204" pitchFamily="34" charset="0"/>
                  <a:cs typeface="Arial" panose="020B0604020202020204" pitchFamily="34" charset="0"/>
                </a:rPr>
                <a:t> </a:t>
              </a:r>
              <a:r>
                <a:rPr lang="en-US" altLang="zh-CN" sz="3600" dirty="0" err="1">
                  <a:solidFill>
                    <a:schemeClr val="bg1"/>
                  </a:solidFill>
                  <a:latin typeface="Arial" panose="020B0604020202020204" pitchFamily="34" charset="0"/>
                  <a:cs typeface="Arial" panose="020B0604020202020204" pitchFamily="34" charset="0"/>
                </a:rPr>
                <a:t>lược</a:t>
              </a:r>
              <a:r>
                <a:rPr lang="en-US" altLang="zh-CN" sz="3600" dirty="0">
                  <a:solidFill>
                    <a:schemeClr val="bg1"/>
                  </a:solidFill>
                  <a:latin typeface="Arial" panose="020B0604020202020204" pitchFamily="34" charset="0"/>
                  <a:cs typeface="Arial" panose="020B0604020202020204" pitchFamily="34" charset="0"/>
                </a:rPr>
                <a:t> </a:t>
              </a:r>
              <a:r>
                <a:rPr lang="en-US" altLang="zh-CN" sz="3600" dirty="0" err="1">
                  <a:solidFill>
                    <a:schemeClr val="bg1"/>
                  </a:solidFill>
                  <a:latin typeface="Arial" panose="020B0604020202020204" pitchFamily="34" charset="0"/>
                  <a:cs typeface="Arial" panose="020B0604020202020204" pitchFamily="34" charset="0"/>
                </a:rPr>
                <a:t>đồ</a:t>
              </a:r>
              <a:r>
                <a:rPr lang="en-US" altLang="zh-CN" sz="3600" dirty="0">
                  <a:solidFill>
                    <a:schemeClr val="bg1"/>
                  </a:solidFill>
                  <a:latin typeface="Arial" panose="020B0604020202020204" pitchFamily="34" charset="0"/>
                  <a:cs typeface="Arial" panose="020B0604020202020204" pitchFamily="34" charset="0"/>
                </a:rPr>
                <a:t> </a:t>
              </a:r>
              <a:r>
                <a:rPr lang="en-US" altLang="zh-CN" sz="3600" dirty="0" err="1">
                  <a:solidFill>
                    <a:schemeClr val="bg1"/>
                  </a:solidFill>
                  <a:latin typeface="Arial" panose="020B0604020202020204" pitchFamily="34" charset="0"/>
                  <a:cs typeface="Arial" panose="020B0604020202020204" pitchFamily="34" charset="0"/>
                </a:rPr>
                <a:t>và</a:t>
              </a:r>
              <a:r>
                <a:rPr lang="en-US" altLang="zh-CN" sz="3600" dirty="0">
                  <a:solidFill>
                    <a:schemeClr val="bg1"/>
                  </a:solidFill>
                  <a:latin typeface="Arial" panose="020B0604020202020204" pitchFamily="34" charset="0"/>
                  <a:cs typeface="Arial" panose="020B0604020202020204" pitchFamily="34" charset="0"/>
                </a:rPr>
                <a:t> </a:t>
              </a:r>
              <a:r>
                <a:rPr lang="en-US" altLang="zh-CN" sz="3600" dirty="0" err="1">
                  <a:solidFill>
                    <a:schemeClr val="bg1"/>
                  </a:solidFill>
                  <a:latin typeface="Arial" panose="020B0604020202020204" pitchFamily="34" charset="0"/>
                  <a:cs typeface="Arial" panose="020B0604020202020204" pitchFamily="34" charset="0"/>
                </a:rPr>
                <a:t>đọc</a:t>
              </a:r>
              <a:r>
                <a:rPr lang="en-US" altLang="zh-CN" sz="3600" dirty="0">
                  <a:solidFill>
                    <a:schemeClr val="bg1"/>
                  </a:solidFill>
                  <a:latin typeface="Arial" panose="020B0604020202020204" pitchFamily="34" charset="0"/>
                  <a:cs typeface="Arial" panose="020B0604020202020204" pitchFamily="34" charset="0"/>
                </a:rPr>
                <a:t> </a:t>
              </a:r>
              <a:r>
                <a:rPr lang="en-US" altLang="zh-CN" sz="3600" dirty="0" err="1">
                  <a:solidFill>
                    <a:schemeClr val="bg1"/>
                  </a:solidFill>
                  <a:latin typeface="Arial" panose="020B0604020202020204" pitchFamily="34" charset="0"/>
                  <a:cs typeface="Arial" panose="020B0604020202020204" pitchFamily="34" charset="0"/>
                </a:rPr>
                <a:t>thầm</a:t>
              </a:r>
              <a:r>
                <a:rPr lang="en-US" altLang="zh-CN" sz="3600" dirty="0">
                  <a:solidFill>
                    <a:schemeClr val="bg1"/>
                  </a:solidFill>
                  <a:latin typeface="Arial" panose="020B0604020202020204" pitchFamily="34" charset="0"/>
                  <a:cs typeface="Arial" panose="020B0604020202020204" pitchFamily="34" charset="0"/>
                </a:rPr>
                <a:t> SGK / 90</a:t>
              </a:r>
              <a:endParaRPr lang="en-US" altLang="zh-CN" sz="3600" dirty="0">
                <a:solidFill>
                  <a:schemeClr val="bg1"/>
                </a:solidFill>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fltVal val="0"/>
                                          </p:val>
                                        </p:tav>
                                        <p:tav tm="100000">
                                          <p:val>
                                            <p:strVal val="#ppt_w"/>
                                          </p:val>
                                        </p:tav>
                                      </p:tavLst>
                                    </p:anim>
                                    <p:anim calcmode="lin" valueType="num">
                                      <p:cBhvr>
                                        <p:cTn id="12" dur="500" fill="hold"/>
                                        <p:tgtEl>
                                          <p:spTgt spid="14"/>
                                        </p:tgtEl>
                                        <p:attrNameLst>
                                          <p:attrName>ppt_h</p:attrName>
                                        </p:attrNameLst>
                                      </p:cBhvr>
                                      <p:tavLst>
                                        <p:tav tm="0">
                                          <p:val>
                                            <p:fltVal val="0"/>
                                          </p:val>
                                        </p:tav>
                                        <p:tav tm="100000">
                                          <p:val>
                                            <p:strVal val="#ppt_h"/>
                                          </p:val>
                                        </p:tav>
                                      </p:tavLst>
                                    </p:anim>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up)">
                                      <p:cBhvr>
                                        <p:cTn id="18" dur="500"/>
                                        <p:tgtEl>
                                          <p:spTgt spid="25"/>
                                        </p:tgtEl>
                                      </p:cBhvr>
                                    </p:animEffect>
                                  </p:childTnLst>
                                </p:cTn>
                              </p:par>
                            </p:childTnLst>
                          </p:cTn>
                        </p:par>
                        <p:par>
                          <p:cTn id="19" fill="hold">
                            <p:stCondLst>
                              <p:cond delay="500"/>
                            </p:stCondLst>
                            <p:childTnLst>
                              <p:par>
                                <p:cTn id="20" presetID="53" presetClass="entr" presetSubtype="16"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up)">
                                      <p:cBhvr>
                                        <p:cTn id="29" dur="500"/>
                                        <p:tgtEl>
                                          <p:spTgt spid="23"/>
                                        </p:tgtEl>
                                      </p:cBhvr>
                                    </p:animEffect>
                                  </p:childTnLst>
                                </p:cTn>
                              </p:par>
                            </p:childTnLst>
                          </p:cTn>
                        </p:par>
                        <p:par>
                          <p:cTn id="30" fill="hold">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500" fill="hold"/>
                                        <p:tgtEl>
                                          <p:spTgt spid="16"/>
                                        </p:tgtEl>
                                        <p:attrNameLst>
                                          <p:attrName>ppt_w</p:attrName>
                                        </p:attrNameLst>
                                      </p:cBhvr>
                                      <p:tavLst>
                                        <p:tav tm="0">
                                          <p:val>
                                            <p:fltVal val="0"/>
                                          </p:val>
                                        </p:tav>
                                        <p:tav tm="100000">
                                          <p:val>
                                            <p:strVal val="#ppt_w"/>
                                          </p:val>
                                        </p:tav>
                                      </p:tavLst>
                                    </p:anim>
                                    <p:anim calcmode="lin" valueType="num">
                                      <p:cBhvr>
                                        <p:cTn id="34" dur="500" fill="hold"/>
                                        <p:tgtEl>
                                          <p:spTgt spid="16"/>
                                        </p:tgtEl>
                                        <p:attrNameLst>
                                          <p:attrName>ppt_h</p:attrName>
                                        </p:attrNameLst>
                                      </p:cBhvr>
                                      <p:tavLst>
                                        <p:tav tm="0">
                                          <p:val>
                                            <p:fltVal val="0"/>
                                          </p:val>
                                        </p:tav>
                                        <p:tav tm="100000">
                                          <p:val>
                                            <p:strVal val="#ppt_h"/>
                                          </p:val>
                                        </p:tav>
                                      </p:tavLst>
                                    </p:anim>
                                    <p:animEffect transition="in" filter="fade">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up)">
                                      <p:cBhvr>
                                        <p:cTn id="40" dur="500"/>
                                        <p:tgtEl>
                                          <p:spTgt spid="28"/>
                                        </p:tgtEl>
                                      </p:cBhvr>
                                    </p:animEffect>
                                  </p:childTnLst>
                                </p:cTn>
                              </p:par>
                            </p:childTnLst>
                          </p:cTn>
                        </p:par>
                        <p:par>
                          <p:cTn id="41" fill="hold">
                            <p:stCondLst>
                              <p:cond delay="500"/>
                            </p:stCondLst>
                            <p:childTnLst>
                              <p:par>
                                <p:cTn id="42" presetID="53" presetClass="entr" presetSubtype="16"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p:cTn id="44" dur="500" fill="hold"/>
                                        <p:tgtEl>
                                          <p:spTgt spid="17"/>
                                        </p:tgtEl>
                                        <p:attrNameLst>
                                          <p:attrName>ppt_w</p:attrName>
                                        </p:attrNameLst>
                                      </p:cBhvr>
                                      <p:tavLst>
                                        <p:tav tm="0">
                                          <p:val>
                                            <p:fltVal val="0"/>
                                          </p:val>
                                        </p:tav>
                                        <p:tav tm="100000">
                                          <p:val>
                                            <p:strVal val="#ppt_w"/>
                                          </p:val>
                                        </p:tav>
                                      </p:tavLst>
                                    </p:anim>
                                    <p:anim calcmode="lin" valueType="num">
                                      <p:cBhvr>
                                        <p:cTn id="45" dur="500" fill="hold"/>
                                        <p:tgtEl>
                                          <p:spTgt spid="17"/>
                                        </p:tgtEl>
                                        <p:attrNameLst>
                                          <p:attrName>ppt_h</p:attrName>
                                        </p:attrNameLst>
                                      </p:cBhvr>
                                      <p:tavLst>
                                        <p:tav tm="0">
                                          <p:val>
                                            <p:fltVal val="0"/>
                                          </p:val>
                                        </p:tav>
                                        <p:tav tm="100000">
                                          <p:val>
                                            <p:strVal val="#ppt_h"/>
                                          </p:val>
                                        </p:tav>
                                      </p:tavLst>
                                    </p:anim>
                                    <p:animEffect transition="in" filter="fade">
                                      <p:cBhvr>
                                        <p:cTn id="4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P spid="6" grpId="0" animBg="1"/>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219165" y="191343"/>
            <a:ext cx="5637332" cy="6475314"/>
          </a:xfrm>
          <a:prstGeom prst="rect">
            <a:avLst/>
          </a:prstGeom>
        </p:spPr>
      </p:pic>
      <p:sp>
        <p:nvSpPr>
          <p:cNvPr id="9" name="TextBox 8"/>
          <p:cNvSpPr txBox="1"/>
          <p:nvPr/>
        </p:nvSpPr>
        <p:spPr>
          <a:xfrm>
            <a:off x="6049339" y="1679214"/>
            <a:ext cx="5637332" cy="1149055"/>
          </a:xfrm>
          <a:prstGeom prst="rect">
            <a:avLst/>
          </a:prstGeom>
          <a:solidFill>
            <a:schemeClr val="bg1"/>
          </a:solidFill>
        </p:spPr>
        <p:txBody>
          <a:bodyPr wrap="square" rtlCol="0">
            <a:spAutoFit/>
          </a:bodyPr>
          <a:lstStyle/>
          <a:p>
            <a:pPr algn="just">
              <a:lnSpc>
                <a:spcPct val="120000"/>
              </a:lnSpc>
              <a:spcBef>
                <a:spcPts val="600"/>
              </a:spcBef>
              <a:spcAft>
                <a:spcPts val="600"/>
              </a:spcAft>
            </a:pPr>
            <a:r>
              <a:rPr lang="en-US" altLang="zh-CN" sz="3000" dirty="0">
                <a:solidFill>
                  <a:schemeClr val="tx2"/>
                </a:solidFill>
                <a:latin typeface="Arial" panose="020B0604020202020204" pitchFamily="34" charset="0"/>
                <a:cs typeface="Arial" panose="020B0604020202020204" pitchFamily="34" charset="0"/>
              </a:rPr>
              <a:t>1. </a:t>
            </a:r>
            <a:r>
              <a:rPr lang="en-US" altLang="zh-CN" sz="3000" dirty="0" err="1">
                <a:solidFill>
                  <a:schemeClr val="tx2"/>
                </a:solidFill>
                <a:latin typeface="Arial" panose="020B0604020202020204" pitchFamily="34" charset="0"/>
                <a:cs typeface="Arial" panose="020B0604020202020204" pitchFamily="34" charset="0"/>
              </a:rPr>
              <a:t>Kể</a:t>
            </a:r>
            <a:r>
              <a:rPr lang="en-US" altLang="zh-CN" sz="3000" dirty="0">
                <a:solidFill>
                  <a:schemeClr val="tx2"/>
                </a:solidFill>
                <a:latin typeface="Arial" panose="020B0604020202020204" pitchFamily="34" charset="0"/>
                <a:cs typeface="Arial" panose="020B0604020202020204" pitchFamily="34" charset="0"/>
              </a:rPr>
              <a:t> </a:t>
            </a:r>
            <a:r>
              <a:rPr lang="en-US" altLang="zh-CN" sz="3000" dirty="0" err="1">
                <a:solidFill>
                  <a:schemeClr val="tx2"/>
                </a:solidFill>
                <a:latin typeface="Arial" panose="020B0604020202020204" pitchFamily="34" charset="0"/>
                <a:cs typeface="Arial" panose="020B0604020202020204" pitchFamily="34" charset="0"/>
              </a:rPr>
              <a:t>tên</a:t>
            </a:r>
            <a:r>
              <a:rPr lang="en-US" altLang="zh-CN" sz="3000" dirty="0">
                <a:solidFill>
                  <a:schemeClr val="tx2"/>
                </a:solidFill>
                <a:latin typeface="Arial" panose="020B0604020202020204" pitchFamily="34" charset="0"/>
                <a:cs typeface="Arial" panose="020B0604020202020204" pitchFamily="34" charset="0"/>
              </a:rPr>
              <a:t> </a:t>
            </a:r>
            <a:r>
              <a:rPr lang="en-US" altLang="zh-CN" sz="3000" dirty="0" err="1">
                <a:solidFill>
                  <a:schemeClr val="tx2"/>
                </a:solidFill>
                <a:latin typeface="Arial" panose="020B0604020202020204" pitchFamily="34" charset="0"/>
                <a:cs typeface="Arial" panose="020B0604020202020204" pitchFamily="34" charset="0"/>
              </a:rPr>
              <a:t>các</a:t>
            </a:r>
            <a:r>
              <a:rPr lang="en-US" altLang="zh-CN" sz="3000" dirty="0">
                <a:solidFill>
                  <a:schemeClr val="tx2"/>
                </a:solidFill>
                <a:latin typeface="Arial" panose="020B0604020202020204" pitchFamily="34" charset="0"/>
                <a:cs typeface="Arial" panose="020B0604020202020204" pitchFamily="34" charset="0"/>
              </a:rPr>
              <a:t> con </a:t>
            </a:r>
            <a:r>
              <a:rPr lang="en-US" altLang="zh-CN" sz="3000" dirty="0" err="1">
                <a:solidFill>
                  <a:schemeClr val="tx2"/>
                </a:solidFill>
                <a:latin typeface="Arial" panose="020B0604020202020204" pitchFamily="34" charset="0"/>
                <a:cs typeface="Arial" panose="020B0604020202020204" pitchFamily="34" charset="0"/>
              </a:rPr>
              <a:t>sông</a:t>
            </a:r>
            <a:r>
              <a:rPr lang="en-US" altLang="zh-CN" sz="3000" dirty="0">
                <a:solidFill>
                  <a:schemeClr val="tx2"/>
                </a:solidFill>
                <a:latin typeface="Arial" panose="020B0604020202020204" pitchFamily="34" charset="0"/>
                <a:cs typeface="Arial" panose="020B0604020202020204" pitchFamily="34" charset="0"/>
              </a:rPr>
              <a:t> </a:t>
            </a:r>
            <a:r>
              <a:rPr lang="en-US" altLang="zh-CN" sz="3000" dirty="0" err="1">
                <a:solidFill>
                  <a:schemeClr val="tx2"/>
                </a:solidFill>
                <a:latin typeface="Arial" panose="020B0604020202020204" pitchFamily="34" charset="0"/>
                <a:cs typeface="Arial" panose="020B0604020202020204" pitchFamily="34" charset="0"/>
              </a:rPr>
              <a:t>bắt</a:t>
            </a:r>
            <a:r>
              <a:rPr lang="en-US" altLang="zh-CN" sz="3000" dirty="0">
                <a:solidFill>
                  <a:schemeClr val="tx2"/>
                </a:solidFill>
                <a:latin typeface="Arial" panose="020B0604020202020204" pitchFamily="34" charset="0"/>
                <a:cs typeface="Arial" panose="020B0604020202020204" pitchFamily="34" charset="0"/>
              </a:rPr>
              <a:t> </a:t>
            </a:r>
            <a:r>
              <a:rPr lang="en-US" altLang="zh-CN" sz="3000" dirty="0" err="1">
                <a:solidFill>
                  <a:schemeClr val="tx2"/>
                </a:solidFill>
                <a:latin typeface="Arial" panose="020B0604020202020204" pitchFamily="34" charset="0"/>
                <a:cs typeface="Arial" panose="020B0604020202020204" pitchFamily="34" charset="0"/>
              </a:rPr>
              <a:t>nguồn</a:t>
            </a:r>
            <a:r>
              <a:rPr lang="en-US" altLang="zh-CN" sz="3000" dirty="0">
                <a:solidFill>
                  <a:schemeClr val="tx2"/>
                </a:solidFill>
                <a:latin typeface="Arial" panose="020B0604020202020204" pitchFamily="34" charset="0"/>
                <a:cs typeface="Arial" panose="020B0604020202020204" pitchFamily="34" charset="0"/>
              </a:rPr>
              <a:t> </a:t>
            </a:r>
            <a:r>
              <a:rPr lang="en-US" altLang="zh-CN" sz="3000" dirty="0" err="1">
                <a:solidFill>
                  <a:schemeClr val="tx2"/>
                </a:solidFill>
                <a:latin typeface="Arial" panose="020B0604020202020204" pitchFamily="34" charset="0"/>
                <a:cs typeface="Arial" panose="020B0604020202020204" pitchFamily="34" charset="0"/>
              </a:rPr>
              <a:t>từ</a:t>
            </a:r>
            <a:r>
              <a:rPr lang="en-US" altLang="zh-CN" sz="3000" dirty="0">
                <a:solidFill>
                  <a:schemeClr val="tx2"/>
                </a:solidFill>
                <a:latin typeface="Arial" panose="020B0604020202020204" pitchFamily="34" charset="0"/>
                <a:cs typeface="Arial" panose="020B0604020202020204" pitchFamily="34" charset="0"/>
              </a:rPr>
              <a:t> </a:t>
            </a:r>
            <a:r>
              <a:rPr lang="en-US" altLang="zh-CN" sz="3000" dirty="0" err="1">
                <a:solidFill>
                  <a:schemeClr val="tx2"/>
                </a:solidFill>
                <a:latin typeface="Arial" panose="020B0604020202020204" pitchFamily="34" charset="0"/>
                <a:cs typeface="Arial" panose="020B0604020202020204" pitchFamily="34" charset="0"/>
              </a:rPr>
              <a:t>Tây</a:t>
            </a:r>
            <a:r>
              <a:rPr lang="en-US" altLang="zh-CN" sz="3000" dirty="0">
                <a:solidFill>
                  <a:schemeClr val="tx2"/>
                </a:solidFill>
                <a:latin typeface="Arial" panose="020B0604020202020204" pitchFamily="34" charset="0"/>
                <a:cs typeface="Arial" panose="020B0604020202020204" pitchFamily="34" charset="0"/>
              </a:rPr>
              <a:t> </a:t>
            </a:r>
            <a:r>
              <a:rPr lang="en-US" altLang="zh-CN" sz="3000" dirty="0" err="1">
                <a:solidFill>
                  <a:schemeClr val="tx2"/>
                </a:solidFill>
                <a:latin typeface="Arial" panose="020B0604020202020204" pitchFamily="34" charset="0"/>
                <a:cs typeface="Arial" panose="020B0604020202020204" pitchFamily="34" charset="0"/>
              </a:rPr>
              <a:t>Nguyên</a:t>
            </a:r>
            <a:r>
              <a:rPr lang="en-US" altLang="zh-CN" sz="3000" dirty="0">
                <a:solidFill>
                  <a:schemeClr val="tx2"/>
                </a:solidFill>
                <a:latin typeface="Arial" panose="020B0604020202020204" pitchFamily="34" charset="0"/>
                <a:cs typeface="Arial" panose="020B0604020202020204" pitchFamily="34" charset="0"/>
              </a:rPr>
              <a:t>. </a:t>
            </a:r>
            <a:endParaRPr lang="en-US" altLang="zh-CN" sz="3000" dirty="0">
              <a:solidFill>
                <a:schemeClr val="tx2"/>
              </a:solidFill>
              <a:latin typeface="Arial" panose="020B0604020202020204" pitchFamily="34" charset="0"/>
              <a:cs typeface="Arial" panose="020B0604020202020204" pitchFamily="34" charset="0"/>
            </a:endParaRPr>
          </a:p>
        </p:txBody>
      </p:sp>
      <p:grpSp>
        <p:nvGrpSpPr>
          <p:cNvPr id="11" name="Group 10"/>
          <p:cNvGrpSpPr/>
          <p:nvPr/>
        </p:nvGrpSpPr>
        <p:grpSpPr>
          <a:xfrm>
            <a:off x="3353515" y="381794"/>
            <a:ext cx="8414004" cy="820481"/>
            <a:chOff x="1738388" y="627920"/>
            <a:chExt cx="9399202" cy="820695"/>
          </a:xfrm>
        </p:grpSpPr>
        <p:sp>
          <p:nvSpPr>
            <p:cNvPr id="12" name="Rectangle: Rounded Corners 11"/>
            <p:cNvSpPr/>
            <p:nvPr/>
          </p:nvSpPr>
          <p:spPr>
            <a:xfrm>
              <a:off x="1738388" y="762794"/>
              <a:ext cx="9399202" cy="685800"/>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TextBox 12"/>
            <p:cNvSpPr txBox="1"/>
            <p:nvPr/>
          </p:nvSpPr>
          <p:spPr>
            <a:xfrm>
              <a:off x="1738388" y="627920"/>
              <a:ext cx="9308887" cy="820695"/>
            </a:xfrm>
            <a:prstGeom prst="rect">
              <a:avLst/>
            </a:prstGeom>
            <a:noFill/>
          </p:spPr>
          <p:txBody>
            <a:bodyPr wrap="square" rtlCol="0">
              <a:spAutoFit/>
            </a:bodyPr>
            <a:lstStyle/>
            <a:p>
              <a:pPr>
                <a:lnSpc>
                  <a:spcPct val="150000"/>
                </a:lnSpc>
              </a:pPr>
              <a:r>
                <a:rPr lang="en-US" altLang="zh-CN" sz="3600" dirty="0">
                  <a:solidFill>
                    <a:schemeClr val="bg1"/>
                  </a:solidFill>
                  <a:latin typeface="Arial" panose="020B0604020202020204" pitchFamily="34" charset="0"/>
                  <a:cs typeface="Arial" panose="020B0604020202020204" pitchFamily="34" charset="0"/>
                </a:rPr>
                <a:t>Quan </a:t>
              </a:r>
              <a:r>
                <a:rPr lang="en-US" altLang="zh-CN" sz="3600" dirty="0" err="1">
                  <a:solidFill>
                    <a:schemeClr val="bg1"/>
                  </a:solidFill>
                  <a:latin typeface="Arial" panose="020B0604020202020204" pitchFamily="34" charset="0"/>
                  <a:cs typeface="Arial" panose="020B0604020202020204" pitchFamily="34" charset="0"/>
                </a:rPr>
                <a:t>sát</a:t>
              </a:r>
              <a:r>
                <a:rPr lang="en-US" altLang="zh-CN" sz="3600" dirty="0">
                  <a:solidFill>
                    <a:schemeClr val="bg1"/>
                  </a:solidFill>
                  <a:latin typeface="Arial" panose="020B0604020202020204" pitchFamily="34" charset="0"/>
                  <a:cs typeface="Arial" panose="020B0604020202020204" pitchFamily="34" charset="0"/>
                </a:rPr>
                <a:t> </a:t>
              </a:r>
              <a:r>
                <a:rPr lang="en-US" altLang="zh-CN" sz="3600" dirty="0" err="1">
                  <a:solidFill>
                    <a:schemeClr val="bg1"/>
                  </a:solidFill>
                  <a:latin typeface="Arial" panose="020B0604020202020204" pitchFamily="34" charset="0"/>
                  <a:cs typeface="Arial" panose="020B0604020202020204" pitchFamily="34" charset="0"/>
                </a:rPr>
                <a:t>lược</a:t>
              </a:r>
              <a:r>
                <a:rPr lang="en-US" altLang="zh-CN" sz="3600" dirty="0">
                  <a:solidFill>
                    <a:schemeClr val="bg1"/>
                  </a:solidFill>
                  <a:latin typeface="Arial" panose="020B0604020202020204" pitchFamily="34" charset="0"/>
                  <a:cs typeface="Arial" panose="020B0604020202020204" pitchFamily="34" charset="0"/>
                </a:rPr>
                <a:t> </a:t>
              </a:r>
              <a:r>
                <a:rPr lang="en-US" altLang="zh-CN" sz="3600" dirty="0" err="1">
                  <a:solidFill>
                    <a:schemeClr val="bg1"/>
                  </a:solidFill>
                  <a:latin typeface="Arial" panose="020B0604020202020204" pitchFamily="34" charset="0"/>
                  <a:cs typeface="Arial" panose="020B0604020202020204" pitchFamily="34" charset="0"/>
                </a:rPr>
                <a:t>đồ</a:t>
              </a:r>
              <a:r>
                <a:rPr lang="en-US" altLang="zh-CN" sz="3600" dirty="0">
                  <a:solidFill>
                    <a:schemeClr val="bg1"/>
                  </a:solidFill>
                  <a:latin typeface="Arial" panose="020B0604020202020204" pitchFamily="34" charset="0"/>
                  <a:cs typeface="Arial" panose="020B0604020202020204" pitchFamily="34" charset="0"/>
                </a:rPr>
                <a:t> </a:t>
              </a:r>
              <a:r>
                <a:rPr lang="en-US" altLang="zh-CN" sz="3600" dirty="0" err="1">
                  <a:solidFill>
                    <a:schemeClr val="bg1"/>
                  </a:solidFill>
                  <a:latin typeface="Arial" panose="020B0604020202020204" pitchFamily="34" charset="0"/>
                  <a:cs typeface="Arial" panose="020B0604020202020204" pitchFamily="34" charset="0"/>
                </a:rPr>
                <a:t>và</a:t>
              </a:r>
              <a:r>
                <a:rPr lang="en-US" altLang="zh-CN" sz="3600" dirty="0">
                  <a:solidFill>
                    <a:schemeClr val="bg1"/>
                  </a:solidFill>
                  <a:latin typeface="Arial" panose="020B0604020202020204" pitchFamily="34" charset="0"/>
                  <a:cs typeface="Arial" panose="020B0604020202020204" pitchFamily="34" charset="0"/>
                </a:rPr>
                <a:t> </a:t>
              </a:r>
              <a:r>
                <a:rPr lang="en-US" altLang="zh-CN" sz="3600" dirty="0" err="1">
                  <a:solidFill>
                    <a:schemeClr val="bg1"/>
                  </a:solidFill>
                  <a:latin typeface="Arial" panose="020B0604020202020204" pitchFamily="34" charset="0"/>
                  <a:cs typeface="Arial" panose="020B0604020202020204" pitchFamily="34" charset="0"/>
                </a:rPr>
                <a:t>đọc</a:t>
              </a:r>
              <a:r>
                <a:rPr lang="en-US" altLang="zh-CN" sz="3600" dirty="0">
                  <a:solidFill>
                    <a:schemeClr val="bg1"/>
                  </a:solidFill>
                  <a:latin typeface="Arial" panose="020B0604020202020204" pitchFamily="34" charset="0"/>
                  <a:cs typeface="Arial" panose="020B0604020202020204" pitchFamily="34" charset="0"/>
                </a:rPr>
                <a:t> </a:t>
              </a:r>
              <a:r>
                <a:rPr lang="en-US" altLang="zh-CN" sz="3600" dirty="0" err="1">
                  <a:solidFill>
                    <a:schemeClr val="bg1"/>
                  </a:solidFill>
                  <a:latin typeface="Arial" panose="020B0604020202020204" pitchFamily="34" charset="0"/>
                  <a:cs typeface="Arial" panose="020B0604020202020204" pitchFamily="34" charset="0"/>
                </a:rPr>
                <a:t>thầm</a:t>
              </a:r>
              <a:r>
                <a:rPr lang="en-US" altLang="zh-CN" sz="3600" dirty="0">
                  <a:solidFill>
                    <a:schemeClr val="bg1"/>
                  </a:solidFill>
                  <a:latin typeface="Arial" panose="020B0604020202020204" pitchFamily="34" charset="0"/>
                  <a:cs typeface="Arial" panose="020B0604020202020204" pitchFamily="34" charset="0"/>
                </a:rPr>
                <a:t> SGK / 90</a:t>
              </a:r>
              <a:endParaRPr lang="en-US" altLang="zh-CN" sz="3600" dirty="0">
                <a:solidFill>
                  <a:schemeClr val="bg1"/>
                </a:solidFill>
                <a:latin typeface="Arial" panose="020B0604020202020204" pitchFamily="34" charset="0"/>
                <a:cs typeface="Arial" panose="020B0604020202020204" pitchFamily="34" charset="0"/>
              </a:endParaRPr>
            </a:p>
          </p:txBody>
        </p:sp>
      </p:grpSp>
      <p:sp>
        <p:nvSpPr>
          <p:cNvPr id="14" name="TextBox 13"/>
          <p:cNvSpPr txBox="1"/>
          <p:nvPr/>
        </p:nvSpPr>
        <p:spPr>
          <a:xfrm>
            <a:off x="7675153" y="2960047"/>
            <a:ext cx="2658512" cy="595201"/>
          </a:xfrm>
          <a:prstGeom prst="rect">
            <a:avLst/>
          </a:prstGeom>
          <a:noFill/>
        </p:spPr>
        <p:txBody>
          <a:bodyPr wrap="square" rtlCol="0">
            <a:spAutoFit/>
          </a:bodyPr>
          <a:lstStyle/>
          <a:p>
            <a:pPr>
              <a:lnSpc>
                <a:spcPct val="120000"/>
              </a:lnSpc>
              <a:spcBef>
                <a:spcPts val="600"/>
              </a:spcBef>
              <a:spcAft>
                <a:spcPts val="600"/>
              </a:spcAft>
            </a:pPr>
            <a:r>
              <a:rPr lang="en-US" altLang="zh-CN" sz="3000" dirty="0" err="1">
                <a:solidFill>
                  <a:srgbClr val="FF0066"/>
                </a:solidFill>
                <a:latin typeface="Arial" panose="020B0604020202020204" pitchFamily="34" charset="0"/>
                <a:cs typeface="Arial" panose="020B0604020202020204" pitchFamily="34" charset="0"/>
              </a:rPr>
              <a:t>Sông</a:t>
            </a:r>
            <a:r>
              <a:rPr lang="en-US" altLang="zh-CN" sz="3000" dirty="0">
                <a:solidFill>
                  <a:srgbClr val="FF0066"/>
                </a:solidFill>
                <a:latin typeface="Arial" panose="020B0604020202020204" pitchFamily="34" charset="0"/>
                <a:cs typeface="Arial" panose="020B0604020202020204" pitchFamily="34" charset="0"/>
              </a:rPr>
              <a:t> </a:t>
            </a:r>
            <a:r>
              <a:rPr lang="en-US" altLang="zh-CN" sz="3000" dirty="0" err="1">
                <a:solidFill>
                  <a:srgbClr val="FF0066"/>
                </a:solidFill>
                <a:latin typeface="Arial" panose="020B0604020202020204" pitchFamily="34" charset="0"/>
                <a:cs typeface="Arial" panose="020B0604020202020204" pitchFamily="34" charset="0"/>
              </a:rPr>
              <a:t>Xê</a:t>
            </a:r>
            <a:r>
              <a:rPr lang="en-US" altLang="zh-CN" sz="3000" dirty="0">
                <a:solidFill>
                  <a:srgbClr val="FF0066"/>
                </a:solidFill>
                <a:latin typeface="Arial" panose="020B0604020202020204" pitchFamily="34" charset="0"/>
                <a:cs typeface="Arial" panose="020B0604020202020204" pitchFamily="34" charset="0"/>
              </a:rPr>
              <a:t> Xan</a:t>
            </a:r>
            <a:endParaRPr lang="vi-VN" altLang="zh-CN" sz="3000" dirty="0">
              <a:solidFill>
                <a:srgbClr val="FF0066"/>
              </a:solidFill>
              <a:latin typeface="Arial" panose="020B0604020202020204" pitchFamily="34" charset="0"/>
              <a:cs typeface="Arial" panose="020B0604020202020204" pitchFamily="34" charset="0"/>
            </a:endParaRPr>
          </a:p>
        </p:txBody>
      </p:sp>
      <p:sp>
        <p:nvSpPr>
          <p:cNvPr id="15" name="TextBox 14"/>
          <p:cNvSpPr txBox="1"/>
          <p:nvPr/>
        </p:nvSpPr>
        <p:spPr>
          <a:xfrm>
            <a:off x="7661835" y="3645669"/>
            <a:ext cx="2671829" cy="595201"/>
          </a:xfrm>
          <a:prstGeom prst="rect">
            <a:avLst/>
          </a:prstGeom>
          <a:noFill/>
        </p:spPr>
        <p:txBody>
          <a:bodyPr wrap="square" rtlCol="0">
            <a:spAutoFit/>
          </a:bodyPr>
          <a:lstStyle/>
          <a:p>
            <a:pPr>
              <a:lnSpc>
                <a:spcPct val="120000"/>
              </a:lnSpc>
              <a:spcBef>
                <a:spcPts val="600"/>
              </a:spcBef>
              <a:spcAft>
                <a:spcPts val="600"/>
              </a:spcAft>
            </a:pPr>
            <a:r>
              <a:rPr lang="en-US" altLang="zh-CN" sz="3000" dirty="0" err="1">
                <a:solidFill>
                  <a:srgbClr val="FF0066"/>
                </a:solidFill>
                <a:latin typeface="Arial" panose="020B0604020202020204" pitchFamily="34" charset="0"/>
                <a:cs typeface="Arial" panose="020B0604020202020204" pitchFamily="34" charset="0"/>
              </a:rPr>
              <a:t>Sông</a:t>
            </a:r>
            <a:r>
              <a:rPr lang="en-US" altLang="zh-CN" sz="3000" dirty="0">
                <a:solidFill>
                  <a:srgbClr val="FF0066"/>
                </a:solidFill>
                <a:latin typeface="Arial" panose="020B0604020202020204" pitchFamily="34" charset="0"/>
                <a:cs typeface="Arial" panose="020B0604020202020204" pitchFamily="34" charset="0"/>
              </a:rPr>
              <a:t> </a:t>
            </a:r>
            <a:r>
              <a:rPr lang="en-US" altLang="zh-CN" sz="3000" dirty="0" err="1">
                <a:solidFill>
                  <a:srgbClr val="FF0066"/>
                </a:solidFill>
                <a:latin typeface="Arial" panose="020B0604020202020204" pitchFamily="34" charset="0"/>
                <a:cs typeface="Arial" panose="020B0604020202020204" pitchFamily="34" charset="0"/>
              </a:rPr>
              <a:t>Xrê</a:t>
            </a:r>
            <a:r>
              <a:rPr lang="en-US" altLang="zh-CN" sz="3000" dirty="0">
                <a:solidFill>
                  <a:srgbClr val="FF0066"/>
                </a:solidFill>
                <a:latin typeface="Arial" panose="020B0604020202020204" pitchFamily="34" charset="0"/>
                <a:cs typeface="Arial" panose="020B0604020202020204" pitchFamily="34" charset="0"/>
              </a:rPr>
              <a:t> </a:t>
            </a:r>
            <a:r>
              <a:rPr lang="en-US" altLang="zh-CN" sz="3000" dirty="0" err="1">
                <a:solidFill>
                  <a:srgbClr val="FF0066"/>
                </a:solidFill>
                <a:latin typeface="Arial" panose="020B0604020202020204" pitchFamily="34" charset="0"/>
                <a:cs typeface="Arial" panose="020B0604020202020204" pitchFamily="34" charset="0"/>
              </a:rPr>
              <a:t>Pôk</a:t>
            </a:r>
            <a:endParaRPr lang="vi-VN" altLang="zh-CN" sz="3000" dirty="0">
              <a:solidFill>
                <a:srgbClr val="FF0066"/>
              </a:solidFill>
              <a:latin typeface="Arial" panose="020B0604020202020204" pitchFamily="34" charset="0"/>
              <a:cs typeface="Arial" panose="020B0604020202020204" pitchFamily="34" charset="0"/>
            </a:endParaRPr>
          </a:p>
        </p:txBody>
      </p:sp>
      <p:sp>
        <p:nvSpPr>
          <p:cNvPr id="6" name="Freeform: Shape 5"/>
          <p:cNvSpPr/>
          <p:nvPr/>
        </p:nvSpPr>
        <p:spPr>
          <a:xfrm>
            <a:off x="1261808" y="731429"/>
            <a:ext cx="1776023" cy="1942594"/>
          </a:xfrm>
          <a:custGeom>
            <a:avLst/>
            <a:gdLst>
              <a:gd name="connsiteX0" fmla="*/ 0 w 1519311"/>
              <a:gd name="connsiteY0" fmla="*/ 1828800 h 1828800"/>
              <a:gd name="connsiteX1" fmla="*/ 168812 w 1519311"/>
              <a:gd name="connsiteY1" fmla="*/ 1814732 h 1828800"/>
              <a:gd name="connsiteX2" fmla="*/ 239151 w 1519311"/>
              <a:gd name="connsiteY2" fmla="*/ 1730326 h 1828800"/>
              <a:gd name="connsiteX3" fmla="*/ 337624 w 1519311"/>
              <a:gd name="connsiteY3" fmla="*/ 1730326 h 1828800"/>
              <a:gd name="connsiteX4" fmla="*/ 393895 w 1519311"/>
              <a:gd name="connsiteY4" fmla="*/ 1645920 h 1828800"/>
              <a:gd name="connsiteX5" fmla="*/ 478301 w 1519311"/>
              <a:gd name="connsiteY5" fmla="*/ 1519311 h 1828800"/>
              <a:gd name="connsiteX6" fmla="*/ 520504 w 1519311"/>
              <a:gd name="connsiteY6" fmla="*/ 1477108 h 1828800"/>
              <a:gd name="connsiteX7" fmla="*/ 576775 w 1519311"/>
              <a:gd name="connsiteY7" fmla="*/ 1364566 h 1828800"/>
              <a:gd name="connsiteX8" fmla="*/ 661181 w 1519311"/>
              <a:gd name="connsiteY8" fmla="*/ 1322363 h 1828800"/>
              <a:gd name="connsiteX9" fmla="*/ 759655 w 1519311"/>
              <a:gd name="connsiteY9" fmla="*/ 1322363 h 1828800"/>
              <a:gd name="connsiteX10" fmla="*/ 801858 w 1519311"/>
              <a:gd name="connsiteY10" fmla="*/ 1280160 h 1828800"/>
              <a:gd name="connsiteX11" fmla="*/ 914400 w 1519311"/>
              <a:gd name="connsiteY11" fmla="*/ 1308295 h 1828800"/>
              <a:gd name="connsiteX12" fmla="*/ 1012874 w 1519311"/>
              <a:gd name="connsiteY12" fmla="*/ 1392702 h 1828800"/>
              <a:gd name="connsiteX13" fmla="*/ 1026941 w 1519311"/>
              <a:gd name="connsiteY13" fmla="*/ 1491175 h 1828800"/>
              <a:gd name="connsiteX14" fmla="*/ 1097280 w 1519311"/>
              <a:gd name="connsiteY14" fmla="*/ 1589649 h 1828800"/>
              <a:gd name="connsiteX15" fmla="*/ 1153551 w 1519311"/>
              <a:gd name="connsiteY15" fmla="*/ 1589649 h 1828800"/>
              <a:gd name="connsiteX16" fmla="*/ 1195754 w 1519311"/>
              <a:gd name="connsiteY16" fmla="*/ 1463040 h 1828800"/>
              <a:gd name="connsiteX17" fmla="*/ 1195754 w 1519311"/>
              <a:gd name="connsiteY17" fmla="*/ 1463040 h 1828800"/>
              <a:gd name="connsiteX18" fmla="*/ 1280160 w 1519311"/>
              <a:gd name="connsiteY18" fmla="*/ 1322363 h 1828800"/>
              <a:gd name="connsiteX19" fmla="*/ 1322363 w 1519311"/>
              <a:gd name="connsiteY19" fmla="*/ 1223889 h 1828800"/>
              <a:gd name="connsiteX20" fmla="*/ 1364566 w 1519311"/>
              <a:gd name="connsiteY20" fmla="*/ 1153551 h 1828800"/>
              <a:gd name="connsiteX21" fmla="*/ 1420837 w 1519311"/>
              <a:gd name="connsiteY21" fmla="*/ 1125415 h 1828800"/>
              <a:gd name="connsiteX22" fmla="*/ 1491175 w 1519311"/>
              <a:gd name="connsiteY22" fmla="*/ 970671 h 1828800"/>
              <a:gd name="connsiteX23" fmla="*/ 1519311 w 1519311"/>
              <a:gd name="connsiteY23" fmla="*/ 872197 h 1828800"/>
              <a:gd name="connsiteX24" fmla="*/ 1519311 w 1519311"/>
              <a:gd name="connsiteY24" fmla="*/ 731520 h 1828800"/>
              <a:gd name="connsiteX25" fmla="*/ 1519311 w 1519311"/>
              <a:gd name="connsiteY25" fmla="*/ 647114 h 1828800"/>
              <a:gd name="connsiteX26" fmla="*/ 1448972 w 1519311"/>
              <a:gd name="connsiteY26" fmla="*/ 590843 h 1828800"/>
              <a:gd name="connsiteX27" fmla="*/ 1420837 w 1519311"/>
              <a:gd name="connsiteY27" fmla="*/ 534572 h 1828800"/>
              <a:gd name="connsiteX28" fmla="*/ 1420837 w 1519311"/>
              <a:gd name="connsiteY28" fmla="*/ 393895 h 1828800"/>
              <a:gd name="connsiteX29" fmla="*/ 1434904 w 1519311"/>
              <a:gd name="connsiteY29" fmla="*/ 281354 h 1828800"/>
              <a:gd name="connsiteX30" fmla="*/ 1434904 w 1519311"/>
              <a:gd name="connsiteY30" fmla="*/ 140677 h 1828800"/>
              <a:gd name="connsiteX31" fmla="*/ 1434904 w 1519311"/>
              <a:gd name="connsiteY31" fmla="*/ 42203 h 1828800"/>
              <a:gd name="connsiteX32" fmla="*/ 1350498 w 1519311"/>
              <a:gd name="connsiteY32" fmla="*/ 0 h 1828800"/>
              <a:gd name="connsiteX0-1" fmla="*/ 0 w 1776486"/>
              <a:gd name="connsiteY0-2" fmla="*/ 1943100 h 1943100"/>
              <a:gd name="connsiteX1-3" fmla="*/ 425987 w 1776486"/>
              <a:gd name="connsiteY1-4" fmla="*/ 1814732 h 1943100"/>
              <a:gd name="connsiteX2-5" fmla="*/ 496326 w 1776486"/>
              <a:gd name="connsiteY2-6" fmla="*/ 1730326 h 1943100"/>
              <a:gd name="connsiteX3-7" fmla="*/ 594799 w 1776486"/>
              <a:gd name="connsiteY3-8" fmla="*/ 1730326 h 1943100"/>
              <a:gd name="connsiteX4-9" fmla="*/ 651070 w 1776486"/>
              <a:gd name="connsiteY4-10" fmla="*/ 1645920 h 1943100"/>
              <a:gd name="connsiteX5-11" fmla="*/ 735476 w 1776486"/>
              <a:gd name="connsiteY5-12" fmla="*/ 1519311 h 1943100"/>
              <a:gd name="connsiteX6-13" fmla="*/ 777679 w 1776486"/>
              <a:gd name="connsiteY6-14" fmla="*/ 1477108 h 1943100"/>
              <a:gd name="connsiteX7-15" fmla="*/ 833950 w 1776486"/>
              <a:gd name="connsiteY7-16" fmla="*/ 1364566 h 1943100"/>
              <a:gd name="connsiteX8-17" fmla="*/ 918356 w 1776486"/>
              <a:gd name="connsiteY8-18" fmla="*/ 1322363 h 1943100"/>
              <a:gd name="connsiteX9-19" fmla="*/ 1016830 w 1776486"/>
              <a:gd name="connsiteY9-20" fmla="*/ 1322363 h 1943100"/>
              <a:gd name="connsiteX10-21" fmla="*/ 1059033 w 1776486"/>
              <a:gd name="connsiteY10-22" fmla="*/ 1280160 h 1943100"/>
              <a:gd name="connsiteX11-23" fmla="*/ 1171575 w 1776486"/>
              <a:gd name="connsiteY11-24" fmla="*/ 1308295 h 1943100"/>
              <a:gd name="connsiteX12-25" fmla="*/ 1270049 w 1776486"/>
              <a:gd name="connsiteY12-26" fmla="*/ 1392702 h 1943100"/>
              <a:gd name="connsiteX13-27" fmla="*/ 1284116 w 1776486"/>
              <a:gd name="connsiteY13-28" fmla="*/ 1491175 h 1943100"/>
              <a:gd name="connsiteX14-29" fmla="*/ 1354455 w 1776486"/>
              <a:gd name="connsiteY14-30" fmla="*/ 1589649 h 1943100"/>
              <a:gd name="connsiteX15-31" fmla="*/ 1410726 w 1776486"/>
              <a:gd name="connsiteY15-32" fmla="*/ 1589649 h 1943100"/>
              <a:gd name="connsiteX16-33" fmla="*/ 1452929 w 1776486"/>
              <a:gd name="connsiteY16-34" fmla="*/ 1463040 h 1943100"/>
              <a:gd name="connsiteX17-35" fmla="*/ 1452929 w 1776486"/>
              <a:gd name="connsiteY17-36" fmla="*/ 1463040 h 1943100"/>
              <a:gd name="connsiteX18-37" fmla="*/ 1537335 w 1776486"/>
              <a:gd name="connsiteY18-38" fmla="*/ 1322363 h 1943100"/>
              <a:gd name="connsiteX19-39" fmla="*/ 1579538 w 1776486"/>
              <a:gd name="connsiteY19-40" fmla="*/ 1223889 h 1943100"/>
              <a:gd name="connsiteX20-41" fmla="*/ 1621741 w 1776486"/>
              <a:gd name="connsiteY20-42" fmla="*/ 1153551 h 1943100"/>
              <a:gd name="connsiteX21-43" fmla="*/ 1678012 w 1776486"/>
              <a:gd name="connsiteY21-44" fmla="*/ 1125415 h 1943100"/>
              <a:gd name="connsiteX22-45" fmla="*/ 1748350 w 1776486"/>
              <a:gd name="connsiteY22-46" fmla="*/ 970671 h 1943100"/>
              <a:gd name="connsiteX23-47" fmla="*/ 1776486 w 1776486"/>
              <a:gd name="connsiteY23-48" fmla="*/ 872197 h 1943100"/>
              <a:gd name="connsiteX24-49" fmla="*/ 1776486 w 1776486"/>
              <a:gd name="connsiteY24-50" fmla="*/ 731520 h 1943100"/>
              <a:gd name="connsiteX25-51" fmla="*/ 1776486 w 1776486"/>
              <a:gd name="connsiteY25-52" fmla="*/ 647114 h 1943100"/>
              <a:gd name="connsiteX26-53" fmla="*/ 1706147 w 1776486"/>
              <a:gd name="connsiteY26-54" fmla="*/ 590843 h 1943100"/>
              <a:gd name="connsiteX27-55" fmla="*/ 1678012 w 1776486"/>
              <a:gd name="connsiteY27-56" fmla="*/ 534572 h 1943100"/>
              <a:gd name="connsiteX28-57" fmla="*/ 1678012 w 1776486"/>
              <a:gd name="connsiteY28-58" fmla="*/ 393895 h 1943100"/>
              <a:gd name="connsiteX29-59" fmla="*/ 1692079 w 1776486"/>
              <a:gd name="connsiteY29-60" fmla="*/ 281354 h 1943100"/>
              <a:gd name="connsiteX30-61" fmla="*/ 1692079 w 1776486"/>
              <a:gd name="connsiteY30-62" fmla="*/ 140677 h 1943100"/>
              <a:gd name="connsiteX31-63" fmla="*/ 1692079 w 1776486"/>
              <a:gd name="connsiteY31-64" fmla="*/ 42203 h 1943100"/>
              <a:gd name="connsiteX32-65" fmla="*/ 1607673 w 1776486"/>
              <a:gd name="connsiteY32-66" fmla="*/ 0 h 19431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Lst>
            <a:rect l="l" t="t" r="r" b="b"/>
            <a:pathLst>
              <a:path w="1776486" h="1943100">
                <a:moveTo>
                  <a:pt x="0" y="1943100"/>
                </a:moveTo>
                <a:lnTo>
                  <a:pt x="425987" y="1814732"/>
                </a:lnTo>
                <a:lnTo>
                  <a:pt x="496326" y="1730326"/>
                </a:lnTo>
                <a:lnTo>
                  <a:pt x="594799" y="1730326"/>
                </a:lnTo>
                <a:lnTo>
                  <a:pt x="651070" y="1645920"/>
                </a:lnTo>
                <a:lnTo>
                  <a:pt x="735476" y="1519311"/>
                </a:lnTo>
                <a:lnTo>
                  <a:pt x="777679" y="1477108"/>
                </a:lnTo>
                <a:lnTo>
                  <a:pt x="833950" y="1364566"/>
                </a:lnTo>
                <a:lnTo>
                  <a:pt x="918356" y="1322363"/>
                </a:lnTo>
                <a:lnTo>
                  <a:pt x="1016830" y="1322363"/>
                </a:lnTo>
                <a:lnTo>
                  <a:pt x="1059033" y="1280160"/>
                </a:lnTo>
                <a:lnTo>
                  <a:pt x="1171575" y="1308295"/>
                </a:lnTo>
                <a:lnTo>
                  <a:pt x="1270049" y="1392702"/>
                </a:lnTo>
                <a:lnTo>
                  <a:pt x="1284116" y="1491175"/>
                </a:lnTo>
                <a:lnTo>
                  <a:pt x="1354455" y="1589649"/>
                </a:lnTo>
                <a:lnTo>
                  <a:pt x="1410726" y="1589649"/>
                </a:lnTo>
                <a:lnTo>
                  <a:pt x="1452929" y="1463040"/>
                </a:lnTo>
                <a:lnTo>
                  <a:pt x="1452929" y="1463040"/>
                </a:lnTo>
                <a:lnTo>
                  <a:pt x="1537335" y="1322363"/>
                </a:lnTo>
                <a:lnTo>
                  <a:pt x="1579538" y="1223889"/>
                </a:lnTo>
                <a:lnTo>
                  <a:pt x="1621741" y="1153551"/>
                </a:lnTo>
                <a:lnTo>
                  <a:pt x="1678012" y="1125415"/>
                </a:lnTo>
                <a:lnTo>
                  <a:pt x="1748350" y="970671"/>
                </a:lnTo>
                <a:lnTo>
                  <a:pt x="1776486" y="872197"/>
                </a:lnTo>
                <a:lnTo>
                  <a:pt x="1776486" y="731520"/>
                </a:lnTo>
                <a:lnTo>
                  <a:pt x="1776486" y="647114"/>
                </a:lnTo>
                <a:lnTo>
                  <a:pt x="1706147" y="590843"/>
                </a:lnTo>
                <a:lnTo>
                  <a:pt x="1678012" y="534572"/>
                </a:lnTo>
                <a:lnTo>
                  <a:pt x="1678012" y="393895"/>
                </a:lnTo>
                <a:lnTo>
                  <a:pt x="1692079" y="281354"/>
                </a:lnTo>
                <a:lnTo>
                  <a:pt x="1692079" y="140677"/>
                </a:lnTo>
                <a:lnTo>
                  <a:pt x="1692079" y="42203"/>
                </a:lnTo>
                <a:lnTo>
                  <a:pt x="1607673" y="0"/>
                </a:lnTo>
              </a:path>
            </a:pathLst>
          </a:cu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23" name="Group 22"/>
          <p:cNvGrpSpPr/>
          <p:nvPr/>
        </p:nvGrpSpPr>
        <p:grpSpPr>
          <a:xfrm>
            <a:off x="3336692" y="1516084"/>
            <a:ext cx="1043668" cy="1706436"/>
            <a:chOff x="3337560" y="1516380"/>
            <a:chExt cx="1043940" cy="1706880"/>
          </a:xfrm>
        </p:grpSpPr>
        <p:sp>
          <p:nvSpPr>
            <p:cNvPr id="20" name="Freeform: Shape 19"/>
            <p:cNvSpPr/>
            <p:nvPr/>
          </p:nvSpPr>
          <p:spPr>
            <a:xfrm>
              <a:off x="3337560" y="1920240"/>
              <a:ext cx="1043940" cy="1303020"/>
            </a:xfrm>
            <a:custGeom>
              <a:avLst/>
              <a:gdLst>
                <a:gd name="connsiteX0" fmla="*/ 99060 w 1043940"/>
                <a:gd name="connsiteY0" fmla="*/ 0 h 1303020"/>
                <a:gd name="connsiteX1" fmla="*/ 121920 w 1043940"/>
                <a:gd name="connsiteY1" fmla="*/ 121920 h 1303020"/>
                <a:gd name="connsiteX2" fmla="*/ 60960 w 1043940"/>
                <a:gd name="connsiteY2" fmla="*/ 251460 h 1303020"/>
                <a:gd name="connsiteX3" fmla="*/ 0 w 1043940"/>
                <a:gd name="connsiteY3" fmla="*/ 396240 h 1303020"/>
                <a:gd name="connsiteX4" fmla="*/ 0 w 1043940"/>
                <a:gd name="connsiteY4" fmla="*/ 487680 h 1303020"/>
                <a:gd name="connsiteX5" fmla="*/ 38100 w 1043940"/>
                <a:gd name="connsiteY5" fmla="*/ 624840 h 1303020"/>
                <a:gd name="connsiteX6" fmla="*/ 60960 w 1043940"/>
                <a:gd name="connsiteY6" fmla="*/ 678180 h 1303020"/>
                <a:gd name="connsiteX7" fmla="*/ 76200 w 1043940"/>
                <a:gd name="connsiteY7" fmla="*/ 708660 h 1303020"/>
                <a:gd name="connsiteX8" fmla="*/ 129540 w 1043940"/>
                <a:gd name="connsiteY8" fmla="*/ 708660 h 1303020"/>
                <a:gd name="connsiteX9" fmla="*/ 160020 w 1043940"/>
                <a:gd name="connsiteY9" fmla="*/ 769620 h 1303020"/>
                <a:gd name="connsiteX10" fmla="*/ 205740 w 1043940"/>
                <a:gd name="connsiteY10" fmla="*/ 807720 h 1303020"/>
                <a:gd name="connsiteX11" fmla="*/ 236220 w 1043940"/>
                <a:gd name="connsiteY11" fmla="*/ 876300 h 1303020"/>
                <a:gd name="connsiteX12" fmla="*/ 304800 w 1043940"/>
                <a:gd name="connsiteY12" fmla="*/ 914400 h 1303020"/>
                <a:gd name="connsiteX13" fmla="*/ 365760 w 1043940"/>
                <a:gd name="connsiteY13" fmla="*/ 998220 h 1303020"/>
                <a:gd name="connsiteX14" fmla="*/ 396240 w 1043940"/>
                <a:gd name="connsiteY14" fmla="*/ 1104900 h 1303020"/>
                <a:gd name="connsiteX15" fmla="*/ 457200 w 1043940"/>
                <a:gd name="connsiteY15" fmla="*/ 1173480 h 1303020"/>
                <a:gd name="connsiteX16" fmla="*/ 624840 w 1043940"/>
                <a:gd name="connsiteY16" fmla="*/ 1257300 h 1303020"/>
                <a:gd name="connsiteX17" fmla="*/ 723900 w 1043940"/>
                <a:gd name="connsiteY17" fmla="*/ 1257300 h 1303020"/>
                <a:gd name="connsiteX18" fmla="*/ 815340 w 1043940"/>
                <a:gd name="connsiteY18" fmla="*/ 1303020 h 1303020"/>
                <a:gd name="connsiteX19" fmla="*/ 1043940 w 1043940"/>
                <a:gd name="connsiteY19" fmla="*/ 1226820 h 130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43940" h="1303020">
                  <a:moveTo>
                    <a:pt x="99060" y="0"/>
                  </a:moveTo>
                  <a:lnTo>
                    <a:pt x="121920" y="121920"/>
                  </a:lnTo>
                  <a:lnTo>
                    <a:pt x="60960" y="251460"/>
                  </a:lnTo>
                  <a:lnTo>
                    <a:pt x="0" y="396240"/>
                  </a:lnTo>
                  <a:lnTo>
                    <a:pt x="0" y="487680"/>
                  </a:lnTo>
                  <a:lnTo>
                    <a:pt x="38100" y="624840"/>
                  </a:lnTo>
                  <a:lnTo>
                    <a:pt x="60960" y="678180"/>
                  </a:lnTo>
                  <a:lnTo>
                    <a:pt x="76200" y="708660"/>
                  </a:lnTo>
                  <a:lnTo>
                    <a:pt x="129540" y="708660"/>
                  </a:lnTo>
                  <a:lnTo>
                    <a:pt x="160020" y="769620"/>
                  </a:lnTo>
                  <a:lnTo>
                    <a:pt x="205740" y="807720"/>
                  </a:lnTo>
                  <a:lnTo>
                    <a:pt x="236220" y="876300"/>
                  </a:lnTo>
                  <a:lnTo>
                    <a:pt x="304800" y="914400"/>
                  </a:lnTo>
                  <a:lnTo>
                    <a:pt x="365760" y="998220"/>
                  </a:lnTo>
                  <a:lnTo>
                    <a:pt x="396240" y="1104900"/>
                  </a:lnTo>
                  <a:lnTo>
                    <a:pt x="457200" y="1173480"/>
                  </a:lnTo>
                  <a:lnTo>
                    <a:pt x="624840" y="1257300"/>
                  </a:lnTo>
                  <a:lnTo>
                    <a:pt x="723900" y="1257300"/>
                  </a:lnTo>
                  <a:lnTo>
                    <a:pt x="815340" y="1303020"/>
                  </a:lnTo>
                  <a:lnTo>
                    <a:pt x="1043940" y="1226820"/>
                  </a:lnTo>
                </a:path>
              </a:pathLst>
            </a:cu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Freeform: Shape 20"/>
            <p:cNvSpPr/>
            <p:nvPr/>
          </p:nvSpPr>
          <p:spPr>
            <a:xfrm>
              <a:off x="3505200" y="1516380"/>
              <a:ext cx="274320" cy="1257300"/>
            </a:xfrm>
            <a:custGeom>
              <a:avLst/>
              <a:gdLst>
                <a:gd name="connsiteX0" fmla="*/ 38100 w 274320"/>
                <a:gd name="connsiteY0" fmla="*/ 0 h 1257300"/>
                <a:gd name="connsiteX1" fmla="*/ 0 w 274320"/>
                <a:gd name="connsiteY1" fmla="*/ 60960 h 1257300"/>
                <a:gd name="connsiteX2" fmla="*/ 60960 w 274320"/>
                <a:gd name="connsiteY2" fmla="*/ 160020 h 1257300"/>
                <a:gd name="connsiteX3" fmla="*/ 91440 w 274320"/>
                <a:gd name="connsiteY3" fmla="*/ 220980 h 1257300"/>
                <a:gd name="connsiteX4" fmla="*/ 129540 w 274320"/>
                <a:gd name="connsiteY4" fmla="*/ 312420 h 1257300"/>
                <a:gd name="connsiteX5" fmla="*/ 160020 w 274320"/>
                <a:gd name="connsiteY5" fmla="*/ 388620 h 1257300"/>
                <a:gd name="connsiteX6" fmla="*/ 220980 w 274320"/>
                <a:gd name="connsiteY6" fmla="*/ 487680 h 1257300"/>
                <a:gd name="connsiteX7" fmla="*/ 274320 w 274320"/>
                <a:gd name="connsiteY7" fmla="*/ 617220 h 1257300"/>
                <a:gd name="connsiteX8" fmla="*/ 137160 w 274320"/>
                <a:gd name="connsiteY8" fmla="*/ 754380 h 1257300"/>
                <a:gd name="connsiteX9" fmla="*/ 144780 w 274320"/>
                <a:gd name="connsiteY9" fmla="*/ 830580 h 1257300"/>
                <a:gd name="connsiteX10" fmla="*/ 175260 w 274320"/>
                <a:gd name="connsiteY10" fmla="*/ 929640 h 1257300"/>
                <a:gd name="connsiteX11" fmla="*/ 129540 w 274320"/>
                <a:gd name="connsiteY11" fmla="*/ 1021080 h 1257300"/>
                <a:gd name="connsiteX12" fmla="*/ 76200 w 274320"/>
                <a:gd name="connsiteY12" fmla="*/ 1257300 h 125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4320" h="1257300">
                  <a:moveTo>
                    <a:pt x="38100" y="0"/>
                  </a:moveTo>
                  <a:lnTo>
                    <a:pt x="0" y="60960"/>
                  </a:lnTo>
                  <a:lnTo>
                    <a:pt x="60960" y="160020"/>
                  </a:lnTo>
                  <a:lnTo>
                    <a:pt x="91440" y="220980"/>
                  </a:lnTo>
                  <a:lnTo>
                    <a:pt x="129540" y="312420"/>
                  </a:lnTo>
                  <a:lnTo>
                    <a:pt x="160020" y="388620"/>
                  </a:lnTo>
                  <a:lnTo>
                    <a:pt x="220980" y="487680"/>
                  </a:lnTo>
                  <a:lnTo>
                    <a:pt x="274320" y="617220"/>
                  </a:lnTo>
                  <a:lnTo>
                    <a:pt x="137160" y="754380"/>
                  </a:lnTo>
                  <a:lnTo>
                    <a:pt x="144780" y="830580"/>
                  </a:lnTo>
                  <a:lnTo>
                    <a:pt x="175260" y="929640"/>
                  </a:lnTo>
                  <a:lnTo>
                    <a:pt x="129540" y="1021080"/>
                  </a:lnTo>
                  <a:lnTo>
                    <a:pt x="76200" y="1257300"/>
                  </a:lnTo>
                </a:path>
              </a:pathLst>
            </a:cu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6" name="TextBox 15"/>
          <p:cNvSpPr txBox="1"/>
          <p:nvPr/>
        </p:nvSpPr>
        <p:spPr>
          <a:xfrm>
            <a:off x="7675153" y="4350075"/>
            <a:ext cx="1744350" cy="595201"/>
          </a:xfrm>
          <a:prstGeom prst="rect">
            <a:avLst/>
          </a:prstGeom>
          <a:noFill/>
        </p:spPr>
        <p:txBody>
          <a:bodyPr wrap="square" rtlCol="0">
            <a:spAutoFit/>
          </a:bodyPr>
          <a:lstStyle/>
          <a:p>
            <a:pPr>
              <a:lnSpc>
                <a:spcPct val="120000"/>
              </a:lnSpc>
              <a:spcBef>
                <a:spcPts val="600"/>
              </a:spcBef>
              <a:spcAft>
                <a:spcPts val="600"/>
              </a:spcAft>
            </a:pPr>
            <a:r>
              <a:rPr lang="en-US" altLang="zh-CN" sz="3000" dirty="0" err="1">
                <a:solidFill>
                  <a:srgbClr val="FF0066"/>
                </a:solidFill>
                <a:latin typeface="Arial" panose="020B0604020202020204" pitchFamily="34" charset="0"/>
                <a:cs typeface="Arial" panose="020B0604020202020204" pitchFamily="34" charset="0"/>
              </a:rPr>
              <a:t>Sông</a:t>
            </a:r>
            <a:r>
              <a:rPr lang="en-US" altLang="zh-CN" sz="3000" dirty="0">
                <a:solidFill>
                  <a:srgbClr val="FF0066"/>
                </a:solidFill>
                <a:latin typeface="Arial" panose="020B0604020202020204" pitchFamily="34" charset="0"/>
                <a:cs typeface="Arial" panose="020B0604020202020204" pitchFamily="34" charset="0"/>
              </a:rPr>
              <a:t> Ba</a:t>
            </a:r>
            <a:endParaRPr lang="vi-VN" altLang="zh-CN" sz="3000" dirty="0">
              <a:solidFill>
                <a:srgbClr val="FF0066"/>
              </a:solidFill>
              <a:latin typeface="Arial" panose="020B0604020202020204" pitchFamily="34" charset="0"/>
              <a:cs typeface="Arial" panose="020B0604020202020204" pitchFamily="34" charset="0"/>
            </a:endParaRPr>
          </a:p>
        </p:txBody>
      </p:sp>
      <p:grpSp>
        <p:nvGrpSpPr>
          <p:cNvPr id="25" name="Group 24"/>
          <p:cNvGrpSpPr/>
          <p:nvPr/>
        </p:nvGrpSpPr>
        <p:grpSpPr>
          <a:xfrm>
            <a:off x="1592166" y="2574988"/>
            <a:ext cx="2201607" cy="1653110"/>
            <a:chOff x="1592580" y="2575560"/>
            <a:chExt cx="2202180" cy="1653540"/>
          </a:xfrm>
        </p:grpSpPr>
        <p:sp>
          <p:nvSpPr>
            <p:cNvPr id="19" name="Freeform: Shape 18"/>
            <p:cNvSpPr/>
            <p:nvPr/>
          </p:nvSpPr>
          <p:spPr>
            <a:xfrm>
              <a:off x="1592580" y="2575560"/>
              <a:ext cx="2202180" cy="1402080"/>
            </a:xfrm>
            <a:custGeom>
              <a:avLst/>
              <a:gdLst>
                <a:gd name="connsiteX0" fmla="*/ 0 w 2202180"/>
                <a:gd name="connsiteY0" fmla="*/ 0 h 1402080"/>
                <a:gd name="connsiteX1" fmla="*/ 91440 w 2202180"/>
                <a:gd name="connsiteY1" fmla="*/ 68580 h 1402080"/>
                <a:gd name="connsiteX2" fmla="*/ 167640 w 2202180"/>
                <a:gd name="connsiteY2" fmla="*/ 167640 h 1402080"/>
                <a:gd name="connsiteX3" fmla="*/ 198120 w 2202180"/>
                <a:gd name="connsiteY3" fmla="*/ 274320 h 1402080"/>
                <a:gd name="connsiteX4" fmla="*/ 281940 w 2202180"/>
                <a:gd name="connsiteY4" fmla="*/ 350520 h 1402080"/>
                <a:gd name="connsiteX5" fmla="*/ 510540 w 2202180"/>
                <a:gd name="connsiteY5" fmla="*/ 480060 h 1402080"/>
                <a:gd name="connsiteX6" fmla="*/ 708660 w 2202180"/>
                <a:gd name="connsiteY6" fmla="*/ 457200 h 1402080"/>
                <a:gd name="connsiteX7" fmla="*/ 853440 w 2202180"/>
                <a:gd name="connsiteY7" fmla="*/ 487680 h 1402080"/>
                <a:gd name="connsiteX8" fmla="*/ 975360 w 2202180"/>
                <a:gd name="connsiteY8" fmla="*/ 601980 h 1402080"/>
                <a:gd name="connsiteX9" fmla="*/ 1021080 w 2202180"/>
                <a:gd name="connsiteY9" fmla="*/ 678180 h 1402080"/>
                <a:gd name="connsiteX10" fmla="*/ 1112520 w 2202180"/>
                <a:gd name="connsiteY10" fmla="*/ 731520 h 1402080"/>
                <a:gd name="connsiteX11" fmla="*/ 1203960 w 2202180"/>
                <a:gd name="connsiteY11" fmla="*/ 746760 h 1402080"/>
                <a:gd name="connsiteX12" fmla="*/ 1257300 w 2202180"/>
                <a:gd name="connsiteY12" fmla="*/ 822960 h 1402080"/>
                <a:gd name="connsiteX13" fmla="*/ 1348740 w 2202180"/>
                <a:gd name="connsiteY13" fmla="*/ 838200 h 1402080"/>
                <a:gd name="connsiteX14" fmla="*/ 1424940 w 2202180"/>
                <a:gd name="connsiteY14" fmla="*/ 906780 h 1402080"/>
                <a:gd name="connsiteX15" fmla="*/ 1493520 w 2202180"/>
                <a:gd name="connsiteY15" fmla="*/ 899160 h 1402080"/>
                <a:gd name="connsiteX16" fmla="*/ 1584960 w 2202180"/>
                <a:gd name="connsiteY16" fmla="*/ 1112520 h 1402080"/>
                <a:gd name="connsiteX17" fmla="*/ 1661160 w 2202180"/>
                <a:gd name="connsiteY17" fmla="*/ 1226820 h 1402080"/>
                <a:gd name="connsiteX18" fmla="*/ 1783080 w 2202180"/>
                <a:gd name="connsiteY18" fmla="*/ 1165860 h 1402080"/>
                <a:gd name="connsiteX19" fmla="*/ 1950720 w 2202180"/>
                <a:gd name="connsiteY19" fmla="*/ 1143000 h 1402080"/>
                <a:gd name="connsiteX20" fmla="*/ 2065020 w 2202180"/>
                <a:gd name="connsiteY20" fmla="*/ 1181100 h 1402080"/>
                <a:gd name="connsiteX21" fmla="*/ 2186940 w 2202180"/>
                <a:gd name="connsiteY21" fmla="*/ 1325880 h 1402080"/>
                <a:gd name="connsiteX22" fmla="*/ 2202180 w 2202180"/>
                <a:gd name="connsiteY22" fmla="*/ 1402080 h 1402080"/>
                <a:gd name="connsiteX0-1" fmla="*/ 0 w 2202180"/>
                <a:gd name="connsiteY0-2" fmla="*/ 0 h 1402080"/>
                <a:gd name="connsiteX1-3" fmla="*/ 91440 w 2202180"/>
                <a:gd name="connsiteY1-4" fmla="*/ 68580 h 1402080"/>
                <a:gd name="connsiteX2-5" fmla="*/ 167640 w 2202180"/>
                <a:gd name="connsiteY2-6" fmla="*/ 167640 h 1402080"/>
                <a:gd name="connsiteX3-7" fmla="*/ 198120 w 2202180"/>
                <a:gd name="connsiteY3-8" fmla="*/ 274320 h 1402080"/>
                <a:gd name="connsiteX4-9" fmla="*/ 281940 w 2202180"/>
                <a:gd name="connsiteY4-10" fmla="*/ 350520 h 1402080"/>
                <a:gd name="connsiteX5-11" fmla="*/ 510540 w 2202180"/>
                <a:gd name="connsiteY5-12" fmla="*/ 480060 h 1402080"/>
                <a:gd name="connsiteX6-13" fmla="*/ 708660 w 2202180"/>
                <a:gd name="connsiteY6-14" fmla="*/ 457200 h 1402080"/>
                <a:gd name="connsiteX7-15" fmla="*/ 853440 w 2202180"/>
                <a:gd name="connsiteY7-16" fmla="*/ 487680 h 1402080"/>
                <a:gd name="connsiteX8-17" fmla="*/ 975360 w 2202180"/>
                <a:gd name="connsiteY8-18" fmla="*/ 601980 h 1402080"/>
                <a:gd name="connsiteX9-19" fmla="*/ 1021080 w 2202180"/>
                <a:gd name="connsiteY9-20" fmla="*/ 678180 h 1402080"/>
                <a:gd name="connsiteX10-21" fmla="*/ 1112520 w 2202180"/>
                <a:gd name="connsiteY10-22" fmla="*/ 731520 h 1402080"/>
                <a:gd name="connsiteX11-23" fmla="*/ 1203960 w 2202180"/>
                <a:gd name="connsiteY11-24" fmla="*/ 746760 h 1402080"/>
                <a:gd name="connsiteX12-25" fmla="*/ 1257300 w 2202180"/>
                <a:gd name="connsiteY12-26" fmla="*/ 822960 h 1402080"/>
                <a:gd name="connsiteX13-27" fmla="*/ 1348740 w 2202180"/>
                <a:gd name="connsiteY13-28" fmla="*/ 838200 h 1402080"/>
                <a:gd name="connsiteX14-29" fmla="*/ 1424940 w 2202180"/>
                <a:gd name="connsiteY14-30" fmla="*/ 906780 h 1402080"/>
                <a:gd name="connsiteX15-31" fmla="*/ 1493520 w 2202180"/>
                <a:gd name="connsiteY15-32" fmla="*/ 899160 h 1402080"/>
                <a:gd name="connsiteX16-33" fmla="*/ 1584960 w 2202180"/>
                <a:gd name="connsiteY16-34" fmla="*/ 1112520 h 1402080"/>
                <a:gd name="connsiteX17-35" fmla="*/ 1661160 w 2202180"/>
                <a:gd name="connsiteY17-36" fmla="*/ 1226820 h 1402080"/>
                <a:gd name="connsiteX18-37" fmla="*/ 1783080 w 2202180"/>
                <a:gd name="connsiteY18-38" fmla="*/ 1165860 h 1402080"/>
                <a:gd name="connsiteX19-39" fmla="*/ 1950720 w 2202180"/>
                <a:gd name="connsiteY19-40" fmla="*/ 1112520 h 1402080"/>
                <a:gd name="connsiteX20-41" fmla="*/ 2065020 w 2202180"/>
                <a:gd name="connsiteY20-42" fmla="*/ 1181100 h 1402080"/>
                <a:gd name="connsiteX21-43" fmla="*/ 2186940 w 2202180"/>
                <a:gd name="connsiteY21-44" fmla="*/ 1325880 h 1402080"/>
                <a:gd name="connsiteX22-45" fmla="*/ 2202180 w 2202180"/>
                <a:gd name="connsiteY22-46" fmla="*/ 1402080 h 1402080"/>
                <a:gd name="connsiteX0-47" fmla="*/ 0 w 2202180"/>
                <a:gd name="connsiteY0-48" fmla="*/ 0 h 1402080"/>
                <a:gd name="connsiteX1-49" fmla="*/ 91440 w 2202180"/>
                <a:gd name="connsiteY1-50" fmla="*/ 68580 h 1402080"/>
                <a:gd name="connsiteX2-51" fmla="*/ 167640 w 2202180"/>
                <a:gd name="connsiteY2-52" fmla="*/ 167640 h 1402080"/>
                <a:gd name="connsiteX3-53" fmla="*/ 198120 w 2202180"/>
                <a:gd name="connsiteY3-54" fmla="*/ 274320 h 1402080"/>
                <a:gd name="connsiteX4-55" fmla="*/ 281940 w 2202180"/>
                <a:gd name="connsiteY4-56" fmla="*/ 350520 h 1402080"/>
                <a:gd name="connsiteX5-57" fmla="*/ 510540 w 2202180"/>
                <a:gd name="connsiteY5-58" fmla="*/ 480060 h 1402080"/>
                <a:gd name="connsiteX6-59" fmla="*/ 708660 w 2202180"/>
                <a:gd name="connsiteY6-60" fmla="*/ 457200 h 1402080"/>
                <a:gd name="connsiteX7-61" fmla="*/ 853440 w 2202180"/>
                <a:gd name="connsiteY7-62" fmla="*/ 487680 h 1402080"/>
                <a:gd name="connsiteX8-63" fmla="*/ 975360 w 2202180"/>
                <a:gd name="connsiteY8-64" fmla="*/ 601980 h 1402080"/>
                <a:gd name="connsiteX9-65" fmla="*/ 1021080 w 2202180"/>
                <a:gd name="connsiteY9-66" fmla="*/ 678180 h 1402080"/>
                <a:gd name="connsiteX10-67" fmla="*/ 1112520 w 2202180"/>
                <a:gd name="connsiteY10-68" fmla="*/ 731520 h 1402080"/>
                <a:gd name="connsiteX11-69" fmla="*/ 1203960 w 2202180"/>
                <a:gd name="connsiteY11-70" fmla="*/ 746760 h 1402080"/>
                <a:gd name="connsiteX12-71" fmla="*/ 1257300 w 2202180"/>
                <a:gd name="connsiteY12-72" fmla="*/ 822960 h 1402080"/>
                <a:gd name="connsiteX13-73" fmla="*/ 1348740 w 2202180"/>
                <a:gd name="connsiteY13-74" fmla="*/ 838200 h 1402080"/>
                <a:gd name="connsiteX14-75" fmla="*/ 1424940 w 2202180"/>
                <a:gd name="connsiteY14-76" fmla="*/ 906780 h 1402080"/>
                <a:gd name="connsiteX15-77" fmla="*/ 1493520 w 2202180"/>
                <a:gd name="connsiteY15-78" fmla="*/ 899160 h 1402080"/>
                <a:gd name="connsiteX16-79" fmla="*/ 1584960 w 2202180"/>
                <a:gd name="connsiteY16-80" fmla="*/ 1112520 h 1402080"/>
                <a:gd name="connsiteX17-81" fmla="*/ 1684020 w 2202180"/>
                <a:gd name="connsiteY17-82" fmla="*/ 1226820 h 1402080"/>
                <a:gd name="connsiteX18-83" fmla="*/ 1783080 w 2202180"/>
                <a:gd name="connsiteY18-84" fmla="*/ 1165860 h 1402080"/>
                <a:gd name="connsiteX19-85" fmla="*/ 1950720 w 2202180"/>
                <a:gd name="connsiteY19-86" fmla="*/ 1112520 h 1402080"/>
                <a:gd name="connsiteX20-87" fmla="*/ 2065020 w 2202180"/>
                <a:gd name="connsiteY20-88" fmla="*/ 1181100 h 1402080"/>
                <a:gd name="connsiteX21-89" fmla="*/ 2186940 w 2202180"/>
                <a:gd name="connsiteY21-90" fmla="*/ 1325880 h 1402080"/>
                <a:gd name="connsiteX22-91" fmla="*/ 2202180 w 2202180"/>
                <a:gd name="connsiteY22-92" fmla="*/ 1402080 h 140208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Lst>
              <a:rect l="l" t="t" r="r" b="b"/>
              <a:pathLst>
                <a:path w="2202180" h="1402080">
                  <a:moveTo>
                    <a:pt x="0" y="0"/>
                  </a:moveTo>
                  <a:lnTo>
                    <a:pt x="91440" y="68580"/>
                  </a:lnTo>
                  <a:lnTo>
                    <a:pt x="167640" y="167640"/>
                  </a:lnTo>
                  <a:lnTo>
                    <a:pt x="198120" y="274320"/>
                  </a:lnTo>
                  <a:lnTo>
                    <a:pt x="281940" y="350520"/>
                  </a:lnTo>
                  <a:lnTo>
                    <a:pt x="510540" y="480060"/>
                  </a:lnTo>
                  <a:lnTo>
                    <a:pt x="708660" y="457200"/>
                  </a:lnTo>
                  <a:lnTo>
                    <a:pt x="853440" y="487680"/>
                  </a:lnTo>
                  <a:lnTo>
                    <a:pt x="975360" y="601980"/>
                  </a:lnTo>
                  <a:lnTo>
                    <a:pt x="1021080" y="678180"/>
                  </a:lnTo>
                  <a:lnTo>
                    <a:pt x="1112520" y="731520"/>
                  </a:lnTo>
                  <a:lnTo>
                    <a:pt x="1203960" y="746760"/>
                  </a:lnTo>
                  <a:lnTo>
                    <a:pt x="1257300" y="822960"/>
                  </a:lnTo>
                  <a:lnTo>
                    <a:pt x="1348740" y="838200"/>
                  </a:lnTo>
                  <a:lnTo>
                    <a:pt x="1424940" y="906780"/>
                  </a:lnTo>
                  <a:lnTo>
                    <a:pt x="1493520" y="899160"/>
                  </a:lnTo>
                  <a:lnTo>
                    <a:pt x="1584960" y="1112520"/>
                  </a:lnTo>
                  <a:lnTo>
                    <a:pt x="1684020" y="1226820"/>
                  </a:lnTo>
                  <a:lnTo>
                    <a:pt x="1783080" y="1165860"/>
                  </a:lnTo>
                  <a:lnTo>
                    <a:pt x="1950720" y="1112520"/>
                  </a:lnTo>
                  <a:lnTo>
                    <a:pt x="2065020" y="1181100"/>
                  </a:lnTo>
                  <a:lnTo>
                    <a:pt x="2186940" y="1325880"/>
                  </a:lnTo>
                  <a:lnTo>
                    <a:pt x="2202180" y="1402080"/>
                  </a:lnTo>
                </a:path>
              </a:pathLst>
            </a:cu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4" name="Freeform: Shape 23"/>
            <p:cNvSpPr/>
            <p:nvPr/>
          </p:nvSpPr>
          <p:spPr>
            <a:xfrm>
              <a:off x="3114675" y="3676650"/>
              <a:ext cx="323850" cy="552450"/>
            </a:xfrm>
            <a:custGeom>
              <a:avLst/>
              <a:gdLst>
                <a:gd name="connsiteX0" fmla="*/ 47625 w 323850"/>
                <a:gd name="connsiteY0" fmla="*/ 0 h 552450"/>
                <a:gd name="connsiteX1" fmla="*/ 0 w 323850"/>
                <a:gd name="connsiteY1" fmla="*/ 257175 h 552450"/>
                <a:gd name="connsiteX2" fmla="*/ 323850 w 323850"/>
                <a:gd name="connsiteY2" fmla="*/ 552450 h 552450"/>
              </a:gdLst>
              <a:ahLst/>
              <a:cxnLst>
                <a:cxn ang="0">
                  <a:pos x="connsiteX0" y="connsiteY0"/>
                </a:cxn>
                <a:cxn ang="0">
                  <a:pos x="connsiteX1" y="connsiteY1"/>
                </a:cxn>
                <a:cxn ang="0">
                  <a:pos x="connsiteX2" y="connsiteY2"/>
                </a:cxn>
              </a:cxnLst>
              <a:rect l="l" t="t" r="r" b="b"/>
              <a:pathLst>
                <a:path w="323850" h="552450">
                  <a:moveTo>
                    <a:pt x="47625" y="0"/>
                  </a:moveTo>
                  <a:lnTo>
                    <a:pt x="0" y="257175"/>
                  </a:lnTo>
                  <a:lnTo>
                    <a:pt x="323850" y="552450"/>
                  </a:lnTo>
                </a:path>
              </a:pathLst>
            </a:cu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28" name="Group 27"/>
          <p:cNvGrpSpPr/>
          <p:nvPr/>
        </p:nvGrpSpPr>
        <p:grpSpPr>
          <a:xfrm>
            <a:off x="2037820" y="4170963"/>
            <a:ext cx="1733099" cy="1685486"/>
            <a:chOff x="2038350" y="4171950"/>
            <a:chExt cx="1733550" cy="1685925"/>
          </a:xfrm>
        </p:grpSpPr>
        <p:sp>
          <p:nvSpPr>
            <p:cNvPr id="26" name="Freeform: Shape 25"/>
            <p:cNvSpPr/>
            <p:nvPr/>
          </p:nvSpPr>
          <p:spPr>
            <a:xfrm>
              <a:off x="2038350" y="4171950"/>
              <a:ext cx="1733550" cy="1685925"/>
            </a:xfrm>
            <a:custGeom>
              <a:avLst/>
              <a:gdLst>
                <a:gd name="connsiteX0" fmla="*/ 1733550 w 1733550"/>
                <a:gd name="connsiteY0" fmla="*/ 0 h 1685925"/>
                <a:gd name="connsiteX1" fmla="*/ 1628775 w 1733550"/>
                <a:gd name="connsiteY1" fmla="*/ 180975 h 1685925"/>
                <a:gd name="connsiteX2" fmla="*/ 1695450 w 1733550"/>
                <a:gd name="connsiteY2" fmla="*/ 314325 h 1685925"/>
                <a:gd name="connsiteX3" fmla="*/ 1628775 w 1733550"/>
                <a:gd name="connsiteY3" fmla="*/ 438150 h 1685925"/>
                <a:gd name="connsiteX4" fmla="*/ 1581150 w 1733550"/>
                <a:gd name="connsiteY4" fmla="*/ 485775 h 1685925"/>
                <a:gd name="connsiteX5" fmla="*/ 1504950 w 1733550"/>
                <a:gd name="connsiteY5" fmla="*/ 457200 h 1685925"/>
                <a:gd name="connsiteX6" fmla="*/ 1428750 w 1733550"/>
                <a:gd name="connsiteY6" fmla="*/ 552450 h 1685925"/>
                <a:gd name="connsiteX7" fmla="*/ 1343025 w 1733550"/>
                <a:gd name="connsiteY7" fmla="*/ 495300 h 1685925"/>
                <a:gd name="connsiteX8" fmla="*/ 1295400 w 1733550"/>
                <a:gd name="connsiteY8" fmla="*/ 552450 h 1685925"/>
                <a:gd name="connsiteX9" fmla="*/ 1133475 w 1733550"/>
                <a:gd name="connsiteY9" fmla="*/ 485775 h 1685925"/>
                <a:gd name="connsiteX10" fmla="*/ 1066800 w 1733550"/>
                <a:gd name="connsiteY10" fmla="*/ 371475 h 1685925"/>
                <a:gd name="connsiteX11" fmla="*/ 1028700 w 1733550"/>
                <a:gd name="connsiteY11" fmla="*/ 304800 h 1685925"/>
                <a:gd name="connsiteX12" fmla="*/ 904875 w 1733550"/>
                <a:gd name="connsiteY12" fmla="*/ 323850 h 1685925"/>
                <a:gd name="connsiteX13" fmla="*/ 876300 w 1733550"/>
                <a:gd name="connsiteY13" fmla="*/ 228600 h 1685925"/>
                <a:gd name="connsiteX14" fmla="*/ 752475 w 1733550"/>
                <a:gd name="connsiteY14" fmla="*/ 371475 h 1685925"/>
                <a:gd name="connsiteX15" fmla="*/ 685800 w 1733550"/>
                <a:gd name="connsiteY15" fmla="*/ 390525 h 1685925"/>
                <a:gd name="connsiteX16" fmla="*/ 619125 w 1733550"/>
                <a:gd name="connsiteY16" fmla="*/ 438150 h 1685925"/>
                <a:gd name="connsiteX17" fmla="*/ 495300 w 1733550"/>
                <a:gd name="connsiteY17" fmla="*/ 419100 h 1685925"/>
                <a:gd name="connsiteX18" fmla="*/ 438150 w 1733550"/>
                <a:gd name="connsiteY18" fmla="*/ 600075 h 1685925"/>
                <a:gd name="connsiteX19" fmla="*/ 476250 w 1733550"/>
                <a:gd name="connsiteY19" fmla="*/ 666750 h 1685925"/>
                <a:gd name="connsiteX20" fmla="*/ 514350 w 1733550"/>
                <a:gd name="connsiteY20" fmla="*/ 666750 h 1685925"/>
                <a:gd name="connsiteX21" fmla="*/ 533400 w 1733550"/>
                <a:gd name="connsiteY21" fmla="*/ 714375 h 1685925"/>
                <a:gd name="connsiteX22" fmla="*/ 619125 w 1733550"/>
                <a:gd name="connsiteY22" fmla="*/ 752475 h 1685925"/>
                <a:gd name="connsiteX23" fmla="*/ 523875 w 1733550"/>
                <a:gd name="connsiteY23" fmla="*/ 857250 h 1685925"/>
                <a:gd name="connsiteX24" fmla="*/ 523875 w 1733550"/>
                <a:gd name="connsiteY24" fmla="*/ 914400 h 1685925"/>
                <a:gd name="connsiteX25" fmla="*/ 495300 w 1733550"/>
                <a:gd name="connsiteY25" fmla="*/ 1019175 h 1685925"/>
                <a:gd name="connsiteX26" fmla="*/ 400050 w 1733550"/>
                <a:gd name="connsiteY26" fmla="*/ 981075 h 1685925"/>
                <a:gd name="connsiteX27" fmla="*/ 323850 w 1733550"/>
                <a:gd name="connsiteY27" fmla="*/ 981075 h 1685925"/>
                <a:gd name="connsiteX28" fmla="*/ 314325 w 1733550"/>
                <a:gd name="connsiteY28" fmla="*/ 1057275 h 1685925"/>
                <a:gd name="connsiteX29" fmla="*/ 257175 w 1733550"/>
                <a:gd name="connsiteY29" fmla="*/ 1123950 h 1685925"/>
                <a:gd name="connsiteX30" fmla="*/ 171450 w 1733550"/>
                <a:gd name="connsiteY30" fmla="*/ 1171575 h 1685925"/>
                <a:gd name="connsiteX31" fmla="*/ 133350 w 1733550"/>
                <a:gd name="connsiteY31" fmla="*/ 1190625 h 1685925"/>
                <a:gd name="connsiteX32" fmla="*/ 123825 w 1733550"/>
                <a:gd name="connsiteY32" fmla="*/ 1247775 h 1685925"/>
                <a:gd name="connsiteX33" fmla="*/ 19050 w 1733550"/>
                <a:gd name="connsiteY33" fmla="*/ 1200150 h 1685925"/>
                <a:gd name="connsiteX34" fmla="*/ 9525 w 1733550"/>
                <a:gd name="connsiteY34" fmla="*/ 1266825 h 1685925"/>
                <a:gd name="connsiteX35" fmla="*/ 76200 w 1733550"/>
                <a:gd name="connsiteY35" fmla="*/ 1362075 h 1685925"/>
                <a:gd name="connsiteX36" fmla="*/ 76200 w 1733550"/>
                <a:gd name="connsiteY36" fmla="*/ 1466850 h 1685925"/>
                <a:gd name="connsiteX37" fmla="*/ 19050 w 1733550"/>
                <a:gd name="connsiteY37" fmla="*/ 1552575 h 1685925"/>
                <a:gd name="connsiteX38" fmla="*/ 0 w 1733550"/>
                <a:gd name="connsiteY38" fmla="*/ 1619250 h 1685925"/>
                <a:gd name="connsiteX39" fmla="*/ 28575 w 1733550"/>
                <a:gd name="connsiteY39" fmla="*/ 1676400 h 1685925"/>
                <a:gd name="connsiteX40" fmla="*/ 66675 w 1733550"/>
                <a:gd name="connsiteY40" fmla="*/ 1685925 h 168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733550" h="1685925">
                  <a:moveTo>
                    <a:pt x="1733550" y="0"/>
                  </a:moveTo>
                  <a:lnTo>
                    <a:pt x="1628775" y="180975"/>
                  </a:lnTo>
                  <a:lnTo>
                    <a:pt x="1695450" y="314325"/>
                  </a:lnTo>
                  <a:lnTo>
                    <a:pt x="1628775" y="438150"/>
                  </a:lnTo>
                  <a:lnTo>
                    <a:pt x="1581150" y="485775"/>
                  </a:lnTo>
                  <a:lnTo>
                    <a:pt x="1504950" y="457200"/>
                  </a:lnTo>
                  <a:lnTo>
                    <a:pt x="1428750" y="552450"/>
                  </a:lnTo>
                  <a:lnTo>
                    <a:pt x="1343025" y="495300"/>
                  </a:lnTo>
                  <a:lnTo>
                    <a:pt x="1295400" y="552450"/>
                  </a:lnTo>
                  <a:lnTo>
                    <a:pt x="1133475" y="485775"/>
                  </a:lnTo>
                  <a:lnTo>
                    <a:pt x="1066800" y="371475"/>
                  </a:lnTo>
                  <a:lnTo>
                    <a:pt x="1028700" y="304800"/>
                  </a:lnTo>
                  <a:lnTo>
                    <a:pt x="904875" y="323850"/>
                  </a:lnTo>
                  <a:lnTo>
                    <a:pt x="876300" y="228600"/>
                  </a:lnTo>
                  <a:lnTo>
                    <a:pt x="752475" y="371475"/>
                  </a:lnTo>
                  <a:lnTo>
                    <a:pt x="685800" y="390525"/>
                  </a:lnTo>
                  <a:lnTo>
                    <a:pt x="619125" y="438150"/>
                  </a:lnTo>
                  <a:lnTo>
                    <a:pt x="495300" y="419100"/>
                  </a:lnTo>
                  <a:lnTo>
                    <a:pt x="438150" y="600075"/>
                  </a:lnTo>
                  <a:lnTo>
                    <a:pt x="476250" y="666750"/>
                  </a:lnTo>
                  <a:lnTo>
                    <a:pt x="514350" y="666750"/>
                  </a:lnTo>
                  <a:lnTo>
                    <a:pt x="533400" y="714375"/>
                  </a:lnTo>
                  <a:lnTo>
                    <a:pt x="619125" y="752475"/>
                  </a:lnTo>
                  <a:lnTo>
                    <a:pt x="523875" y="857250"/>
                  </a:lnTo>
                  <a:lnTo>
                    <a:pt x="523875" y="914400"/>
                  </a:lnTo>
                  <a:lnTo>
                    <a:pt x="495300" y="1019175"/>
                  </a:lnTo>
                  <a:lnTo>
                    <a:pt x="400050" y="981075"/>
                  </a:lnTo>
                  <a:lnTo>
                    <a:pt x="323850" y="981075"/>
                  </a:lnTo>
                  <a:lnTo>
                    <a:pt x="314325" y="1057275"/>
                  </a:lnTo>
                  <a:lnTo>
                    <a:pt x="257175" y="1123950"/>
                  </a:lnTo>
                  <a:lnTo>
                    <a:pt x="171450" y="1171575"/>
                  </a:lnTo>
                  <a:lnTo>
                    <a:pt x="133350" y="1190625"/>
                  </a:lnTo>
                  <a:lnTo>
                    <a:pt x="123825" y="1247775"/>
                  </a:lnTo>
                  <a:lnTo>
                    <a:pt x="19050" y="1200150"/>
                  </a:lnTo>
                  <a:lnTo>
                    <a:pt x="9525" y="1266825"/>
                  </a:lnTo>
                  <a:lnTo>
                    <a:pt x="76200" y="1362075"/>
                  </a:lnTo>
                  <a:lnTo>
                    <a:pt x="76200" y="1466850"/>
                  </a:lnTo>
                  <a:lnTo>
                    <a:pt x="19050" y="1552575"/>
                  </a:lnTo>
                  <a:lnTo>
                    <a:pt x="0" y="1619250"/>
                  </a:lnTo>
                  <a:lnTo>
                    <a:pt x="28575" y="1676400"/>
                  </a:lnTo>
                  <a:lnTo>
                    <a:pt x="66675" y="1685925"/>
                  </a:lnTo>
                </a:path>
              </a:pathLst>
            </a:cu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7" name="Freeform: Shape 26"/>
            <p:cNvSpPr/>
            <p:nvPr/>
          </p:nvSpPr>
          <p:spPr>
            <a:xfrm>
              <a:off x="2266950" y="5172075"/>
              <a:ext cx="257175" cy="161925"/>
            </a:xfrm>
            <a:custGeom>
              <a:avLst/>
              <a:gdLst>
                <a:gd name="connsiteX0" fmla="*/ 257175 w 257175"/>
                <a:gd name="connsiteY0" fmla="*/ 0 h 161925"/>
                <a:gd name="connsiteX1" fmla="*/ 228600 w 257175"/>
                <a:gd name="connsiteY1" fmla="*/ 95250 h 161925"/>
                <a:gd name="connsiteX2" fmla="*/ 133350 w 257175"/>
                <a:gd name="connsiteY2" fmla="*/ 104775 h 161925"/>
                <a:gd name="connsiteX3" fmla="*/ 133350 w 257175"/>
                <a:gd name="connsiteY3" fmla="*/ 161925 h 161925"/>
                <a:gd name="connsiteX4" fmla="*/ 0 w 257175"/>
                <a:gd name="connsiteY4" fmla="*/ 133350 h 161925"/>
                <a:gd name="connsiteX5" fmla="*/ 9525 w 257175"/>
                <a:gd name="connsiteY5" fmla="*/ 142875 h 161925"/>
                <a:gd name="connsiteX0-1" fmla="*/ 257175 w 373856"/>
                <a:gd name="connsiteY0-2" fmla="*/ 0 h 161925"/>
                <a:gd name="connsiteX1-3" fmla="*/ 373856 w 373856"/>
                <a:gd name="connsiteY1-4" fmla="*/ 157163 h 161925"/>
                <a:gd name="connsiteX2-5" fmla="*/ 133350 w 373856"/>
                <a:gd name="connsiteY2-6" fmla="*/ 104775 h 161925"/>
                <a:gd name="connsiteX3-7" fmla="*/ 133350 w 373856"/>
                <a:gd name="connsiteY3-8" fmla="*/ 161925 h 161925"/>
                <a:gd name="connsiteX4-9" fmla="*/ 0 w 373856"/>
                <a:gd name="connsiteY4-10" fmla="*/ 133350 h 161925"/>
                <a:gd name="connsiteX5-11" fmla="*/ 9525 w 373856"/>
                <a:gd name="connsiteY5-12" fmla="*/ 142875 h 161925"/>
                <a:gd name="connsiteX0-13" fmla="*/ 257175 w 257175"/>
                <a:gd name="connsiteY0-14" fmla="*/ 0 h 161925"/>
                <a:gd name="connsiteX1-15" fmla="*/ 240506 w 257175"/>
                <a:gd name="connsiteY1-16" fmla="*/ 90488 h 161925"/>
                <a:gd name="connsiteX2-17" fmla="*/ 133350 w 257175"/>
                <a:gd name="connsiteY2-18" fmla="*/ 104775 h 161925"/>
                <a:gd name="connsiteX3-19" fmla="*/ 133350 w 257175"/>
                <a:gd name="connsiteY3-20" fmla="*/ 161925 h 161925"/>
                <a:gd name="connsiteX4-21" fmla="*/ 0 w 257175"/>
                <a:gd name="connsiteY4-22" fmla="*/ 133350 h 161925"/>
                <a:gd name="connsiteX5-23" fmla="*/ 9525 w 257175"/>
                <a:gd name="connsiteY5-24" fmla="*/ 142875 h 161925"/>
                <a:gd name="connsiteX0-25" fmla="*/ 257175 w 257175"/>
                <a:gd name="connsiteY0-26" fmla="*/ 0 h 161925"/>
                <a:gd name="connsiteX1-27" fmla="*/ 240506 w 257175"/>
                <a:gd name="connsiteY1-28" fmla="*/ 90488 h 161925"/>
                <a:gd name="connsiteX2-29" fmla="*/ 183357 w 257175"/>
                <a:gd name="connsiteY2-30" fmla="*/ 57150 h 161925"/>
                <a:gd name="connsiteX3-31" fmla="*/ 133350 w 257175"/>
                <a:gd name="connsiteY3-32" fmla="*/ 161925 h 161925"/>
                <a:gd name="connsiteX4-33" fmla="*/ 0 w 257175"/>
                <a:gd name="connsiteY4-34" fmla="*/ 133350 h 161925"/>
                <a:gd name="connsiteX5-35" fmla="*/ 9525 w 257175"/>
                <a:gd name="connsiteY5-36" fmla="*/ 142875 h 1619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7175" h="161925">
                  <a:moveTo>
                    <a:pt x="257175" y="0"/>
                  </a:moveTo>
                  <a:lnTo>
                    <a:pt x="240506" y="90488"/>
                  </a:lnTo>
                  <a:lnTo>
                    <a:pt x="183357" y="57150"/>
                  </a:lnTo>
                  <a:lnTo>
                    <a:pt x="133350" y="161925"/>
                  </a:lnTo>
                  <a:lnTo>
                    <a:pt x="0" y="133350"/>
                  </a:lnTo>
                  <a:lnTo>
                    <a:pt x="9525" y="142875"/>
                  </a:lnTo>
                </a:path>
              </a:pathLst>
            </a:cu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7" name="TextBox 16"/>
          <p:cNvSpPr txBox="1"/>
          <p:nvPr/>
        </p:nvSpPr>
        <p:spPr>
          <a:xfrm>
            <a:off x="7675152" y="5043024"/>
            <a:ext cx="2963232" cy="595201"/>
          </a:xfrm>
          <a:prstGeom prst="rect">
            <a:avLst/>
          </a:prstGeom>
          <a:noFill/>
        </p:spPr>
        <p:txBody>
          <a:bodyPr wrap="square" rtlCol="0">
            <a:spAutoFit/>
          </a:bodyPr>
          <a:lstStyle/>
          <a:p>
            <a:pPr>
              <a:lnSpc>
                <a:spcPct val="120000"/>
              </a:lnSpc>
              <a:spcBef>
                <a:spcPts val="600"/>
              </a:spcBef>
              <a:spcAft>
                <a:spcPts val="600"/>
              </a:spcAft>
            </a:pPr>
            <a:r>
              <a:rPr lang="en-US" altLang="zh-CN" sz="3000" dirty="0" err="1">
                <a:solidFill>
                  <a:srgbClr val="FF0066"/>
                </a:solidFill>
                <a:latin typeface="Arial" panose="020B0604020202020204" pitchFamily="34" charset="0"/>
                <a:cs typeface="Arial" panose="020B0604020202020204" pitchFamily="34" charset="0"/>
              </a:rPr>
              <a:t>Sông</a:t>
            </a:r>
            <a:r>
              <a:rPr lang="en-US" altLang="zh-CN" sz="3000" dirty="0">
                <a:solidFill>
                  <a:srgbClr val="FF0066"/>
                </a:solidFill>
                <a:latin typeface="Arial" panose="020B0604020202020204" pitchFamily="34" charset="0"/>
                <a:cs typeface="Arial" panose="020B0604020202020204" pitchFamily="34" charset="0"/>
              </a:rPr>
              <a:t> </a:t>
            </a:r>
            <a:r>
              <a:rPr lang="en-US" altLang="zh-CN" sz="3000" dirty="0" err="1">
                <a:solidFill>
                  <a:srgbClr val="FF0066"/>
                </a:solidFill>
                <a:latin typeface="Arial" panose="020B0604020202020204" pitchFamily="34" charset="0"/>
                <a:cs typeface="Arial" panose="020B0604020202020204" pitchFamily="34" charset="0"/>
              </a:rPr>
              <a:t>Đồng</a:t>
            </a:r>
            <a:r>
              <a:rPr lang="en-US" altLang="zh-CN" sz="3000" dirty="0">
                <a:solidFill>
                  <a:srgbClr val="FF0066"/>
                </a:solidFill>
                <a:latin typeface="Arial" panose="020B0604020202020204" pitchFamily="34" charset="0"/>
                <a:cs typeface="Arial" panose="020B0604020202020204" pitchFamily="34" charset="0"/>
              </a:rPr>
              <a:t> </a:t>
            </a:r>
            <a:r>
              <a:rPr lang="en-US" altLang="zh-CN" sz="3000" dirty="0" err="1">
                <a:solidFill>
                  <a:srgbClr val="FF0066"/>
                </a:solidFill>
                <a:latin typeface="Arial" panose="020B0604020202020204" pitchFamily="34" charset="0"/>
                <a:cs typeface="Arial" panose="020B0604020202020204" pitchFamily="34" charset="0"/>
              </a:rPr>
              <a:t>Nai</a:t>
            </a:r>
            <a:endParaRPr lang="vi-VN" altLang="zh-CN" sz="3000" dirty="0">
              <a:solidFill>
                <a:srgbClr val="FF0066"/>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775657" y="2773057"/>
            <a:ext cx="907682" cy="907682"/>
          </a:xfrm>
          <a:prstGeom prst="rect">
            <a:avLst/>
          </a:prstGeom>
        </p:spPr>
      </p:pic>
      <p:pic>
        <p:nvPicPr>
          <p:cNvPr id="32" name="Picture 3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775657" y="3423851"/>
            <a:ext cx="907682" cy="907682"/>
          </a:xfrm>
          <a:prstGeom prst="rect">
            <a:avLst/>
          </a:prstGeom>
        </p:spPr>
      </p:pic>
      <p:pic>
        <p:nvPicPr>
          <p:cNvPr id="33" name="Picture 3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775657" y="4099510"/>
            <a:ext cx="907682" cy="907682"/>
          </a:xfrm>
          <a:prstGeom prst="rect">
            <a:avLst/>
          </a:prstGeom>
        </p:spPr>
      </p:pic>
      <p:pic>
        <p:nvPicPr>
          <p:cNvPr id="34" name="Picture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775657" y="4750304"/>
            <a:ext cx="907682" cy="90768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30127" y="1429563"/>
            <a:ext cx="5104865" cy="5104865"/>
          </a:xfrm>
          <a:prstGeom prst="rect">
            <a:avLst/>
          </a:prstGeom>
        </p:spPr>
      </p:pic>
      <p:sp>
        <p:nvSpPr>
          <p:cNvPr id="7" name="TextBox 6"/>
          <p:cNvSpPr txBox="1"/>
          <p:nvPr/>
        </p:nvSpPr>
        <p:spPr>
          <a:xfrm>
            <a:off x="5638919" y="1429564"/>
            <a:ext cx="6018233" cy="1149055"/>
          </a:xfrm>
          <a:prstGeom prst="rect">
            <a:avLst/>
          </a:prstGeom>
          <a:solidFill>
            <a:schemeClr val="bg1"/>
          </a:solidFill>
        </p:spPr>
        <p:txBody>
          <a:bodyPr wrap="square" rtlCol="0">
            <a:spAutoFit/>
          </a:bodyPr>
          <a:lstStyle/>
          <a:p>
            <a:pPr algn="just">
              <a:lnSpc>
                <a:spcPct val="120000"/>
              </a:lnSpc>
              <a:spcBef>
                <a:spcPts val="600"/>
              </a:spcBef>
              <a:spcAft>
                <a:spcPts val="600"/>
              </a:spcAft>
            </a:pPr>
            <a:r>
              <a:rPr lang="en-US" altLang="zh-CN" sz="3000" dirty="0">
                <a:solidFill>
                  <a:schemeClr val="tx2"/>
                </a:solidFill>
                <a:latin typeface="Arial" panose="020B0604020202020204" pitchFamily="34" charset="0"/>
                <a:cs typeface="Arial" panose="020B0604020202020204" pitchFamily="34" charset="0"/>
              </a:rPr>
              <a:t>2. </a:t>
            </a:r>
            <a:r>
              <a:rPr lang="en-US" altLang="zh-CN" sz="3000" dirty="0" err="1">
                <a:solidFill>
                  <a:schemeClr val="tx2"/>
                </a:solidFill>
                <a:latin typeface="Arial" panose="020B0604020202020204" pitchFamily="34" charset="0"/>
                <a:cs typeface="Arial" panose="020B0604020202020204" pitchFamily="34" charset="0"/>
              </a:rPr>
              <a:t>Tại</a:t>
            </a:r>
            <a:r>
              <a:rPr lang="en-US" altLang="zh-CN" sz="3000" dirty="0">
                <a:solidFill>
                  <a:schemeClr val="tx2"/>
                </a:solidFill>
                <a:latin typeface="Arial" panose="020B0604020202020204" pitchFamily="34" charset="0"/>
                <a:cs typeface="Arial" panose="020B0604020202020204" pitchFamily="34" charset="0"/>
              </a:rPr>
              <a:t> </a:t>
            </a:r>
            <a:r>
              <a:rPr lang="en-US" altLang="zh-CN" sz="3000" dirty="0" err="1">
                <a:solidFill>
                  <a:schemeClr val="tx2"/>
                </a:solidFill>
                <a:latin typeface="Arial" panose="020B0604020202020204" pitchFamily="34" charset="0"/>
                <a:cs typeface="Arial" panose="020B0604020202020204" pitchFamily="34" charset="0"/>
              </a:rPr>
              <a:t>sao</a:t>
            </a:r>
            <a:r>
              <a:rPr lang="en-US" altLang="zh-CN" sz="3000" dirty="0">
                <a:solidFill>
                  <a:schemeClr val="tx2"/>
                </a:solidFill>
                <a:latin typeface="Arial" panose="020B0604020202020204" pitchFamily="34" charset="0"/>
                <a:cs typeface="Arial" panose="020B0604020202020204" pitchFamily="34" charset="0"/>
              </a:rPr>
              <a:t> </a:t>
            </a:r>
            <a:r>
              <a:rPr lang="en-US" altLang="zh-CN" sz="3000" dirty="0" err="1">
                <a:solidFill>
                  <a:schemeClr val="tx2"/>
                </a:solidFill>
                <a:latin typeface="Arial" panose="020B0604020202020204" pitchFamily="34" charset="0"/>
                <a:cs typeface="Arial" panose="020B0604020202020204" pitchFamily="34" charset="0"/>
              </a:rPr>
              <a:t>các</a:t>
            </a:r>
            <a:r>
              <a:rPr lang="en-US" altLang="zh-CN" sz="3000" dirty="0">
                <a:solidFill>
                  <a:schemeClr val="tx2"/>
                </a:solidFill>
                <a:latin typeface="Arial" panose="020B0604020202020204" pitchFamily="34" charset="0"/>
                <a:cs typeface="Arial" panose="020B0604020202020204" pitchFamily="34" charset="0"/>
              </a:rPr>
              <a:t> con </a:t>
            </a:r>
            <a:r>
              <a:rPr lang="en-US" altLang="zh-CN" sz="3000" dirty="0" err="1">
                <a:solidFill>
                  <a:schemeClr val="tx2"/>
                </a:solidFill>
                <a:latin typeface="Arial" panose="020B0604020202020204" pitchFamily="34" charset="0"/>
                <a:cs typeface="Arial" panose="020B0604020202020204" pitchFamily="34" charset="0"/>
              </a:rPr>
              <a:t>sông</a:t>
            </a:r>
            <a:r>
              <a:rPr lang="en-US" altLang="zh-CN" sz="3000" dirty="0">
                <a:solidFill>
                  <a:schemeClr val="tx2"/>
                </a:solidFill>
                <a:latin typeface="Arial" panose="020B0604020202020204" pitchFamily="34" charset="0"/>
                <a:cs typeface="Arial" panose="020B0604020202020204" pitchFamily="34" charset="0"/>
              </a:rPr>
              <a:t> ở </a:t>
            </a:r>
            <a:r>
              <a:rPr lang="en-US" altLang="zh-CN" sz="3000" dirty="0" err="1">
                <a:solidFill>
                  <a:schemeClr val="tx2"/>
                </a:solidFill>
                <a:latin typeface="Arial" panose="020B0604020202020204" pitchFamily="34" charset="0"/>
                <a:cs typeface="Arial" panose="020B0604020202020204" pitchFamily="34" charset="0"/>
              </a:rPr>
              <a:t>Tây</a:t>
            </a:r>
            <a:r>
              <a:rPr lang="en-US" altLang="zh-CN" sz="3000" dirty="0">
                <a:solidFill>
                  <a:schemeClr val="tx2"/>
                </a:solidFill>
                <a:latin typeface="Arial" panose="020B0604020202020204" pitchFamily="34" charset="0"/>
                <a:cs typeface="Arial" panose="020B0604020202020204" pitchFamily="34" charset="0"/>
              </a:rPr>
              <a:t> </a:t>
            </a:r>
            <a:r>
              <a:rPr lang="en-US" altLang="zh-CN" sz="3000" dirty="0" err="1">
                <a:solidFill>
                  <a:schemeClr val="tx2"/>
                </a:solidFill>
                <a:latin typeface="Arial" panose="020B0604020202020204" pitchFamily="34" charset="0"/>
                <a:cs typeface="Arial" panose="020B0604020202020204" pitchFamily="34" charset="0"/>
              </a:rPr>
              <a:t>Nguyên</a:t>
            </a:r>
            <a:r>
              <a:rPr lang="en-US" altLang="zh-CN" sz="3000" dirty="0">
                <a:solidFill>
                  <a:schemeClr val="tx2"/>
                </a:solidFill>
                <a:latin typeface="Arial" panose="020B0604020202020204" pitchFamily="34" charset="0"/>
                <a:cs typeface="Arial" panose="020B0604020202020204" pitchFamily="34" charset="0"/>
              </a:rPr>
              <a:t> </a:t>
            </a:r>
            <a:r>
              <a:rPr lang="en-US" altLang="zh-CN" sz="3000" dirty="0" err="1">
                <a:solidFill>
                  <a:schemeClr val="tx2"/>
                </a:solidFill>
                <a:latin typeface="Arial" panose="020B0604020202020204" pitchFamily="34" charset="0"/>
                <a:cs typeface="Arial" panose="020B0604020202020204" pitchFamily="34" charset="0"/>
              </a:rPr>
              <a:t>lắm</a:t>
            </a:r>
            <a:r>
              <a:rPr lang="en-US" altLang="zh-CN" sz="3000" dirty="0">
                <a:solidFill>
                  <a:schemeClr val="tx2"/>
                </a:solidFill>
                <a:latin typeface="Arial" panose="020B0604020202020204" pitchFamily="34" charset="0"/>
                <a:cs typeface="Arial" panose="020B0604020202020204" pitchFamily="34" charset="0"/>
              </a:rPr>
              <a:t> </a:t>
            </a:r>
            <a:r>
              <a:rPr lang="en-US" altLang="zh-CN" sz="3000" dirty="0" err="1">
                <a:solidFill>
                  <a:schemeClr val="tx2"/>
                </a:solidFill>
                <a:latin typeface="Arial" panose="020B0604020202020204" pitchFamily="34" charset="0"/>
                <a:cs typeface="Arial" panose="020B0604020202020204" pitchFamily="34" charset="0"/>
              </a:rPr>
              <a:t>thác</a:t>
            </a:r>
            <a:r>
              <a:rPr lang="en-US" altLang="zh-CN" sz="3000" dirty="0">
                <a:solidFill>
                  <a:schemeClr val="tx2"/>
                </a:solidFill>
                <a:latin typeface="Arial" panose="020B0604020202020204" pitchFamily="34" charset="0"/>
                <a:cs typeface="Arial" panose="020B0604020202020204" pitchFamily="34" charset="0"/>
              </a:rPr>
              <a:t> </a:t>
            </a:r>
            <a:r>
              <a:rPr lang="en-US" altLang="zh-CN" sz="3000" dirty="0" err="1">
                <a:solidFill>
                  <a:schemeClr val="tx2"/>
                </a:solidFill>
                <a:latin typeface="Arial" panose="020B0604020202020204" pitchFamily="34" charset="0"/>
                <a:cs typeface="Arial" panose="020B0604020202020204" pitchFamily="34" charset="0"/>
              </a:rPr>
              <a:t>ghềnh</a:t>
            </a:r>
            <a:r>
              <a:rPr lang="en-US" altLang="zh-CN" sz="3000" dirty="0">
                <a:solidFill>
                  <a:schemeClr val="tx2"/>
                </a:solidFill>
                <a:latin typeface="Arial" panose="020B0604020202020204" pitchFamily="34" charset="0"/>
                <a:cs typeface="Arial" panose="020B0604020202020204" pitchFamily="34" charset="0"/>
              </a:rPr>
              <a:t>?</a:t>
            </a:r>
            <a:endParaRPr lang="en-US" altLang="zh-CN" sz="3000" dirty="0">
              <a:solidFill>
                <a:schemeClr val="tx2"/>
              </a:solidFill>
              <a:latin typeface="Arial" panose="020B0604020202020204" pitchFamily="34" charset="0"/>
              <a:cs typeface="Arial" panose="020B0604020202020204" pitchFamily="34" charset="0"/>
            </a:endParaRPr>
          </a:p>
        </p:txBody>
      </p:sp>
      <p:sp>
        <p:nvSpPr>
          <p:cNvPr id="8" name="TextBox 7"/>
          <p:cNvSpPr txBox="1"/>
          <p:nvPr/>
        </p:nvSpPr>
        <p:spPr>
          <a:xfrm>
            <a:off x="5638919" y="2882109"/>
            <a:ext cx="6018233" cy="1702908"/>
          </a:xfrm>
          <a:prstGeom prst="rect">
            <a:avLst/>
          </a:prstGeom>
          <a:solidFill>
            <a:schemeClr val="bg1"/>
          </a:solidFill>
        </p:spPr>
        <p:txBody>
          <a:bodyPr wrap="square" rtlCol="0">
            <a:spAutoFit/>
          </a:bodyPr>
          <a:lstStyle/>
          <a:p>
            <a:pPr algn="just">
              <a:lnSpc>
                <a:spcPct val="120000"/>
              </a:lnSpc>
              <a:spcBef>
                <a:spcPts val="600"/>
              </a:spcBef>
              <a:spcAft>
                <a:spcPts val="600"/>
              </a:spcAft>
            </a:pPr>
            <a:r>
              <a:rPr lang="en-US" altLang="zh-CN" sz="3000" dirty="0" err="1">
                <a:solidFill>
                  <a:srgbClr val="FF0066"/>
                </a:solidFill>
                <a:latin typeface="Arial" panose="020B0604020202020204" pitchFamily="34" charset="0"/>
                <a:cs typeface="Arial" panose="020B0604020202020204" pitchFamily="34" charset="0"/>
              </a:rPr>
              <a:t>Các</a:t>
            </a:r>
            <a:r>
              <a:rPr lang="en-US" altLang="zh-CN" sz="3000" dirty="0">
                <a:solidFill>
                  <a:srgbClr val="FF0066"/>
                </a:solidFill>
                <a:latin typeface="Arial" panose="020B0604020202020204" pitchFamily="34" charset="0"/>
                <a:cs typeface="Arial" panose="020B0604020202020204" pitchFamily="34" charset="0"/>
              </a:rPr>
              <a:t> </a:t>
            </a:r>
            <a:r>
              <a:rPr lang="en-US" altLang="zh-CN" sz="3000" dirty="0" err="1">
                <a:solidFill>
                  <a:srgbClr val="FF0066"/>
                </a:solidFill>
                <a:latin typeface="Arial" panose="020B0604020202020204" pitchFamily="34" charset="0"/>
                <a:cs typeface="Arial" panose="020B0604020202020204" pitchFamily="34" charset="0"/>
              </a:rPr>
              <a:t>sông</a:t>
            </a:r>
            <a:r>
              <a:rPr lang="en-US" altLang="zh-CN" sz="3000" dirty="0">
                <a:solidFill>
                  <a:srgbClr val="FF0066"/>
                </a:solidFill>
                <a:latin typeface="Arial" panose="020B0604020202020204" pitchFamily="34" charset="0"/>
                <a:cs typeface="Arial" panose="020B0604020202020204" pitchFamily="34" charset="0"/>
              </a:rPr>
              <a:t> ở </a:t>
            </a:r>
            <a:r>
              <a:rPr lang="en-US" altLang="zh-CN" sz="3000" dirty="0" err="1">
                <a:solidFill>
                  <a:srgbClr val="FF0066"/>
                </a:solidFill>
                <a:latin typeface="Arial" panose="020B0604020202020204" pitchFamily="34" charset="0"/>
                <a:cs typeface="Arial" panose="020B0604020202020204" pitchFamily="34" charset="0"/>
              </a:rPr>
              <a:t>Tây</a:t>
            </a:r>
            <a:r>
              <a:rPr lang="en-US" altLang="zh-CN" sz="3000" dirty="0">
                <a:solidFill>
                  <a:srgbClr val="FF0066"/>
                </a:solidFill>
                <a:latin typeface="Arial" panose="020B0604020202020204" pitchFamily="34" charset="0"/>
                <a:cs typeface="Arial" panose="020B0604020202020204" pitchFamily="34" charset="0"/>
              </a:rPr>
              <a:t> </a:t>
            </a:r>
            <a:r>
              <a:rPr lang="en-US" altLang="zh-CN" sz="3000" dirty="0" err="1">
                <a:solidFill>
                  <a:srgbClr val="FF0066"/>
                </a:solidFill>
                <a:latin typeface="Arial" panose="020B0604020202020204" pitchFamily="34" charset="0"/>
                <a:cs typeface="Arial" panose="020B0604020202020204" pitchFamily="34" charset="0"/>
              </a:rPr>
              <a:t>Nguyên</a:t>
            </a:r>
            <a:r>
              <a:rPr lang="en-US" altLang="zh-CN" sz="3000" dirty="0">
                <a:solidFill>
                  <a:srgbClr val="FF0066"/>
                </a:solidFill>
                <a:latin typeface="Arial" panose="020B0604020202020204" pitchFamily="34" charset="0"/>
                <a:cs typeface="Arial" panose="020B0604020202020204" pitchFamily="34" charset="0"/>
              </a:rPr>
              <a:t> </a:t>
            </a:r>
            <a:r>
              <a:rPr lang="en-US" altLang="zh-CN" sz="3000" dirty="0" err="1">
                <a:solidFill>
                  <a:srgbClr val="FF0066"/>
                </a:solidFill>
                <a:latin typeface="Arial" panose="020B0604020202020204" pitchFamily="34" charset="0"/>
                <a:cs typeface="Arial" panose="020B0604020202020204" pitchFamily="34" charset="0"/>
              </a:rPr>
              <a:t>chảy</a:t>
            </a:r>
            <a:r>
              <a:rPr lang="en-US" altLang="zh-CN" sz="3000" dirty="0">
                <a:solidFill>
                  <a:srgbClr val="FF0066"/>
                </a:solidFill>
                <a:latin typeface="Arial" panose="020B0604020202020204" pitchFamily="34" charset="0"/>
                <a:cs typeface="Arial" panose="020B0604020202020204" pitchFamily="34" charset="0"/>
              </a:rPr>
              <a:t> qua </a:t>
            </a:r>
            <a:r>
              <a:rPr lang="en-US" altLang="zh-CN" sz="3000" dirty="0" err="1">
                <a:solidFill>
                  <a:srgbClr val="FF0066"/>
                </a:solidFill>
                <a:latin typeface="Arial" panose="020B0604020202020204" pitchFamily="34" charset="0"/>
                <a:cs typeface="Arial" panose="020B0604020202020204" pitchFamily="34" charset="0"/>
              </a:rPr>
              <a:t>nhiều</a:t>
            </a:r>
            <a:r>
              <a:rPr lang="en-US" altLang="zh-CN" sz="3000" dirty="0">
                <a:solidFill>
                  <a:srgbClr val="FF0066"/>
                </a:solidFill>
                <a:latin typeface="Arial" panose="020B0604020202020204" pitchFamily="34" charset="0"/>
                <a:cs typeface="Arial" panose="020B0604020202020204" pitchFamily="34" charset="0"/>
              </a:rPr>
              <a:t> </a:t>
            </a:r>
            <a:r>
              <a:rPr lang="en-US" altLang="zh-CN" sz="3000" dirty="0" err="1">
                <a:solidFill>
                  <a:srgbClr val="FF0066"/>
                </a:solidFill>
                <a:latin typeface="Arial" panose="020B0604020202020204" pitchFamily="34" charset="0"/>
                <a:cs typeface="Arial" panose="020B0604020202020204" pitchFamily="34" charset="0"/>
              </a:rPr>
              <a:t>vùng</a:t>
            </a:r>
            <a:r>
              <a:rPr lang="en-US" altLang="zh-CN" sz="3000" dirty="0">
                <a:solidFill>
                  <a:srgbClr val="FF0066"/>
                </a:solidFill>
                <a:latin typeface="Arial" panose="020B0604020202020204" pitchFamily="34" charset="0"/>
                <a:cs typeface="Arial" panose="020B0604020202020204" pitchFamily="34" charset="0"/>
              </a:rPr>
              <a:t> </a:t>
            </a:r>
            <a:r>
              <a:rPr lang="en-US" altLang="zh-CN" sz="3000" dirty="0" err="1">
                <a:solidFill>
                  <a:srgbClr val="FF0066"/>
                </a:solidFill>
                <a:latin typeface="Arial" panose="020B0604020202020204" pitchFamily="34" charset="0"/>
                <a:cs typeface="Arial" panose="020B0604020202020204" pitchFamily="34" charset="0"/>
              </a:rPr>
              <a:t>có</a:t>
            </a:r>
            <a:r>
              <a:rPr lang="en-US" altLang="zh-CN" sz="3000" dirty="0">
                <a:solidFill>
                  <a:srgbClr val="FF0066"/>
                </a:solidFill>
                <a:latin typeface="Arial" panose="020B0604020202020204" pitchFamily="34" charset="0"/>
                <a:cs typeface="Arial" panose="020B0604020202020204" pitchFamily="34" charset="0"/>
              </a:rPr>
              <a:t> </a:t>
            </a:r>
            <a:r>
              <a:rPr lang="en-US" altLang="zh-CN" sz="3000" dirty="0" err="1">
                <a:solidFill>
                  <a:srgbClr val="FF0066"/>
                </a:solidFill>
                <a:latin typeface="Arial" panose="020B0604020202020204" pitchFamily="34" charset="0"/>
                <a:cs typeface="Arial" panose="020B0604020202020204" pitchFamily="34" charset="0"/>
              </a:rPr>
              <a:t>độ</a:t>
            </a:r>
            <a:r>
              <a:rPr lang="en-US" altLang="zh-CN" sz="3000" dirty="0">
                <a:solidFill>
                  <a:srgbClr val="FF0066"/>
                </a:solidFill>
                <a:latin typeface="Arial" panose="020B0604020202020204" pitchFamily="34" charset="0"/>
                <a:cs typeface="Arial" panose="020B0604020202020204" pitchFamily="34" charset="0"/>
              </a:rPr>
              <a:t> </a:t>
            </a:r>
            <a:r>
              <a:rPr lang="en-US" altLang="zh-CN" sz="3000" dirty="0" err="1">
                <a:solidFill>
                  <a:srgbClr val="FF0066"/>
                </a:solidFill>
                <a:latin typeface="Arial" panose="020B0604020202020204" pitchFamily="34" charset="0"/>
                <a:cs typeface="Arial" panose="020B0604020202020204" pitchFamily="34" charset="0"/>
              </a:rPr>
              <a:t>cao</a:t>
            </a:r>
            <a:r>
              <a:rPr lang="en-US" altLang="zh-CN" sz="3000" dirty="0">
                <a:solidFill>
                  <a:srgbClr val="FF0066"/>
                </a:solidFill>
                <a:latin typeface="Arial" panose="020B0604020202020204" pitchFamily="34" charset="0"/>
                <a:cs typeface="Arial" panose="020B0604020202020204" pitchFamily="34" charset="0"/>
              </a:rPr>
              <a:t> </a:t>
            </a:r>
            <a:r>
              <a:rPr lang="en-US" altLang="zh-CN" sz="3000" dirty="0" err="1">
                <a:solidFill>
                  <a:srgbClr val="FF0066"/>
                </a:solidFill>
                <a:latin typeface="Arial" panose="020B0604020202020204" pitchFamily="34" charset="0"/>
                <a:cs typeface="Arial" panose="020B0604020202020204" pitchFamily="34" charset="0"/>
              </a:rPr>
              <a:t>khác</a:t>
            </a:r>
            <a:r>
              <a:rPr lang="en-US" altLang="zh-CN" sz="3000" dirty="0">
                <a:solidFill>
                  <a:srgbClr val="FF0066"/>
                </a:solidFill>
                <a:latin typeface="Arial" panose="020B0604020202020204" pitchFamily="34" charset="0"/>
                <a:cs typeface="Arial" panose="020B0604020202020204" pitchFamily="34" charset="0"/>
              </a:rPr>
              <a:t> </a:t>
            </a:r>
            <a:r>
              <a:rPr lang="en-US" altLang="zh-CN" sz="3000" dirty="0" err="1">
                <a:solidFill>
                  <a:srgbClr val="FF0066"/>
                </a:solidFill>
                <a:latin typeface="Arial" panose="020B0604020202020204" pitchFamily="34" charset="0"/>
                <a:cs typeface="Arial" panose="020B0604020202020204" pitchFamily="34" charset="0"/>
              </a:rPr>
              <a:t>nhau</a:t>
            </a:r>
            <a:r>
              <a:rPr lang="en-US" altLang="zh-CN" sz="3000" dirty="0">
                <a:solidFill>
                  <a:srgbClr val="FF0066"/>
                </a:solidFill>
                <a:latin typeface="Arial" panose="020B0604020202020204" pitchFamily="34" charset="0"/>
                <a:cs typeface="Arial" panose="020B0604020202020204" pitchFamily="34" charset="0"/>
              </a:rPr>
              <a:t> </a:t>
            </a:r>
            <a:r>
              <a:rPr lang="en-US" altLang="zh-CN" sz="3000" dirty="0" err="1">
                <a:solidFill>
                  <a:srgbClr val="FF0066"/>
                </a:solidFill>
                <a:latin typeface="Arial" panose="020B0604020202020204" pitchFamily="34" charset="0"/>
                <a:cs typeface="Arial" panose="020B0604020202020204" pitchFamily="34" charset="0"/>
              </a:rPr>
              <a:t>nên</a:t>
            </a:r>
            <a:r>
              <a:rPr lang="en-US" altLang="zh-CN" sz="3000" dirty="0">
                <a:solidFill>
                  <a:srgbClr val="FF0066"/>
                </a:solidFill>
                <a:latin typeface="Arial" panose="020B0604020202020204" pitchFamily="34" charset="0"/>
                <a:cs typeface="Arial" panose="020B0604020202020204" pitchFamily="34" charset="0"/>
              </a:rPr>
              <a:t> </a:t>
            </a:r>
            <a:r>
              <a:rPr lang="en-US" altLang="zh-CN" sz="3000" dirty="0" err="1">
                <a:solidFill>
                  <a:srgbClr val="FF0066"/>
                </a:solidFill>
                <a:latin typeface="Arial" panose="020B0604020202020204" pitchFamily="34" charset="0"/>
                <a:cs typeface="Arial" panose="020B0604020202020204" pitchFamily="34" charset="0"/>
              </a:rPr>
              <a:t>lòng</a:t>
            </a:r>
            <a:r>
              <a:rPr lang="en-US" altLang="zh-CN" sz="3000" dirty="0">
                <a:solidFill>
                  <a:srgbClr val="FF0066"/>
                </a:solidFill>
                <a:latin typeface="Arial" panose="020B0604020202020204" pitchFamily="34" charset="0"/>
                <a:cs typeface="Arial" panose="020B0604020202020204" pitchFamily="34" charset="0"/>
              </a:rPr>
              <a:t> </a:t>
            </a:r>
            <a:r>
              <a:rPr lang="en-US" altLang="zh-CN" sz="3000" dirty="0" err="1">
                <a:solidFill>
                  <a:srgbClr val="FF0066"/>
                </a:solidFill>
                <a:latin typeface="Arial" panose="020B0604020202020204" pitchFamily="34" charset="0"/>
                <a:cs typeface="Arial" panose="020B0604020202020204" pitchFamily="34" charset="0"/>
              </a:rPr>
              <a:t>sông</a:t>
            </a:r>
            <a:r>
              <a:rPr lang="en-US" altLang="zh-CN" sz="3000" dirty="0">
                <a:solidFill>
                  <a:srgbClr val="FF0066"/>
                </a:solidFill>
                <a:latin typeface="Arial" panose="020B0604020202020204" pitchFamily="34" charset="0"/>
                <a:cs typeface="Arial" panose="020B0604020202020204" pitchFamily="34" charset="0"/>
              </a:rPr>
              <a:t> </a:t>
            </a:r>
            <a:r>
              <a:rPr lang="en-US" altLang="zh-CN" sz="3000" dirty="0" err="1">
                <a:solidFill>
                  <a:srgbClr val="FF0066"/>
                </a:solidFill>
                <a:latin typeface="Arial" panose="020B0604020202020204" pitchFamily="34" charset="0"/>
                <a:cs typeface="Arial" panose="020B0604020202020204" pitchFamily="34" charset="0"/>
              </a:rPr>
              <a:t>lắm</a:t>
            </a:r>
            <a:r>
              <a:rPr lang="en-US" altLang="zh-CN" sz="3000" dirty="0">
                <a:solidFill>
                  <a:srgbClr val="FF0066"/>
                </a:solidFill>
                <a:latin typeface="Arial" panose="020B0604020202020204" pitchFamily="34" charset="0"/>
                <a:cs typeface="Arial" panose="020B0604020202020204" pitchFamily="34" charset="0"/>
              </a:rPr>
              <a:t> </a:t>
            </a:r>
            <a:r>
              <a:rPr lang="en-US" altLang="zh-CN" sz="3000" dirty="0" err="1">
                <a:solidFill>
                  <a:srgbClr val="FF0066"/>
                </a:solidFill>
                <a:latin typeface="Arial" panose="020B0604020202020204" pitchFamily="34" charset="0"/>
                <a:cs typeface="Arial" panose="020B0604020202020204" pitchFamily="34" charset="0"/>
              </a:rPr>
              <a:t>thác</a:t>
            </a:r>
            <a:r>
              <a:rPr lang="en-US" altLang="zh-CN" sz="3000" dirty="0">
                <a:solidFill>
                  <a:srgbClr val="FF0066"/>
                </a:solidFill>
                <a:latin typeface="Arial" panose="020B0604020202020204" pitchFamily="34" charset="0"/>
                <a:cs typeface="Arial" panose="020B0604020202020204" pitchFamily="34" charset="0"/>
              </a:rPr>
              <a:t> </a:t>
            </a:r>
            <a:r>
              <a:rPr lang="en-US" altLang="zh-CN" sz="3000" dirty="0" err="1">
                <a:solidFill>
                  <a:srgbClr val="FF0066"/>
                </a:solidFill>
                <a:latin typeface="Arial" panose="020B0604020202020204" pitchFamily="34" charset="0"/>
                <a:cs typeface="Arial" panose="020B0604020202020204" pitchFamily="34" charset="0"/>
              </a:rPr>
              <a:t>ghềnh</a:t>
            </a:r>
            <a:r>
              <a:rPr lang="en-US" altLang="zh-CN" sz="3000" dirty="0">
                <a:solidFill>
                  <a:srgbClr val="FF0066"/>
                </a:solidFill>
                <a:latin typeface="Arial" panose="020B0604020202020204" pitchFamily="34" charset="0"/>
                <a:cs typeface="Arial" panose="020B0604020202020204" pitchFamily="34" charset="0"/>
              </a:rPr>
              <a:t>.</a:t>
            </a:r>
            <a:endParaRPr lang="en-US" altLang="zh-CN" sz="3000" dirty="0">
              <a:solidFill>
                <a:srgbClr val="FF0066"/>
              </a:solidFill>
              <a:latin typeface="Arial" panose="020B0604020202020204" pitchFamily="34" charset="0"/>
              <a:cs typeface="Arial" panose="020B0604020202020204" pitchFamily="34" charset="0"/>
            </a:endParaRPr>
          </a:p>
        </p:txBody>
      </p:sp>
      <p:grpSp>
        <p:nvGrpSpPr>
          <p:cNvPr id="9" name="Group 8"/>
          <p:cNvGrpSpPr/>
          <p:nvPr/>
        </p:nvGrpSpPr>
        <p:grpSpPr>
          <a:xfrm>
            <a:off x="3295451" y="198982"/>
            <a:ext cx="4382606" cy="820481"/>
            <a:chOff x="6333795" y="627920"/>
            <a:chExt cx="4175301" cy="820695"/>
          </a:xfrm>
        </p:grpSpPr>
        <p:sp>
          <p:nvSpPr>
            <p:cNvPr id="10" name="Rectangle: Rounded Corners 9"/>
            <p:cNvSpPr/>
            <p:nvPr/>
          </p:nvSpPr>
          <p:spPr>
            <a:xfrm>
              <a:off x="6333795" y="762794"/>
              <a:ext cx="4175301" cy="685800"/>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TextBox 10"/>
            <p:cNvSpPr txBox="1"/>
            <p:nvPr/>
          </p:nvSpPr>
          <p:spPr>
            <a:xfrm>
              <a:off x="6503996" y="627920"/>
              <a:ext cx="4005099" cy="820695"/>
            </a:xfrm>
            <a:prstGeom prst="rect">
              <a:avLst/>
            </a:prstGeom>
            <a:noFill/>
          </p:spPr>
          <p:txBody>
            <a:bodyPr wrap="square" rtlCol="0">
              <a:spAutoFit/>
            </a:bodyPr>
            <a:lstStyle/>
            <a:p>
              <a:pPr>
                <a:lnSpc>
                  <a:spcPct val="150000"/>
                </a:lnSpc>
              </a:pPr>
              <a:r>
                <a:rPr lang="en-US" altLang="zh-CN" sz="3600" dirty="0" err="1">
                  <a:solidFill>
                    <a:schemeClr val="bg1"/>
                  </a:solidFill>
                  <a:latin typeface="Arial" panose="020B0604020202020204" pitchFamily="34" charset="0"/>
                  <a:cs typeface="Arial" panose="020B0604020202020204" pitchFamily="34" charset="0"/>
                </a:rPr>
                <a:t>Đọc</a:t>
              </a:r>
              <a:r>
                <a:rPr lang="en-US" altLang="zh-CN" sz="3600" dirty="0">
                  <a:solidFill>
                    <a:schemeClr val="bg1"/>
                  </a:solidFill>
                  <a:latin typeface="Arial" panose="020B0604020202020204" pitchFamily="34" charset="0"/>
                  <a:cs typeface="Arial" panose="020B0604020202020204" pitchFamily="34" charset="0"/>
                </a:rPr>
                <a:t> </a:t>
              </a:r>
              <a:r>
                <a:rPr lang="en-US" altLang="zh-CN" sz="3600" dirty="0" err="1">
                  <a:solidFill>
                    <a:schemeClr val="bg1"/>
                  </a:solidFill>
                  <a:latin typeface="Arial" panose="020B0604020202020204" pitchFamily="34" charset="0"/>
                  <a:cs typeface="Arial" panose="020B0604020202020204" pitchFamily="34" charset="0"/>
                </a:rPr>
                <a:t>thầm</a:t>
              </a:r>
              <a:r>
                <a:rPr lang="en-US" altLang="zh-CN" sz="3600" dirty="0">
                  <a:solidFill>
                    <a:schemeClr val="bg1"/>
                  </a:solidFill>
                  <a:latin typeface="Arial" panose="020B0604020202020204" pitchFamily="34" charset="0"/>
                  <a:cs typeface="Arial" panose="020B0604020202020204" pitchFamily="34" charset="0"/>
                </a:rPr>
                <a:t> SGK / 90</a:t>
              </a:r>
              <a:endParaRPr lang="en-US" altLang="zh-CN" sz="3600" dirty="0">
                <a:solidFill>
                  <a:schemeClr val="bg1"/>
                </a:solidFill>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34850" y="1429564"/>
            <a:ext cx="9979600" cy="595201"/>
          </a:xfrm>
          <a:prstGeom prst="rect">
            <a:avLst/>
          </a:prstGeom>
          <a:solidFill>
            <a:schemeClr val="bg1"/>
          </a:solidFill>
        </p:spPr>
        <p:txBody>
          <a:bodyPr wrap="square" rtlCol="0">
            <a:spAutoFit/>
          </a:bodyPr>
          <a:lstStyle/>
          <a:p>
            <a:pPr algn="just">
              <a:lnSpc>
                <a:spcPct val="120000"/>
              </a:lnSpc>
              <a:spcBef>
                <a:spcPts val="600"/>
              </a:spcBef>
              <a:spcAft>
                <a:spcPts val="600"/>
              </a:spcAft>
            </a:pPr>
            <a:r>
              <a:rPr lang="en-US" altLang="zh-CN" sz="3000" dirty="0">
                <a:solidFill>
                  <a:schemeClr val="tx2"/>
                </a:solidFill>
                <a:latin typeface="Arial" panose="020B0604020202020204" pitchFamily="34" charset="0"/>
                <a:cs typeface="Arial" panose="020B0604020202020204" pitchFamily="34" charset="0"/>
              </a:rPr>
              <a:t>3. </a:t>
            </a:r>
            <a:r>
              <a:rPr lang="vi-VN" altLang="zh-CN" sz="3000" dirty="0">
                <a:solidFill>
                  <a:schemeClr val="tx2"/>
                </a:solidFill>
                <a:latin typeface="Arial" panose="020B0604020202020204" pitchFamily="34" charset="0"/>
                <a:cs typeface="Arial" panose="020B0604020202020204" pitchFamily="34" charset="0"/>
              </a:rPr>
              <a:t>Người dân Tây Nguyên khai thác sức nước để làm gì</a:t>
            </a:r>
            <a:r>
              <a:rPr lang="en-US" altLang="zh-CN" sz="3000" dirty="0">
                <a:solidFill>
                  <a:schemeClr val="tx2"/>
                </a:solidFill>
                <a:latin typeface="Arial" panose="020B0604020202020204" pitchFamily="34" charset="0"/>
                <a:cs typeface="Arial" panose="020B0604020202020204" pitchFamily="34" charset="0"/>
              </a:rPr>
              <a:t>?</a:t>
            </a:r>
            <a:endParaRPr lang="en-US" altLang="zh-CN" sz="3000" dirty="0">
              <a:solidFill>
                <a:schemeClr val="tx2"/>
              </a:solidFill>
              <a:latin typeface="Arial" panose="020B0604020202020204" pitchFamily="34" charset="0"/>
              <a:cs typeface="Arial" panose="020B0604020202020204" pitchFamily="34" charset="0"/>
            </a:endParaRPr>
          </a:p>
        </p:txBody>
      </p:sp>
      <p:sp>
        <p:nvSpPr>
          <p:cNvPr id="8" name="TextBox 7"/>
          <p:cNvSpPr txBox="1"/>
          <p:nvPr/>
        </p:nvSpPr>
        <p:spPr>
          <a:xfrm>
            <a:off x="6400721" y="2544949"/>
            <a:ext cx="5256431" cy="2810615"/>
          </a:xfrm>
          <a:prstGeom prst="rect">
            <a:avLst/>
          </a:prstGeom>
          <a:solidFill>
            <a:schemeClr val="bg1"/>
          </a:solidFill>
        </p:spPr>
        <p:txBody>
          <a:bodyPr wrap="square" rtlCol="0">
            <a:spAutoFit/>
          </a:bodyPr>
          <a:lstStyle/>
          <a:p>
            <a:pPr algn="just">
              <a:lnSpc>
                <a:spcPct val="120000"/>
              </a:lnSpc>
              <a:spcBef>
                <a:spcPts val="600"/>
              </a:spcBef>
              <a:spcAft>
                <a:spcPts val="600"/>
              </a:spcAft>
            </a:pPr>
            <a:r>
              <a:rPr lang="vi-VN" altLang="zh-CN" sz="3000" dirty="0">
                <a:solidFill>
                  <a:srgbClr val="FF0066"/>
                </a:solidFill>
                <a:latin typeface="Arial" panose="020B0604020202020204" pitchFamily="34" charset="0"/>
                <a:cs typeface="Arial" panose="020B0604020202020204" pitchFamily="34" charset="0"/>
              </a:rPr>
              <a:t>Người dân Tây Nguyên đã đắp đập, ngăn sông tạo thành hồ lớn và dùng sức nước chảy từ trên cao xuống để chạy tua-bin sản xuất ra điện.</a:t>
            </a:r>
            <a:endParaRPr lang="en-US" altLang="zh-CN" sz="3000" dirty="0">
              <a:solidFill>
                <a:srgbClr val="FF0066"/>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34850" y="2328255"/>
            <a:ext cx="5561151" cy="3244004"/>
          </a:xfrm>
          <a:prstGeom prst="rect">
            <a:avLst/>
          </a:prstGeom>
        </p:spPr>
      </p:pic>
      <p:grpSp>
        <p:nvGrpSpPr>
          <p:cNvPr id="10" name="Group 9"/>
          <p:cNvGrpSpPr/>
          <p:nvPr/>
        </p:nvGrpSpPr>
        <p:grpSpPr>
          <a:xfrm>
            <a:off x="3295451" y="198982"/>
            <a:ext cx="4382606" cy="820481"/>
            <a:chOff x="6333795" y="627920"/>
            <a:chExt cx="4175301" cy="820695"/>
          </a:xfrm>
        </p:grpSpPr>
        <p:sp>
          <p:nvSpPr>
            <p:cNvPr id="11" name="Rectangle: Rounded Corners 10"/>
            <p:cNvSpPr/>
            <p:nvPr/>
          </p:nvSpPr>
          <p:spPr>
            <a:xfrm>
              <a:off x="6333795" y="762794"/>
              <a:ext cx="4175301" cy="685800"/>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TextBox 11"/>
            <p:cNvSpPr txBox="1"/>
            <p:nvPr/>
          </p:nvSpPr>
          <p:spPr>
            <a:xfrm>
              <a:off x="6503996" y="627920"/>
              <a:ext cx="4005099" cy="820695"/>
            </a:xfrm>
            <a:prstGeom prst="rect">
              <a:avLst/>
            </a:prstGeom>
            <a:noFill/>
          </p:spPr>
          <p:txBody>
            <a:bodyPr wrap="square" rtlCol="0">
              <a:spAutoFit/>
            </a:bodyPr>
            <a:lstStyle/>
            <a:p>
              <a:pPr>
                <a:lnSpc>
                  <a:spcPct val="150000"/>
                </a:lnSpc>
              </a:pPr>
              <a:r>
                <a:rPr lang="en-US" altLang="zh-CN" sz="3600" dirty="0" err="1">
                  <a:solidFill>
                    <a:schemeClr val="bg1"/>
                  </a:solidFill>
                  <a:latin typeface="Arial" panose="020B0604020202020204" pitchFamily="34" charset="0"/>
                  <a:cs typeface="Arial" panose="020B0604020202020204" pitchFamily="34" charset="0"/>
                </a:rPr>
                <a:t>Đọc</a:t>
              </a:r>
              <a:r>
                <a:rPr lang="en-US" altLang="zh-CN" sz="3600" dirty="0">
                  <a:solidFill>
                    <a:schemeClr val="bg1"/>
                  </a:solidFill>
                  <a:latin typeface="Arial" panose="020B0604020202020204" pitchFamily="34" charset="0"/>
                  <a:cs typeface="Arial" panose="020B0604020202020204" pitchFamily="34" charset="0"/>
                </a:rPr>
                <a:t> </a:t>
              </a:r>
              <a:r>
                <a:rPr lang="en-US" altLang="zh-CN" sz="3600" dirty="0" err="1">
                  <a:solidFill>
                    <a:schemeClr val="bg1"/>
                  </a:solidFill>
                  <a:latin typeface="Arial" panose="020B0604020202020204" pitchFamily="34" charset="0"/>
                  <a:cs typeface="Arial" panose="020B0604020202020204" pitchFamily="34" charset="0"/>
                </a:rPr>
                <a:t>thầm</a:t>
              </a:r>
              <a:r>
                <a:rPr lang="en-US" altLang="zh-CN" sz="3600" dirty="0">
                  <a:solidFill>
                    <a:schemeClr val="bg1"/>
                  </a:solidFill>
                  <a:latin typeface="Arial" panose="020B0604020202020204" pitchFamily="34" charset="0"/>
                  <a:cs typeface="Arial" panose="020B0604020202020204" pitchFamily="34" charset="0"/>
                </a:rPr>
                <a:t> SGK / 90</a:t>
              </a:r>
              <a:endParaRPr lang="en-US" altLang="zh-CN" sz="3600" dirty="0">
                <a:solidFill>
                  <a:schemeClr val="bg1"/>
                </a:solidFill>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096000" y="1429564"/>
            <a:ext cx="5561152" cy="1702908"/>
          </a:xfrm>
          <a:prstGeom prst="rect">
            <a:avLst/>
          </a:prstGeom>
          <a:solidFill>
            <a:schemeClr val="bg1"/>
          </a:solidFill>
        </p:spPr>
        <p:txBody>
          <a:bodyPr wrap="square" rtlCol="0">
            <a:spAutoFit/>
          </a:bodyPr>
          <a:lstStyle/>
          <a:p>
            <a:pPr algn="just">
              <a:lnSpc>
                <a:spcPct val="120000"/>
              </a:lnSpc>
              <a:spcBef>
                <a:spcPts val="600"/>
              </a:spcBef>
              <a:spcAft>
                <a:spcPts val="600"/>
              </a:spcAft>
            </a:pPr>
            <a:r>
              <a:rPr lang="en-US" altLang="zh-CN" sz="3000" dirty="0">
                <a:solidFill>
                  <a:schemeClr val="tx2"/>
                </a:solidFill>
                <a:latin typeface="Arial" panose="020B0604020202020204" pitchFamily="34" charset="0"/>
                <a:cs typeface="Arial" panose="020B0604020202020204" pitchFamily="34" charset="0"/>
              </a:rPr>
              <a:t>4. </a:t>
            </a:r>
            <a:r>
              <a:rPr lang="vi-VN" altLang="zh-CN" sz="3000" dirty="0">
                <a:solidFill>
                  <a:schemeClr val="tx2"/>
                </a:solidFill>
                <a:latin typeface="Arial" panose="020B0604020202020204" pitchFamily="34" charset="0"/>
                <a:cs typeface="Arial" panose="020B0604020202020204" pitchFamily="34" charset="0"/>
              </a:rPr>
              <a:t>Các hồ chứa nước do Nhà nước và nhân dân xây dựng có tác dụng gì </a:t>
            </a:r>
            <a:r>
              <a:rPr lang="en-US" altLang="zh-CN" sz="3000" dirty="0">
                <a:solidFill>
                  <a:schemeClr val="tx2"/>
                </a:solidFill>
                <a:latin typeface="Arial" panose="020B0604020202020204" pitchFamily="34" charset="0"/>
                <a:cs typeface="Arial" panose="020B0604020202020204" pitchFamily="34" charset="0"/>
              </a:rPr>
              <a:t>?</a:t>
            </a:r>
            <a:endParaRPr lang="en-US" altLang="zh-CN" sz="3000" dirty="0">
              <a:solidFill>
                <a:schemeClr val="tx2"/>
              </a:solidFill>
              <a:latin typeface="Arial" panose="020B0604020202020204" pitchFamily="34" charset="0"/>
              <a:cs typeface="Arial" panose="020B0604020202020204" pitchFamily="34" charset="0"/>
            </a:endParaRPr>
          </a:p>
        </p:txBody>
      </p:sp>
      <p:sp>
        <p:nvSpPr>
          <p:cNvPr id="8" name="TextBox 7"/>
          <p:cNvSpPr txBox="1"/>
          <p:nvPr/>
        </p:nvSpPr>
        <p:spPr>
          <a:xfrm>
            <a:off x="6096000" y="3436674"/>
            <a:ext cx="5561152" cy="1702908"/>
          </a:xfrm>
          <a:prstGeom prst="rect">
            <a:avLst/>
          </a:prstGeom>
          <a:solidFill>
            <a:schemeClr val="bg1"/>
          </a:solidFill>
        </p:spPr>
        <p:txBody>
          <a:bodyPr wrap="square" rtlCol="0">
            <a:spAutoFit/>
          </a:bodyPr>
          <a:lstStyle/>
          <a:p>
            <a:pPr algn="just">
              <a:lnSpc>
                <a:spcPct val="120000"/>
              </a:lnSpc>
              <a:spcBef>
                <a:spcPts val="600"/>
              </a:spcBef>
              <a:spcAft>
                <a:spcPts val="600"/>
              </a:spcAft>
            </a:pPr>
            <a:r>
              <a:rPr lang="vi-VN" altLang="zh-CN" sz="3000" dirty="0">
                <a:solidFill>
                  <a:srgbClr val="FF0066"/>
                </a:solidFill>
                <a:latin typeface="Arial" panose="020B0604020202020204" pitchFamily="34" charset="0"/>
                <a:cs typeface="Arial" panose="020B0604020202020204" pitchFamily="34" charset="0"/>
              </a:rPr>
              <a:t>Các hồ chứa nước này có tác dụng giữ nước, hạn chế những cơn lũ bất thường.</a:t>
            </a:r>
            <a:endParaRPr lang="en-US" altLang="zh-CN" sz="3000" dirty="0">
              <a:solidFill>
                <a:srgbClr val="FF0066"/>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34850" y="1429564"/>
            <a:ext cx="5256432" cy="3690778"/>
          </a:xfrm>
          <a:prstGeom prst="rect">
            <a:avLst/>
          </a:prstGeom>
        </p:spPr>
      </p:pic>
      <p:grpSp>
        <p:nvGrpSpPr>
          <p:cNvPr id="12" name="Group 11"/>
          <p:cNvGrpSpPr/>
          <p:nvPr/>
        </p:nvGrpSpPr>
        <p:grpSpPr>
          <a:xfrm>
            <a:off x="3295451" y="198982"/>
            <a:ext cx="4382606" cy="820481"/>
            <a:chOff x="6333795" y="627920"/>
            <a:chExt cx="4175301" cy="820695"/>
          </a:xfrm>
        </p:grpSpPr>
        <p:sp>
          <p:nvSpPr>
            <p:cNvPr id="13" name="Rectangle: Rounded Corners 12"/>
            <p:cNvSpPr/>
            <p:nvPr/>
          </p:nvSpPr>
          <p:spPr>
            <a:xfrm>
              <a:off x="6333795" y="762794"/>
              <a:ext cx="4175301" cy="685800"/>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TextBox 13"/>
            <p:cNvSpPr txBox="1"/>
            <p:nvPr/>
          </p:nvSpPr>
          <p:spPr>
            <a:xfrm>
              <a:off x="6503996" y="627920"/>
              <a:ext cx="4005099" cy="820695"/>
            </a:xfrm>
            <a:prstGeom prst="rect">
              <a:avLst/>
            </a:prstGeom>
            <a:noFill/>
          </p:spPr>
          <p:txBody>
            <a:bodyPr wrap="square" rtlCol="0">
              <a:spAutoFit/>
            </a:bodyPr>
            <a:lstStyle/>
            <a:p>
              <a:pPr>
                <a:lnSpc>
                  <a:spcPct val="150000"/>
                </a:lnSpc>
              </a:pPr>
              <a:r>
                <a:rPr lang="en-US" altLang="zh-CN" sz="3600" dirty="0" err="1">
                  <a:solidFill>
                    <a:schemeClr val="bg1"/>
                  </a:solidFill>
                  <a:latin typeface="Arial" panose="020B0604020202020204" pitchFamily="34" charset="0"/>
                  <a:cs typeface="Arial" panose="020B0604020202020204" pitchFamily="34" charset="0"/>
                </a:rPr>
                <a:t>Đọc</a:t>
              </a:r>
              <a:r>
                <a:rPr lang="en-US" altLang="zh-CN" sz="3600" dirty="0">
                  <a:solidFill>
                    <a:schemeClr val="bg1"/>
                  </a:solidFill>
                  <a:latin typeface="Arial" panose="020B0604020202020204" pitchFamily="34" charset="0"/>
                  <a:cs typeface="Arial" panose="020B0604020202020204" pitchFamily="34" charset="0"/>
                </a:rPr>
                <a:t> </a:t>
              </a:r>
              <a:r>
                <a:rPr lang="en-US" altLang="zh-CN" sz="3600" dirty="0" err="1">
                  <a:solidFill>
                    <a:schemeClr val="bg1"/>
                  </a:solidFill>
                  <a:latin typeface="Arial" panose="020B0604020202020204" pitchFamily="34" charset="0"/>
                  <a:cs typeface="Arial" panose="020B0604020202020204" pitchFamily="34" charset="0"/>
                </a:rPr>
                <a:t>thầm</a:t>
              </a:r>
              <a:r>
                <a:rPr lang="en-US" altLang="zh-CN" sz="3600" dirty="0">
                  <a:solidFill>
                    <a:schemeClr val="bg1"/>
                  </a:solidFill>
                  <a:latin typeface="Arial" panose="020B0604020202020204" pitchFamily="34" charset="0"/>
                  <a:cs typeface="Arial" panose="020B0604020202020204" pitchFamily="34" charset="0"/>
                </a:rPr>
                <a:t> SGK / 90</a:t>
              </a:r>
              <a:endParaRPr lang="en-US" altLang="zh-CN" sz="3600" dirty="0">
                <a:solidFill>
                  <a:schemeClr val="bg1"/>
                </a:solidFill>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230128" y="229433"/>
            <a:ext cx="5637332" cy="6475314"/>
          </a:xfrm>
          <a:prstGeom prst="rect">
            <a:avLst/>
          </a:prstGeom>
        </p:spPr>
      </p:pic>
      <p:sp>
        <p:nvSpPr>
          <p:cNvPr id="9" name="TextBox 8"/>
          <p:cNvSpPr txBox="1"/>
          <p:nvPr/>
        </p:nvSpPr>
        <p:spPr>
          <a:xfrm>
            <a:off x="6049339" y="1679214"/>
            <a:ext cx="5637332" cy="1149055"/>
          </a:xfrm>
          <a:prstGeom prst="rect">
            <a:avLst/>
          </a:prstGeom>
          <a:solidFill>
            <a:schemeClr val="bg1"/>
          </a:solidFill>
        </p:spPr>
        <p:txBody>
          <a:bodyPr wrap="square" rtlCol="0">
            <a:spAutoFit/>
          </a:bodyPr>
          <a:lstStyle/>
          <a:p>
            <a:pPr algn="just">
              <a:lnSpc>
                <a:spcPct val="120000"/>
              </a:lnSpc>
              <a:spcBef>
                <a:spcPts val="600"/>
              </a:spcBef>
              <a:spcAft>
                <a:spcPts val="600"/>
              </a:spcAft>
            </a:pPr>
            <a:r>
              <a:rPr lang="en-US" altLang="zh-CN" sz="3000" dirty="0">
                <a:solidFill>
                  <a:schemeClr val="tx2"/>
                </a:solidFill>
                <a:latin typeface="Arial" panose="020B0604020202020204" pitchFamily="34" charset="0"/>
                <a:cs typeface="Arial" panose="020B0604020202020204" pitchFamily="34" charset="0"/>
              </a:rPr>
              <a:t>5. </a:t>
            </a:r>
            <a:r>
              <a:rPr lang="en-US" altLang="zh-CN" sz="3000" dirty="0" err="1">
                <a:solidFill>
                  <a:schemeClr val="tx2"/>
                </a:solidFill>
                <a:latin typeface="Arial" panose="020B0604020202020204" pitchFamily="34" charset="0"/>
                <a:cs typeface="Arial" panose="020B0604020202020204" pitchFamily="34" charset="0"/>
              </a:rPr>
              <a:t>Nhà</a:t>
            </a:r>
            <a:r>
              <a:rPr lang="en-US" altLang="zh-CN" sz="3000" dirty="0">
                <a:solidFill>
                  <a:schemeClr val="tx2"/>
                </a:solidFill>
                <a:latin typeface="Arial" panose="020B0604020202020204" pitchFamily="34" charset="0"/>
                <a:cs typeface="Arial" panose="020B0604020202020204" pitchFamily="34" charset="0"/>
              </a:rPr>
              <a:t> </a:t>
            </a:r>
            <a:r>
              <a:rPr lang="en-US" altLang="zh-CN" sz="3000" dirty="0" err="1">
                <a:solidFill>
                  <a:schemeClr val="tx2"/>
                </a:solidFill>
                <a:latin typeface="Arial" panose="020B0604020202020204" pitchFamily="34" charset="0"/>
                <a:cs typeface="Arial" panose="020B0604020202020204" pitchFamily="34" charset="0"/>
              </a:rPr>
              <a:t>máy</a:t>
            </a:r>
            <a:r>
              <a:rPr lang="en-US" altLang="zh-CN" sz="3000" dirty="0">
                <a:solidFill>
                  <a:schemeClr val="tx2"/>
                </a:solidFill>
                <a:latin typeface="Arial" panose="020B0604020202020204" pitchFamily="34" charset="0"/>
                <a:cs typeface="Arial" panose="020B0604020202020204" pitchFamily="34" charset="0"/>
              </a:rPr>
              <a:t> </a:t>
            </a:r>
            <a:r>
              <a:rPr lang="en-US" altLang="zh-CN" sz="3000" dirty="0" err="1">
                <a:solidFill>
                  <a:schemeClr val="tx2"/>
                </a:solidFill>
                <a:latin typeface="Arial" panose="020B0604020202020204" pitchFamily="34" charset="0"/>
                <a:cs typeface="Arial" panose="020B0604020202020204" pitchFamily="34" charset="0"/>
              </a:rPr>
              <a:t>thuỷ</a:t>
            </a:r>
            <a:r>
              <a:rPr lang="en-US" altLang="zh-CN" sz="3000" dirty="0">
                <a:solidFill>
                  <a:schemeClr val="tx2"/>
                </a:solidFill>
                <a:latin typeface="Arial" panose="020B0604020202020204" pitchFamily="34" charset="0"/>
                <a:cs typeface="Arial" panose="020B0604020202020204" pitchFamily="34" charset="0"/>
              </a:rPr>
              <a:t> </a:t>
            </a:r>
            <a:r>
              <a:rPr lang="en-US" altLang="zh-CN" sz="3000" dirty="0" err="1">
                <a:solidFill>
                  <a:schemeClr val="tx2"/>
                </a:solidFill>
                <a:latin typeface="Arial" panose="020B0604020202020204" pitchFamily="34" charset="0"/>
                <a:cs typeface="Arial" panose="020B0604020202020204" pitchFamily="34" charset="0"/>
              </a:rPr>
              <a:t>điện</a:t>
            </a:r>
            <a:r>
              <a:rPr lang="en-US" altLang="zh-CN" sz="3000" dirty="0">
                <a:solidFill>
                  <a:schemeClr val="tx2"/>
                </a:solidFill>
                <a:latin typeface="Arial" panose="020B0604020202020204" pitchFamily="34" charset="0"/>
                <a:cs typeface="Arial" panose="020B0604020202020204" pitchFamily="34" charset="0"/>
              </a:rPr>
              <a:t> Y-a-li </a:t>
            </a:r>
            <a:r>
              <a:rPr lang="en-US" altLang="zh-CN" sz="3000" dirty="0" err="1">
                <a:solidFill>
                  <a:schemeClr val="tx2"/>
                </a:solidFill>
                <a:latin typeface="Arial" panose="020B0604020202020204" pitchFamily="34" charset="0"/>
                <a:cs typeface="Arial" panose="020B0604020202020204" pitchFamily="34" charset="0"/>
              </a:rPr>
              <a:t>nằm</a:t>
            </a:r>
            <a:r>
              <a:rPr lang="en-US" altLang="zh-CN" sz="3000" dirty="0">
                <a:solidFill>
                  <a:schemeClr val="tx2"/>
                </a:solidFill>
                <a:latin typeface="Arial" panose="020B0604020202020204" pitchFamily="34" charset="0"/>
                <a:cs typeface="Arial" panose="020B0604020202020204" pitchFamily="34" charset="0"/>
              </a:rPr>
              <a:t> </a:t>
            </a:r>
            <a:r>
              <a:rPr lang="en-US" altLang="zh-CN" sz="3000" dirty="0" err="1">
                <a:solidFill>
                  <a:schemeClr val="tx2"/>
                </a:solidFill>
                <a:latin typeface="Arial" panose="020B0604020202020204" pitchFamily="34" charset="0"/>
                <a:cs typeface="Arial" panose="020B0604020202020204" pitchFamily="34" charset="0"/>
              </a:rPr>
              <a:t>trên</a:t>
            </a:r>
            <a:r>
              <a:rPr lang="en-US" altLang="zh-CN" sz="3000" dirty="0">
                <a:solidFill>
                  <a:schemeClr val="tx2"/>
                </a:solidFill>
                <a:latin typeface="Arial" panose="020B0604020202020204" pitchFamily="34" charset="0"/>
                <a:cs typeface="Arial" panose="020B0604020202020204" pitchFamily="34" charset="0"/>
              </a:rPr>
              <a:t> con </a:t>
            </a:r>
            <a:r>
              <a:rPr lang="en-US" altLang="zh-CN" sz="3000" dirty="0" err="1">
                <a:solidFill>
                  <a:schemeClr val="tx2"/>
                </a:solidFill>
                <a:latin typeface="Arial" panose="020B0604020202020204" pitchFamily="34" charset="0"/>
                <a:cs typeface="Arial" panose="020B0604020202020204" pitchFamily="34" charset="0"/>
              </a:rPr>
              <a:t>sông</a:t>
            </a:r>
            <a:r>
              <a:rPr lang="en-US" altLang="zh-CN" sz="3000" dirty="0">
                <a:solidFill>
                  <a:schemeClr val="tx2"/>
                </a:solidFill>
                <a:latin typeface="Arial" panose="020B0604020202020204" pitchFamily="34" charset="0"/>
                <a:cs typeface="Arial" panose="020B0604020202020204" pitchFamily="34" charset="0"/>
              </a:rPr>
              <a:t> </a:t>
            </a:r>
            <a:r>
              <a:rPr lang="en-US" altLang="zh-CN" sz="3000" dirty="0" err="1">
                <a:solidFill>
                  <a:schemeClr val="tx2"/>
                </a:solidFill>
                <a:latin typeface="Arial" panose="020B0604020202020204" pitchFamily="34" charset="0"/>
                <a:cs typeface="Arial" panose="020B0604020202020204" pitchFamily="34" charset="0"/>
              </a:rPr>
              <a:t>nào</a:t>
            </a:r>
            <a:r>
              <a:rPr lang="en-US" altLang="zh-CN" sz="3000" dirty="0">
                <a:solidFill>
                  <a:schemeClr val="tx2"/>
                </a:solidFill>
                <a:latin typeface="Arial" panose="020B0604020202020204" pitchFamily="34" charset="0"/>
                <a:cs typeface="Arial" panose="020B0604020202020204" pitchFamily="34" charset="0"/>
              </a:rPr>
              <a:t>? </a:t>
            </a:r>
            <a:endParaRPr lang="en-US" altLang="zh-CN" sz="3000" dirty="0">
              <a:solidFill>
                <a:schemeClr val="tx2"/>
              </a:solidFill>
              <a:latin typeface="Arial" panose="020B0604020202020204" pitchFamily="34" charset="0"/>
              <a:cs typeface="Arial" panose="020B0604020202020204" pitchFamily="34" charset="0"/>
            </a:endParaRPr>
          </a:p>
        </p:txBody>
      </p:sp>
      <p:sp>
        <p:nvSpPr>
          <p:cNvPr id="14" name="TextBox 13"/>
          <p:cNvSpPr txBox="1"/>
          <p:nvPr/>
        </p:nvSpPr>
        <p:spPr>
          <a:xfrm>
            <a:off x="7636603" y="2960047"/>
            <a:ext cx="2658512" cy="595201"/>
          </a:xfrm>
          <a:prstGeom prst="rect">
            <a:avLst/>
          </a:prstGeom>
          <a:noFill/>
        </p:spPr>
        <p:txBody>
          <a:bodyPr wrap="square" rtlCol="0">
            <a:spAutoFit/>
          </a:bodyPr>
          <a:lstStyle/>
          <a:p>
            <a:pPr>
              <a:lnSpc>
                <a:spcPct val="120000"/>
              </a:lnSpc>
              <a:spcBef>
                <a:spcPts val="600"/>
              </a:spcBef>
              <a:spcAft>
                <a:spcPts val="600"/>
              </a:spcAft>
            </a:pPr>
            <a:r>
              <a:rPr lang="en-US" altLang="zh-CN" sz="3000" dirty="0" err="1">
                <a:solidFill>
                  <a:srgbClr val="FF0066"/>
                </a:solidFill>
                <a:latin typeface="Arial" panose="020B0604020202020204" pitchFamily="34" charset="0"/>
                <a:cs typeface="Arial" panose="020B0604020202020204" pitchFamily="34" charset="0"/>
              </a:rPr>
              <a:t>Sông</a:t>
            </a:r>
            <a:r>
              <a:rPr lang="en-US" altLang="zh-CN" sz="3000" dirty="0">
                <a:solidFill>
                  <a:srgbClr val="FF0066"/>
                </a:solidFill>
                <a:latin typeface="Arial" panose="020B0604020202020204" pitchFamily="34" charset="0"/>
                <a:cs typeface="Arial" panose="020B0604020202020204" pitchFamily="34" charset="0"/>
              </a:rPr>
              <a:t> </a:t>
            </a:r>
            <a:r>
              <a:rPr lang="en-US" altLang="zh-CN" sz="3000" dirty="0" err="1">
                <a:solidFill>
                  <a:srgbClr val="FF0066"/>
                </a:solidFill>
                <a:latin typeface="Arial" panose="020B0604020202020204" pitchFamily="34" charset="0"/>
                <a:cs typeface="Arial" panose="020B0604020202020204" pitchFamily="34" charset="0"/>
              </a:rPr>
              <a:t>Xê</a:t>
            </a:r>
            <a:r>
              <a:rPr lang="en-US" altLang="zh-CN" sz="3000" dirty="0">
                <a:solidFill>
                  <a:srgbClr val="FF0066"/>
                </a:solidFill>
                <a:latin typeface="Arial" panose="020B0604020202020204" pitchFamily="34" charset="0"/>
                <a:cs typeface="Arial" panose="020B0604020202020204" pitchFamily="34" charset="0"/>
              </a:rPr>
              <a:t> Xan</a:t>
            </a:r>
            <a:endParaRPr lang="vi-VN" altLang="zh-CN" sz="3000" dirty="0">
              <a:solidFill>
                <a:srgbClr val="FF0066"/>
              </a:solidFill>
              <a:latin typeface="Arial" panose="020B0604020202020204" pitchFamily="34" charset="0"/>
              <a:cs typeface="Arial" panose="020B0604020202020204" pitchFamily="34" charset="0"/>
            </a:endParaRPr>
          </a:p>
        </p:txBody>
      </p:sp>
      <p:sp>
        <p:nvSpPr>
          <p:cNvPr id="15" name="TextBox 14"/>
          <p:cNvSpPr txBox="1"/>
          <p:nvPr/>
        </p:nvSpPr>
        <p:spPr>
          <a:xfrm>
            <a:off x="7623285" y="3645669"/>
            <a:ext cx="2671829" cy="595201"/>
          </a:xfrm>
          <a:prstGeom prst="rect">
            <a:avLst/>
          </a:prstGeom>
          <a:noFill/>
        </p:spPr>
        <p:txBody>
          <a:bodyPr wrap="square" rtlCol="0">
            <a:spAutoFit/>
          </a:bodyPr>
          <a:lstStyle/>
          <a:p>
            <a:pPr>
              <a:lnSpc>
                <a:spcPct val="120000"/>
              </a:lnSpc>
              <a:spcBef>
                <a:spcPts val="600"/>
              </a:spcBef>
              <a:spcAft>
                <a:spcPts val="600"/>
              </a:spcAft>
            </a:pPr>
            <a:r>
              <a:rPr lang="en-US" altLang="zh-CN" sz="3000" dirty="0" err="1">
                <a:solidFill>
                  <a:srgbClr val="FF0066"/>
                </a:solidFill>
                <a:latin typeface="Arial" panose="020B0604020202020204" pitchFamily="34" charset="0"/>
                <a:cs typeface="Arial" panose="020B0604020202020204" pitchFamily="34" charset="0"/>
              </a:rPr>
              <a:t>Sông</a:t>
            </a:r>
            <a:r>
              <a:rPr lang="en-US" altLang="zh-CN" sz="3000" dirty="0">
                <a:solidFill>
                  <a:srgbClr val="FF0066"/>
                </a:solidFill>
                <a:latin typeface="Arial" panose="020B0604020202020204" pitchFamily="34" charset="0"/>
                <a:cs typeface="Arial" panose="020B0604020202020204" pitchFamily="34" charset="0"/>
              </a:rPr>
              <a:t> </a:t>
            </a:r>
            <a:r>
              <a:rPr lang="en-US" altLang="zh-CN" sz="3000" dirty="0" err="1">
                <a:solidFill>
                  <a:srgbClr val="FF0066"/>
                </a:solidFill>
                <a:latin typeface="Arial" panose="020B0604020202020204" pitchFamily="34" charset="0"/>
                <a:cs typeface="Arial" panose="020B0604020202020204" pitchFamily="34" charset="0"/>
              </a:rPr>
              <a:t>Xrê</a:t>
            </a:r>
            <a:r>
              <a:rPr lang="en-US" altLang="zh-CN" sz="3000" dirty="0">
                <a:solidFill>
                  <a:srgbClr val="FF0066"/>
                </a:solidFill>
                <a:latin typeface="Arial" panose="020B0604020202020204" pitchFamily="34" charset="0"/>
                <a:cs typeface="Arial" panose="020B0604020202020204" pitchFamily="34" charset="0"/>
              </a:rPr>
              <a:t> </a:t>
            </a:r>
            <a:r>
              <a:rPr lang="en-US" altLang="zh-CN" sz="3000" dirty="0" err="1">
                <a:solidFill>
                  <a:srgbClr val="FF0066"/>
                </a:solidFill>
                <a:latin typeface="Arial" panose="020B0604020202020204" pitchFamily="34" charset="0"/>
                <a:cs typeface="Arial" panose="020B0604020202020204" pitchFamily="34" charset="0"/>
              </a:rPr>
              <a:t>Pôk</a:t>
            </a:r>
            <a:endParaRPr lang="vi-VN" altLang="zh-CN" sz="3000" dirty="0">
              <a:solidFill>
                <a:srgbClr val="FF0066"/>
              </a:solidFill>
              <a:latin typeface="Arial" panose="020B0604020202020204" pitchFamily="34" charset="0"/>
              <a:cs typeface="Arial" panose="020B0604020202020204" pitchFamily="34" charset="0"/>
            </a:endParaRPr>
          </a:p>
        </p:txBody>
      </p:sp>
      <p:sp>
        <p:nvSpPr>
          <p:cNvPr id="6" name="Freeform: Shape 5"/>
          <p:cNvSpPr/>
          <p:nvPr/>
        </p:nvSpPr>
        <p:spPr>
          <a:xfrm>
            <a:off x="1261808" y="731429"/>
            <a:ext cx="1776023" cy="1942594"/>
          </a:xfrm>
          <a:custGeom>
            <a:avLst/>
            <a:gdLst>
              <a:gd name="connsiteX0" fmla="*/ 0 w 1519311"/>
              <a:gd name="connsiteY0" fmla="*/ 1828800 h 1828800"/>
              <a:gd name="connsiteX1" fmla="*/ 168812 w 1519311"/>
              <a:gd name="connsiteY1" fmla="*/ 1814732 h 1828800"/>
              <a:gd name="connsiteX2" fmla="*/ 239151 w 1519311"/>
              <a:gd name="connsiteY2" fmla="*/ 1730326 h 1828800"/>
              <a:gd name="connsiteX3" fmla="*/ 337624 w 1519311"/>
              <a:gd name="connsiteY3" fmla="*/ 1730326 h 1828800"/>
              <a:gd name="connsiteX4" fmla="*/ 393895 w 1519311"/>
              <a:gd name="connsiteY4" fmla="*/ 1645920 h 1828800"/>
              <a:gd name="connsiteX5" fmla="*/ 478301 w 1519311"/>
              <a:gd name="connsiteY5" fmla="*/ 1519311 h 1828800"/>
              <a:gd name="connsiteX6" fmla="*/ 520504 w 1519311"/>
              <a:gd name="connsiteY6" fmla="*/ 1477108 h 1828800"/>
              <a:gd name="connsiteX7" fmla="*/ 576775 w 1519311"/>
              <a:gd name="connsiteY7" fmla="*/ 1364566 h 1828800"/>
              <a:gd name="connsiteX8" fmla="*/ 661181 w 1519311"/>
              <a:gd name="connsiteY8" fmla="*/ 1322363 h 1828800"/>
              <a:gd name="connsiteX9" fmla="*/ 759655 w 1519311"/>
              <a:gd name="connsiteY9" fmla="*/ 1322363 h 1828800"/>
              <a:gd name="connsiteX10" fmla="*/ 801858 w 1519311"/>
              <a:gd name="connsiteY10" fmla="*/ 1280160 h 1828800"/>
              <a:gd name="connsiteX11" fmla="*/ 914400 w 1519311"/>
              <a:gd name="connsiteY11" fmla="*/ 1308295 h 1828800"/>
              <a:gd name="connsiteX12" fmla="*/ 1012874 w 1519311"/>
              <a:gd name="connsiteY12" fmla="*/ 1392702 h 1828800"/>
              <a:gd name="connsiteX13" fmla="*/ 1026941 w 1519311"/>
              <a:gd name="connsiteY13" fmla="*/ 1491175 h 1828800"/>
              <a:gd name="connsiteX14" fmla="*/ 1097280 w 1519311"/>
              <a:gd name="connsiteY14" fmla="*/ 1589649 h 1828800"/>
              <a:gd name="connsiteX15" fmla="*/ 1153551 w 1519311"/>
              <a:gd name="connsiteY15" fmla="*/ 1589649 h 1828800"/>
              <a:gd name="connsiteX16" fmla="*/ 1195754 w 1519311"/>
              <a:gd name="connsiteY16" fmla="*/ 1463040 h 1828800"/>
              <a:gd name="connsiteX17" fmla="*/ 1195754 w 1519311"/>
              <a:gd name="connsiteY17" fmla="*/ 1463040 h 1828800"/>
              <a:gd name="connsiteX18" fmla="*/ 1280160 w 1519311"/>
              <a:gd name="connsiteY18" fmla="*/ 1322363 h 1828800"/>
              <a:gd name="connsiteX19" fmla="*/ 1322363 w 1519311"/>
              <a:gd name="connsiteY19" fmla="*/ 1223889 h 1828800"/>
              <a:gd name="connsiteX20" fmla="*/ 1364566 w 1519311"/>
              <a:gd name="connsiteY20" fmla="*/ 1153551 h 1828800"/>
              <a:gd name="connsiteX21" fmla="*/ 1420837 w 1519311"/>
              <a:gd name="connsiteY21" fmla="*/ 1125415 h 1828800"/>
              <a:gd name="connsiteX22" fmla="*/ 1491175 w 1519311"/>
              <a:gd name="connsiteY22" fmla="*/ 970671 h 1828800"/>
              <a:gd name="connsiteX23" fmla="*/ 1519311 w 1519311"/>
              <a:gd name="connsiteY23" fmla="*/ 872197 h 1828800"/>
              <a:gd name="connsiteX24" fmla="*/ 1519311 w 1519311"/>
              <a:gd name="connsiteY24" fmla="*/ 731520 h 1828800"/>
              <a:gd name="connsiteX25" fmla="*/ 1519311 w 1519311"/>
              <a:gd name="connsiteY25" fmla="*/ 647114 h 1828800"/>
              <a:gd name="connsiteX26" fmla="*/ 1448972 w 1519311"/>
              <a:gd name="connsiteY26" fmla="*/ 590843 h 1828800"/>
              <a:gd name="connsiteX27" fmla="*/ 1420837 w 1519311"/>
              <a:gd name="connsiteY27" fmla="*/ 534572 h 1828800"/>
              <a:gd name="connsiteX28" fmla="*/ 1420837 w 1519311"/>
              <a:gd name="connsiteY28" fmla="*/ 393895 h 1828800"/>
              <a:gd name="connsiteX29" fmla="*/ 1434904 w 1519311"/>
              <a:gd name="connsiteY29" fmla="*/ 281354 h 1828800"/>
              <a:gd name="connsiteX30" fmla="*/ 1434904 w 1519311"/>
              <a:gd name="connsiteY30" fmla="*/ 140677 h 1828800"/>
              <a:gd name="connsiteX31" fmla="*/ 1434904 w 1519311"/>
              <a:gd name="connsiteY31" fmla="*/ 42203 h 1828800"/>
              <a:gd name="connsiteX32" fmla="*/ 1350498 w 1519311"/>
              <a:gd name="connsiteY32" fmla="*/ 0 h 1828800"/>
              <a:gd name="connsiteX0-1" fmla="*/ 0 w 1776486"/>
              <a:gd name="connsiteY0-2" fmla="*/ 1943100 h 1943100"/>
              <a:gd name="connsiteX1-3" fmla="*/ 425987 w 1776486"/>
              <a:gd name="connsiteY1-4" fmla="*/ 1814732 h 1943100"/>
              <a:gd name="connsiteX2-5" fmla="*/ 496326 w 1776486"/>
              <a:gd name="connsiteY2-6" fmla="*/ 1730326 h 1943100"/>
              <a:gd name="connsiteX3-7" fmla="*/ 594799 w 1776486"/>
              <a:gd name="connsiteY3-8" fmla="*/ 1730326 h 1943100"/>
              <a:gd name="connsiteX4-9" fmla="*/ 651070 w 1776486"/>
              <a:gd name="connsiteY4-10" fmla="*/ 1645920 h 1943100"/>
              <a:gd name="connsiteX5-11" fmla="*/ 735476 w 1776486"/>
              <a:gd name="connsiteY5-12" fmla="*/ 1519311 h 1943100"/>
              <a:gd name="connsiteX6-13" fmla="*/ 777679 w 1776486"/>
              <a:gd name="connsiteY6-14" fmla="*/ 1477108 h 1943100"/>
              <a:gd name="connsiteX7-15" fmla="*/ 833950 w 1776486"/>
              <a:gd name="connsiteY7-16" fmla="*/ 1364566 h 1943100"/>
              <a:gd name="connsiteX8-17" fmla="*/ 918356 w 1776486"/>
              <a:gd name="connsiteY8-18" fmla="*/ 1322363 h 1943100"/>
              <a:gd name="connsiteX9-19" fmla="*/ 1016830 w 1776486"/>
              <a:gd name="connsiteY9-20" fmla="*/ 1322363 h 1943100"/>
              <a:gd name="connsiteX10-21" fmla="*/ 1059033 w 1776486"/>
              <a:gd name="connsiteY10-22" fmla="*/ 1280160 h 1943100"/>
              <a:gd name="connsiteX11-23" fmla="*/ 1171575 w 1776486"/>
              <a:gd name="connsiteY11-24" fmla="*/ 1308295 h 1943100"/>
              <a:gd name="connsiteX12-25" fmla="*/ 1270049 w 1776486"/>
              <a:gd name="connsiteY12-26" fmla="*/ 1392702 h 1943100"/>
              <a:gd name="connsiteX13-27" fmla="*/ 1284116 w 1776486"/>
              <a:gd name="connsiteY13-28" fmla="*/ 1491175 h 1943100"/>
              <a:gd name="connsiteX14-29" fmla="*/ 1354455 w 1776486"/>
              <a:gd name="connsiteY14-30" fmla="*/ 1589649 h 1943100"/>
              <a:gd name="connsiteX15-31" fmla="*/ 1410726 w 1776486"/>
              <a:gd name="connsiteY15-32" fmla="*/ 1589649 h 1943100"/>
              <a:gd name="connsiteX16-33" fmla="*/ 1452929 w 1776486"/>
              <a:gd name="connsiteY16-34" fmla="*/ 1463040 h 1943100"/>
              <a:gd name="connsiteX17-35" fmla="*/ 1452929 w 1776486"/>
              <a:gd name="connsiteY17-36" fmla="*/ 1463040 h 1943100"/>
              <a:gd name="connsiteX18-37" fmla="*/ 1537335 w 1776486"/>
              <a:gd name="connsiteY18-38" fmla="*/ 1322363 h 1943100"/>
              <a:gd name="connsiteX19-39" fmla="*/ 1579538 w 1776486"/>
              <a:gd name="connsiteY19-40" fmla="*/ 1223889 h 1943100"/>
              <a:gd name="connsiteX20-41" fmla="*/ 1621741 w 1776486"/>
              <a:gd name="connsiteY20-42" fmla="*/ 1153551 h 1943100"/>
              <a:gd name="connsiteX21-43" fmla="*/ 1678012 w 1776486"/>
              <a:gd name="connsiteY21-44" fmla="*/ 1125415 h 1943100"/>
              <a:gd name="connsiteX22-45" fmla="*/ 1748350 w 1776486"/>
              <a:gd name="connsiteY22-46" fmla="*/ 970671 h 1943100"/>
              <a:gd name="connsiteX23-47" fmla="*/ 1776486 w 1776486"/>
              <a:gd name="connsiteY23-48" fmla="*/ 872197 h 1943100"/>
              <a:gd name="connsiteX24-49" fmla="*/ 1776486 w 1776486"/>
              <a:gd name="connsiteY24-50" fmla="*/ 731520 h 1943100"/>
              <a:gd name="connsiteX25-51" fmla="*/ 1776486 w 1776486"/>
              <a:gd name="connsiteY25-52" fmla="*/ 647114 h 1943100"/>
              <a:gd name="connsiteX26-53" fmla="*/ 1706147 w 1776486"/>
              <a:gd name="connsiteY26-54" fmla="*/ 590843 h 1943100"/>
              <a:gd name="connsiteX27-55" fmla="*/ 1678012 w 1776486"/>
              <a:gd name="connsiteY27-56" fmla="*/ 534572 h 1943100"/>
              <a:gd name="connsiteX28-57" fmla="*/ 1678012 w 1776486"/>
              <a:gd name="connsiteY28-58" fmla="*/ 393895 h 1943100"/>
              <a:gd name="connsiteX29-59" fmla="*/ 1692079 w 1776486"/>
              <a:gd name="connsiteY29-60" fmla="*/ 281354 h 1943100"/>
              <a:gd name="connsiteX30-61" fmla="*/ 1692079 w 1776486"/>
              <a:gd name="connsiteY30-62" fmla="*/ 140677 h 1943100"/>
              <a:gd name="connsiteX31-63" fmla="*/ 1692079 w 1776486"/>
              <a:gd name="connsiteY31-64" fmla="*/ 42203 h 1943100"/>
              <a:gd name="connsiteX32-65" fmla="*/ 1607673 w 1776486"/>
              <a:gd name="connsiteY32-66" fmla="*/ 0 h 19431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Lst>
            <a:rect l="l" t="t" r="r" b="b"/>
            <a:pathLst>
              <a:path w="1776486" h="1943100">
                <a:moveTo>
                  <a:pt x="0" y="1943100"/>
                </a:moveTo>
                <a:lnTo>
                  <a:pt x="425987" y="1814732"/>
                </a:lnTo>
                <a:lnTo>
                  <a:pt x="496326" y="1730326"/>
                </a:lnTo>
                <a:lnTo>
                  <a:pt x="594799" y="1730326"/>
                </a:lnTo>
                <a:lnTo>
                  <a:pt x="651070" y="1645920"/>
                </a:lnTo>
                <a:lnTo>
                  <a:pt x="735476" y="1519311"/>
                </a:lnTo>
                <a:lnTo>
                  <a:pt x="777679" y="1477108"/>
                </a:lnTo>
                <a:lnTo>
                  <a:pt x="833950" y="1364566"/>
                </a:lnTo>
                <a:lnTo>
                  <a:pt x="918356" y="1322363"/>
                </a:lnTo>
                <a:lnTo>
                  <a:pt x="1016830" y="1322363"/>
                </a:lnTo>
                <a:lnTo>
                  <a:pt x="1059033" y="1280160"/>
                </a:lnTo>
                <a:lnTo>
                  <a:pt x="1171575" y="1308295"/>
                </a:lnTo>
                <a:lnTo>
                  <a:pt x="1270049" y="1392702"/>
                </a:lnTo>
                <a:lnTo>
                  <a:pt x="1284116" y="1491175"/>
                </a:lnTo>
                <a:lnTo>
                  <a:pt x="1354455" y="1589649"/>
                </a:lnTo>
                <a:lnTo>
                  <a:pt x="1410726" y="1589649"/>
                </a:lnTo>
                <a:lnTo>
                  <a:pt x="1452929" y="1463040"/>
                </a:lnTo>
                <a:lnTo>
                  <a:pt x="1452929" y="1463040"/>
                </a:lnTo>
                <a:lnTo>
                  <a:pt x="1537335" y="1322363"/>
                </a:lnTo>
                <a:lnTo>
                  <a:pt x="1579538" y="1223889"/>
                </a:lnTo>
                <a:lnTo>
                  <a:pt x="1621741" y="1153551"/>
                </a:lnTo>
                <a:lnTo>
                  <a:pt x="1678012" y="1125415"/>
                </a:lnTo>
                <a:lnTo>
                  <a:pt x="1748350" y="970671"/>
                </a:lnTo>
                <a:lnTo>
                  <a:pt x="1776486" y="872197"/>
                </a:lnTo>
                <a:lnTo>
                  <a:pt x="1776486" y="731520"/>
                </a:lnTo>
                <a:lnTo>
                  <a:pt x="1776486" y="647114"/>
                </a:lnTo>
                <a:lnTo>
                  <a:pt x="1706147" y="590843"/>
                </a:lnTo>
                <a:lnTo>
                  <a:pt x="1678012" y="534572"/>
                </a:lnTo>
                <a:lnTo>
                  <a:pt x="1678012" y="393895"/>
                </a:lnTo>
                <a:lnTo>
                  <a:pt x="1692079" y="281354"/>
                </a:lnTo>
                <a:lnTo>
                  <a:pt x="1692079" y="140677"/>
                </a:lnTo>
                <a:lnTo>
                  <a:pt x="1692079" y="42203"/>
                </a:lnTo>
                <a:lnTo>
                  <a:pt x="1607673" y="0"/>
                </a:lnTo>
              </a:path>
            </a:pathLst>
          </a:cu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23" name="Group 22"/>
          <p:cNvGrpSpPr/>
          <p:nvPr/>
        </p:nvGrpSpPr>
        <p:grpSpPr>
          <a:xfrm>
            <a:off x="3336692" y="1516084"/>
            <a:ext cx="1043668" cy="1706436"/>
            <a:chOff x="3337560" y="1516380"/>
            <a:chExt cx="1043940" cy="1706880"/>
          </a:xfrm>
        </p:grpSpPr>
        <p:sp>
          <p:nvSpPr>
            <p:cNvPr id="20" name="Freeform: Shape 19"/>
            <p:cNvSpPr/>
            <p:nvPr/>
          </p:nvSpPr>
          <p:spPr>
            <a:xfrm>
              <a:off x="3337560" y="1920240"/>
              <a:ext cx="1043940" cy="1303020"/>
            </a:xfrm>
            <a:custGeom>
              <a:avLst/>
              <a:gdLst>
                <a:gd name="connsiteX0" fmla="*/ 99060 w 1043940"/>
                <a:gd name="connsiteY0" fmla="*/ 0 h 1303020"/>
                <a:gd name="connsiteX1" fmla="*/ 121920 w 1043940"/>
                <a:gd name="connsiteY1" fmla="*/ 121920 h 1303020"/>
                <a:gd name="connsiteX2" fmla="*/ 60960 w 1043940"/>
                <a:gd name="connsiteY2" fmla="*/ 251460 h 1303020"/>
                <a:gd name="connsiteX3" fmla="*/ 0 w 1043940"/>
                <a:gd name="connsiteY3" fmla="*/ 396240 h 1303020"/>
                <a:gd name="connsiteX4" fmla="*/ 0 w 1043940"/>
                <a:gd name="connsiteY4" fmla="*/ 487680 h 1303020"/>
                <a:gd name="connsiteX5" fmla="*/ 38100 w 1043940"/>
                <a:gd name="connsiteY5" fmla="*/ 624840 h 1303020"/>
                <a:gd name="connsiteX6" fmla="*/ 60960 w 1043940"/>
                <a:gd name="connsiteY6" fmla="*/ 678180 h 1303020"/>
                <a:gd name="connsiteX7" fmla="*/ 76200 w 1043940"/>
                <a:gd name="connsiteY7" fmla="*/ 708660 h 1303020"/>
                <a:gd name="connsiteX8" fmla="*/ 129540 w 1043940"/>
                <a:gd name="connsiteY8" fmla="*/ 708660 h 1303020"/>
                <a:gd name="connsiteX9" fmla="*/ 160020 w 1043940"/>
                <a:gd name="connsiteY9" fmla="*/ 769620 h 1303020"/>
                <a:gd name="connsiteX10" fmla="*/ 205740 w 1043940"/>
                <a:gd name="connsiteY10" fmla="*/ 807720 h 1303020"/>
                <a:gd name="connsiteX11" fmla="*/ 236220 w 1043940"/>
                <a:gd name="connsiteY11" fmla="*/ 876300 h 1303020"/>
                <a:gd name="connsiteX12" fmla="*/ 304800 w 1043940"/>
                <a:gd name="connsiteY12" fmla="*/ 914400 h 1303020"/>
                <a:gd name="connsiteX13" fmla="*/ 365760 w 1043940"/>
                <a:gd name="connsiteY13" fmla="*/ 998220 h 1303020"/>
                <a:gd name="connsiteX14" fmla="*/ 396240 w 1043940"/>
                <a:gd name="connsiteY14" fmla="*/ 1104900 h 1303020"/>
                <a:gd name="connsiteX15" fmla="*/ 457200 w 1043940"/>
                <a:gd name="connsiteY15" fmla="*/ 1173480 h 1303020"/>
                <a:gd name="connsiteX16" fmla="*/ 624840 w 1043940"/>
                <a:gd name="connsiteY16" fmla="*/ 1257300 h 1303020"/>
                <a:gd name="connsiteX17" fmla="*/ 723900 w 1043940"/>
                <a:gd name="connsiteY17" fmla="*/ 1257300 h 1303020"/>
                <a:gd name="connsiteX18" fmla="*/ 815340 w 1043940"/>
                <a:gd name="connsiteY18" fmla="*/ 1303020 h 1303020"/>
                <a:gd name="connsiteX19" fmla="*/ 1043940 w 1043940"/>
                <a:gd name="connsiteY19" fmla="*/ 1226820 h 130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43940" h="1303020">
                  <a:moveTo>
                    <a:pt x="99060" y="0"/>
                  </a:moveTo>
                  <a:lnTo>
                    <a:pt x="121920" y="121920"/>
                  </a:lnTo>
                  <a:lnTo>
                    <a:pt x="60960" y="251460"/>
                  </a:lnTo>
                  <a:lnTo>
                    <a:pt x="0" y="396240"/>
                  </a:lnTo>
                  <a:lnTo>
                    <a:pt x="0" y="487680"/>
                  </a:lnTo>
                  <a:lnTo>
                    <a:pt x="38100" y="624840"/>
                  </a:lnTo>
                  <a:lnTo>
                    <a:pt x="60960" y="678180"/>
                  </a:lnTo>
                  <a:lnTo>
                    <a:pt x="76200" y="708660"/>
                  </a:lnTo>
                  <a:lnTo>
                    <a:pt x="129540" y="708660"/>
                  </a:lnTo>
                  <a:lnTo>
                    <a:pt x="160020" y="769620"/>
                  </a:lnTo>
                  <a:lnTo>
                    <a:pt x="205740" y="807720"/>
                  </a:lnTo>
                  <a:lnTo>
                    <a:pt x="236220" y="876300"/>
                  </a:lnTo>
                  <a:lnTo>
                    <a:pt x="304800" y="914400"/>
                  </a:lnTo>
                  <a:lnTo>
                    <a:pt x="365760" y="998220"/>
                  </a:lnTo>
                  <a:lnTo>
                    <a:pt x="396240" y="1104900"/>
                  </a:lnTo>
                  <a:lnTo>
                    <a:pt x="457200" y="1173480"/>
                  </a:lnTo>
                  <a:lnTo>
                    <a:pt x="624840" y="1257300"/>
                  </a:lnTo>
                  <a:lnTo>
                    <a:pt x="723900" y="1257300"/>
                  </a:lnTo>
                  <a:lnTo>
                    <a:pt x="815340" y="1303020"/>
                  </a:lnTo>
                  <a:lnTo>
                    <a:pt x="1043940" y="1226820"/>
                  </a:lnTo>
                </a:path>
              </a:pathLst>
            </a:cu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Freeform: Shape 20"/>
            <p:cNvSpPr/>
            <p:nvPr/>
          </p:nvSpPr>
          <p:spPr>
            <a:xfrm>
              <a:off x="3505200" y="1516380"/>
              <a:ext cx="274320" cy="1257300"/>
            </a:xfrm>
            <a:custGeom>
              <a:avLst/>
              <a:gdLst>
                <a:gd name="connsiteX0" fmla="*/ 38100 w 274320"/>
                <a:gd name="connsiteY0" fmla="*/ 0 h 1257300"/>
                <a:gd name="connsiteX1" fmla="*/ 0 w 274320"/>
                <a:gd name="connsiteY1" fmla="*/ 60960 h 1257300"/>
                <a:gd name="connsiteX2" fmla="*/ 60960 w 274320"/>
                <a:gd name="connsiteY2" fmla="*/ 160020 h 1257300"/>
                <a:gd name="connsiteX3" fmla="*/ 91440 w 274320"/>
                <a:gd name="connsiteY3" fmla="*/ 220980 h 1257300"/>
                <a:gd name="connsiteX4" fmla="*/ 129540 w 274320"/>
                <a:gd name="connsiteY4" fmla="*/ 312420 h 1257300"/>
                <a:gd name="connsiteX5" fmla="*/ 160020 w 274320"/>
                <a:gd name="connsiteY5" fmla="*/ 388620 h 1257300"/>
                <a:gd name="connsiteX6" fmla="*/ 220980 w 274320"/>
                <a:gd name="connsiteY6" fmla="*/ 487680 h 1257300"/>
                <a:gd name="connsiteX7" fmla="*/ 274320 w 274320"/>
                <a:gd name="connsiteY7" fmla="*/ 617220 h 1257300"/>
                <a:gd name="connsiteX8" fmla="*/ 137160 w 274320"/>
                <a:gd name="connsiteY8" fmla="*/ 754380 h 1257300"/>
                <a:gd name="connsiteX9" fmla="*/ 144780 w 274320"/>
                <a:gd name="connsiteY9" fmla="*/ 830580 h 1257300"/>
                <a:gd name="connsiteX10" fmla="*/ 175260 w 274320"/>
                <a:gd name="connsiteY10" fmla="*/ 929640 h 1257300"/>
                <a:gd name="connsiteX11" fmla="*/ 129540 w 274320"/>
                <a:gd name="connsiteY11" fmla="*/ 1021080 h 1257300"/>
                <a:gd name="connsiteX12" fmla="*/ 76200 w 274320"/>
                <a:gd name="connsiteY12" fmla="*/ 1257300 h 125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4320" h="1257300">
                  <a:moveTo>
                    <a:pt x="38100" y="0"/>
                  </a:moveTo>
                  <a:lnTo>
                    <a:pt x="0" y="60960"/>
                  </a:lnTo>
                  <a:lnTo>
                    <a:pt x="60960" y="160020"/>
                  </a:lnTo>
                  <a:lnTo>
                    <a:pt x="91440" y="220980"/>
                  </a:lnTo>
                  <a:lnTo>
                    <a:pt x="129540" y="312420"/>
                  </a:lnTo>
                  <a:lnTo>
                    <a:pt x="160020" y="388620"/>
                  </a:lnTo>
                  <a:lnTo>
                    <a:pt x="220980" y="487680"/>
                  </a:lnTo>
                  <a:lnTo>
                    <a:pt x="274320" y="617220"/>
                  </a:lnTo>
                  <a:lnTo>
                    <a:pt x="137160" y="754380"/>
                  </a:lnTo>
                  <a:lnTo>
                    <a:pt x="144780" y="830580"/>
                  </a:lnTo>
                  <a:lnTo>
                    <a:pt x="175260" y="929640"/>
                  </a:lnTo>
                  <a:lnTo>
                    <a:pt x="129540" y="1021080"/>
                  </a:lnTo>
                  <a:lnTo>
                    <a:pt x="76200" y="1257300"/>
                  </a:lnTo>
                </a:path>
              </a:pathLst>
            </a:cu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6" name="TextBox 15"/>
          <p:cNvSpPr txBox="1"/>
          <p:nvPr/>
        </p:nvSpPr>
        <p:spPr>
          <a:xfrm>
            <a:off x="7636603" y="4350075"/>
            <a:ext cx="1744350" cy="595201"/>
          </a:xfrm>
          <a:prstGeom prst="rect">
            <a:avLst/>
          </a:prstGeom>
          <a:noFill/>
        </p:spPr>
        <p:txBody>
          <a:bodyPr wrap="square" rtlCol="0">
            <a:spAutoFit/>
          </a:bodyPr>
          <a:lstStyle/>
          <a:p>
            <a:pPr>
              <a:lnSpc>
                <a:spcPct val="120000"/>
              </a:lnSpc>
              <a:spcBef>
                <a:spcPts val="600"/>
              </a:spcBef>
              <a:spcAft>
                <a:spcPts val="600"/>
              </a:spcAft>
            </a:pPr>
            <a:r>
              <a:rPr lang="en-US" altLang="zh-CN" sz="3000" dirty="0" err="1">
                <a:solidFill>
                  <a:srgbClr val="FF0066"/>
                </a:solidFill>
                <a:latin typeface="Arial" panose="020B0604020202020204" pitchFamily="34" charset="0"/>
                <a:cs typeface="Arial" panose="020B0604020202020204" pitchFamily="34" charset="0"/>
              </a:rPr>
              <a:t>Sông</a:t>
            </a:r>
            <a:r>
              <a:rPr lang="en-US" altLang="zh-CN" sz="3000" dirty="0">
                <a:solidFill>
                  <a:srgbClr val="FF0066"/>
                </a:solidFill>
                <a:latin typeface="Arial" panose="020B0604020202020204" pitchFamily="34" charset="0"/>
                <a:cs typeface="Arial" panose="020B0604020202020204" pitchFamily="34" charset="0"/>
              </a:rPr>
              <a:t> Ba</a:t>
            </a:r>
            <a:endParaRPr lang="vi-VN" altLang="zh-CN" sz="3000" dirty="0">
              <a:solidFill>
                <a:srgbClr val="FF0066"/>
              </a:solidFill>
              <a:latin typeface="Arial" panose="020B0604020202020204" pitchFamily="34" charset="0"/>
              <a:cs typeface="Arial" panose="020B0604020202020204" pitchFamily="34" charset="0"/>
            </a:endParaRPr>
          </a:p>
        </p:txBody>
      </p:sp>
      <p:grpSp>
        <p:nvGrpSpPr>
          <p:cNvPr id="25" name="Group 24"/>
          <p:cNvGrpSpPr/>
          <p:nvPr/>
        </p:nvGrpSpPr>
        <p:grpSpPr>
          <a:xfrm>
            <a:off x="1592166" y="2574988"/>
            <a:ext cx="2201607" cy="1653110"/>
            <a:chOff x="1592580" y="2575560"/>
            <a:chExt cx="2202180" cy="1653540"/>
          </a:xfrm>
        </p:grpSpPr>
        <p:sp>
          <p:nvSpPr>
            <p:cNvPr id="19" name="Freeform: Shape 18"/>
            <p:cNvSpPr/>
            <p:nvPr/>
          </p:nvSpPr>
          <p:spPr>
            <a:xfrm>
              <a:off x="1592580" y="2575560"/>
              <a:ext cx="2202180" cy="1402080"/>
            </a:xfrm>
            <a:custGeom>
              <a:avLst/>
              <a:gdLst>
                <a:gd name="connsiteX0" fmla="*/ 0 w 2202180"/>
                <a:gd name="connsiteY0" fmla="*/ 0 h 1402080"/>
                <a:gd name="connsiteX1" fmla="*/ 91440 w 2202180"/>
                <a:gd name="connsiteY1" fmla="*/ 68580 h 1402080"/>
                <a:gd name="connsiteX2" fmla="*/ 167640 w 2202180"/>
                <a:gd name="connsiteY2" fmla="*/ 167640 h 1402080"/>
                <a:gd name="connsiteX3" fmla="*/ 198120 w 2202180"/>
                <a:gd name="connsiteY3" fmla="*/ 274320 h 1402080"/>
                <a:gd name="connsiteX4" fmla="*/ 281940 w 2202180"/>
                <a:gd name="connsiteY4" fmla="*/ 350520 h 1402080"/>
                <a:gd name="connsiteX5" fmla="*/ 510540 w 2202180"/>
                <a:gd name="connsiteY5" fmla="*/ 480060 h 1402080"/>
                <a:gd name="connsiteX6" fmla="*/ 708660 w 2202180"/>
                <a:gd name="connsiteY6" fmla="*/ 457200 h 1402080"/>
                <a:gd name="connsiteX7" fmla="*/ 853440 w 2202180"/>
                <a:gd name="connsiteY7" fmla="*/ 487680 h 1402080"/>
                <a:gd name="connsiteX8" fmla="*/ 975360 w 2202180"/>
                <a:gd name="connsiteY8" fmla="*/ 601980 h 1402080"/>
                <a:gd name="connsiteX9" fmla="*/ 1021080 w 2202180"/>
                <a:gd name="connsiteY9" fmla="*/ 678180 h 1402080"/>
                <a:gd name="connsiteX10" fmla="*/ 1112520 w 2202180"/>
                <a:gd name="connsiteY10" fmla="*/ 731520 h 1402080"/>
                <a:gd name="connsiteX11" fmla="*/ 1203960 w 2202180"/>
                <a:gd name="connsiteY11" fmla="*/ 746760 h 1402080"/>
                <a:gd name="connsiteX12" fmla="*/ 1257300 w 2202180"/>
                <a:gd name="connsiteY12" fmla="*/ 822960 h 1402080"/>
                <a:gd name="connsiteX13" fmla="*/ 1348740 w 2202180"/>
                <a:gd name="connsiteY13" fmla="*/ 838200 h 1402080"/>
                <a:gd name="connsiteX14" fmla="*/ 1424940 w 2202180"/>
                <a:gd name="connsiteY14" fmla="*/ 906780 h 1402080"/>
                <a:gd name="connsiteX15" fmla="*/ 1493520 w 2202180"/>
                <a:gd name="connsiteY15" fmla="*/ 899160 h 1402080"/>
                <a:gd name="connsiteX16" fmla="*/ 1584960 w 2202180"/>
                <a:gd name="connsiteY16" fmla="*/ 1112520 h 1402080"/>
                <a:gd name="connsiteX17" fmla="*/ 1661160 w 2202180"/>
                <a:gd name="connsiteY17" fmla="*/ 1226820 h 1402080"/>
                <a:gd name="connsiteX18" fmla="*/ 1783080 w 2202180"/>
                <a:gd name="connsiteY18" fmla="*/ 1165860 h 1402080"/>
                <a:gd name="connsiteX19" fmla="*/ 1950720 w 2202180"/>
                <a:gd name="connsiteY19" fmla="*/ 1143000 h 1402080"/>
                <a:gd name="connsiteX20" fmla="*/ 2065020 w 2202180"/>
                <a:gd name="connsiteY20" fmla="*/ 1181100 h 1402080"/>
                <a:gd name="connsiteX21" fmla="*/ 2186940 w 2202180"/>
                <a:gd name="connsiteY21" fmla="*/ 1325880 h 1402080"/>
                <a:gd name="connsiteX22" fmla="*/ 2202180 w 2202180"/>
                <a:gd name="connsiteY22" fmla="*/ 1402080 h 1402080"/>
                <a:gd name="connsiteX0-1" fmla="*/ 0 w 2202180"/>
                <a:gd name="connsiteY0-2" fmla="*/ 0 h 1402080"/>
                <a:gd name="connsiteX1-3" fmla="*/ 91440 w 2202180"/>
                <a:gd name="connsiteY1-4" fmla="*/ 68580 h 1402080"/>
                <a:gd name="connsiteX2-5" fmla="*/ 167640 w 2202180"/>
                <a:gd name="connsiteY2-6" fmla="*/ 167640 h 1402080"/>
                <a:gd name="connsiteX3-7" fmla="*/ 198120 w 2202180"/>
                <a:gd name="connsiteY3-8" fmla="*/ 274320 h 1402080"/>
                <a:gd name="connsiteX4-9" fmla="*/ 281940 w 2202180"/>
                <a:gd name="connsiteY4-10" fmla="*/ 350520 h 1402080"/>
                <a:gd name="connsiteX5-11" fmla="*/ 510540 w 2202180"/>
                <a:gd name="connsiteY5-12" fmla="*/ 480060 h 1402080"/>
                <a:gd name="connsiteX6-13" fmla="*/ 708660 w 2202180"/>
                <a:gd name="connsiteY6-14" fmla="*/ 457200 h 1402080"/>
                <a:gd name="connsiteX7-15" fmla="*/ 853440 w 2202180"/>
                <a:gd name="connsiteY7-16" fmla="*/ 487680 h 1402080"/>
                <a:gd name="connsiteX8-17" fmla="*/ 975360 w 2202180"/>
                <a:gd name="connsiteY8-18" fmla="*/ 601980 h 1402080"/>
                <a:gd name="connsiteX9-19" fmla="*/ 1021080 w 2202180"/>
                <a:gd name="connsiteY9-20" fmla="*/ 678180 h 1402080"/>
                <a:gd name="connsiteX10-21" fmla="*/ 1112520 w 2202180"/>
                <a:gd name="connsiteY10-22" fmla="*/ 731520 h 1402080"/>
                <a:gd name="connsiteX11-23" fmla="*/ 1203960 w 2202180"/>
                <a:gd name="connsiteY11-24" fmla="*/ 746760 h 1402080"/>
                <a:gd name="connsiteX12-25" fmla="*/ 1257300 w 2202180"/>
                <a:gd name="connsiteY12-26" fmla="*/ 822960 h 1402080"/>
                <a:gd name="connsiteX13-27" fmla="*/ 1348740 w 2202180"/>
                <a:gd name="connsiteY13-28" fmla="*/ 838200 h 1402080"/>
                <a:gd name="connsiteX14-29" fmla="*/ 1424940 w 2202180"/>
                <a:gd name="connsiteY14-30" fmla="*/ 906780 h 1402080"/>
                <a:gd name="connsiteX15-31" fmla="*/ 1493520 w 2202180"/>
                <a:gd name="connsiteY15-32" fmla="*/ 899160 h 1402080"/>
                <a:gd name="connsiteX16-33" fmla="*/ 1584960 w 2202180"/>
                <a:gd name="connsiteY16-34" fmla="*/ 1112520 h 1402080"/>
                <a:gd name="connsiteX17-35" fmla="*/ 1661160 w 2202180"/>
                <a:gd name="connsiteY17-36" fmla="*/ 1226820 h 1402080"/>
                <a:gd name="connsiteX18-37" fmla="*/ 1783080 w 2202180"/>
                <a:gd name="connsiteY18-38" fmla="*/ 1165860 h 1402080"/>
                <a:gd name="connsiteX19-39" fmla="*/ 1950720 w 2202180"/>
                <a:gd name="connsiteY19-40" fmla="*/ 1112520 h 1402080"/>
                <a:gd name="connsiteX20-41" fmla="*/ 2065020 w 2202180"/>
                <a:gd name="connsiteY20-42" fmla="*/ 1181100 h 1402080"/>
                <a:gd name="connsiteX21-43" fmla="*/ 2186940 w 2202180"/>
                <a:gd name="connsiteY21-44" fmla="*/ 1325880 h 1402080"/>
                <a:gd name="connsiteX22-45" fmla="*/ 2202180 w 2202180"/>
                <a:gd name="connsiteY22-46" fmla="*/ 1402080 h 1402080"/>
                <a:gd name="connsiteX0-47" fmla="*/ 0 w 2202180"/>
                <a:gd name="connsiteY0-48" fmla="*/ 0 h 1402080"/>
                <a:gd name="connsiteX1-49" fmla="*/ 91440 w 2202180"/>
                <a:gd name="connsiteY1-50" fmla="*/ 68580 h 1402080"/>
                <a:gd name="connsiteX2-51" fmla="*/ 167640 w 2202180"/>
                <a:gd name="connsiteY2-52" fmla="*/ 167640 h 1402080"/>
                <a:gd name="connsiteX3-53" fmla="*/ 198120 w 2202180"/>
                <a:gd name="connsiteY3-54" fmla="*/ 274320 h 1402080"/>
                <a:gd name="connsiteX4-55" fmla="*/ 281940 w 2202180"/>
                <a:gd name="connsiteY4-56" fmla="*/ 350520 h 1402080"/>
                <a:gd name="connsiteX5-57" fmla="*/ 510540 w 2202180"/>
                <a:gd name="connsiteY5-58" fmla="*/ 480060 h 1402080"/>
                <a:gd name="connsiteX6-59" fmla="*/ 708660 w 2202180"/>
                <a:gd name="connsiteY6-60" fmla="*/ 457200 h 1402080"/>
                <a:gd name="connsiteX7-61" fmla="*/ 853440 w 2202180"/>
                <a:gd name="connsiteY7-62" fmla="*/ 487680 h 1402080"/>
                <a:gd name="connsiteX8-63" fmla="*/ 975360 w 2202180"/>
                <a:gd name="connsiteY8-64" fmla="*/ 601980 h 1402080"/>
                <a:gd name="connsiteX9-65" fmla="*/ 1021080 w 2202180"/>
                <a:gd name="connsiteY9-66" fmla="*/ 678180 h 1402080"/>
                <a:gd name="connsiteX10-67" fmla="*/ 1112520 w 2202180"/>
                <a:gd name="connsiteY10-68" fmla="*/ 731520 h 1402080"/>
                <a:gd name="connsiteX11-69" fmla="*/ 1203960 w 2202180"/>
                <a:gd name="connsiteY11-70" fmla="*/ 746760 h 1402080"/>
                <a:gd name="connsiteX12-71" fmla="*/ 1257300 w 2202180"/>
                <a:gd name="connsiteY12-72" fmla="*/ 822960 h 1402080"/>
                <a:gd name="connsiteX13-73" fmla="*/ 1348740 w 2202180"/>
                <a:gd name="connsiteY13-74" fmla="*/ 838200 h 1402080"/>
                <a:gd name="connsiteX14-75" fmla="*/ 1424940 w 2202180"/>
                <a:gd name="connsiteY14-76" fmla="*/ 906780 h 1402080"/>
                <a:gd name="connsiteX15-77" fmla="*/ 1493520 w 2202180"/>
                <a:gd name="connsiteY15-78" fmla="*/ 899160 h 1402080"/>
                <a:gd name="connsiteX16-79" fmla="*/ 1584960 w 2202180"/>
                <a:gd name="connsiteY16-80" fmla="*/ 1112520 h 1402080"/>
                <a:gd name="connsiteX17-81" fmla="*/ 1684020 w 2202180"/>
                <a:gd name="connsiteY17-82" fmla="*/ 1226820 h 1402080"/>
                <a:gd name="connsiteX18-83" fmla="*/ 1783080 w 2202180"/>
                <a:gd name="connsiteY18-84" fmla="*/ 1165860 h 1402080"/>
                <a:gd name="connsiteX19-85" fmla="*/ 1950720 w 2202180"/>
                <a:gd name="connsiteY19-86" fmla="*/ 1112520 h 1402080"/>
                <a:gd name="connsiteX20-87" fmla="*/ 2065020 w 2202180"/>
                <a:gd name="connsiteY20-88" fmla="*/ 1181100 h 1402080"/>
                <a:gd name="connsiteX21-89" fmla="*/ 2186940 w 2202180"/>
                <a:gd name="connsiteY21-90" fmla="*/ 1325880 h 1402080"/>
                <a:gd name="connsiteX22-91" fmla="*/ 2202180 w 2202180"/>
                <a:gd name="connsiteY22-92" fmla="*/ 1402080 h 140208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Lst>
              <a:rect l="l" t="t" r="r" b="b"/>
              <a:pathLst>
                <a:path w="2202180" h="1402080">
                  <a:moveTo>
                    <a:pt x="0" y="0"/>
                  </a:moveTo>
                  <a:lnTo>
                    <a:pt x="91440" y="68580"/>
                  </a:lnTo>
                  <a:lnTo>
                    <a:pt x="167640" y="167640"/>
                  </a:lnTo>
                  <a:lnTo>
                    <a:pt x="198120" y="274320"/>
                  </a:lnTo>
                  <a:lnTo>
                    <a:pt x="281940" y="350520"/>
                  </a:lnTo>
                  <a:lnTo>
                    <a:pt x="510540" y="480060"/>
                  </a:lnTo>
                  <a:lnTo>
                    <a:pt x="708660" y="457200"/>
                  </a:lnTo>
                  <a:lnTo>
                    <a:pt x="853440" y="487680"/>
                  </a:lnTo>
                  <a:lnTo>
                    <a:pt x="975360" y="601980"/>
                  </a:lnTo>
                  <a:lnTo>
                    <a:pt x="1021080" y="678180"/>
                  </a:lnTo>
                  <a:lnTo>
                    <a:pt x="1112520" y="731520"/>
                  </a:lnTo>
                  <a:lnTo>
                    <a:pt x="1203960" y="746760"/>
                  </a:lnTo>
                  <a:lnTo>
                    <a:pt x="1257300" y="822960"/>
                  </a:lnTo>
                  <a:lnTo>
                    <a:pt x="1348740" y="838200"/>
                  </a:lnTo>
                  <a:lnTo>
                    <a:pt x="1424940" y="906780"/>
                  </a:lnTo>
                  <a:lnTo>
                    <a:pt x="1493520" y="899160"/>
                  </a:lnTo>
                  <a:lnTo>
                    <a:pt x="1584960" y="1112520"/>
                  </a:lnTo>
                  <a:lnTo>
                    <a:pt x="1684020" y="1226820"/>
                  </a:lnTo>
                  <a:lnTo>
                    <a:pt x="1783080" y="1165860"/>
                  </a:lnTo>
                  <a:lnTo>
                    <a:pt x="1950720" y="1112520"/>
                  </a:lnTo>
                  <a:lnTo>
                    <a:pt x="2065020" y="1181100"/>
                  </a:lnTo>
                  <a:lnTo>
                    <a:pt x="2186940" y="1325880"/>
                  </a:lnTo>
                  <a:lnTo>
                    <a:pt x="2202180" y="1402080"/>
                  </a:lnTo>
                </a:path>
              </a:pathLst>
            </a:cu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4" name="Freeform: Shape 23"/>
            <p:cNvSpPr/>
            <p:nvPr/>
          </p:nvSpPr>
          <p:spPr>
            <a:xfrm>
              <a:off x="3114675" y="3676650"/>
              <a:ext cx="323850" cy="552450"/>
            </a:xfrm>
            <a:custGeom>
              <a:avLst/>
              <a:gdLst>
                <a:gd name="connsiteX0" fmla="*/ 47625 w 323850"/>
                <a:gd name="connsiteY0" fmla="*/ 0 h 552450"/>
                <a:gd name="connsiteX1" fmla="*/ 0 w 323850"/>
                <a:gd name="connsiteY1" fmla="*/ 257175 h 552450"/>
                <a:gd name="connsiteX2" fmla="*/ 323850 w 323850"/>
                <a:gd name="connsiteY2" fmla="*/ 552450 h 552450"/>
              </a:gdLst>
              <a:ahLst/>
              <a:cxnLst>
                <a:cxn ang="0">
                  <a:pos x="connsiteX0" y="connsiteY0"/>
                </a:cxn>
                <a:cxn ang="0">
                  <a:pos x="connsiteX1" y="connsiteY1"/>
                </a:cxn>
                <a:cxn ang="0">
                  <a:pos x="connsiteX2" y="connsiteY2"/>
                </a:cxn>
              </a:cxnLst>
              <a:rect l="l" t="t" r="r" b="b"/>
              <a:pathLst>
                <a:path w="323850" h="552450">
                  <a:moveTo>
                    <a:pt x="47625" y="0"/>
                  </a:moveTo>
                  <a:lnTo>
                    <a:pt x="0" y="257175"/>
                  </a:lnTo>
                  <a:lnTo>
                    <a:pt x="323850" y="552450"/>
                  </a:lnTo>
                </a:path>
              </a:pathLst>
            </a:cu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28" name="Group 27"/>
          <p:cNvGrpSpPr/>
          <p:nvPr/>
        </p:nvGrpSpPr>
        <p:grpSpPr>
          <a:xfrm>
            <a:off x="2037820" y="4170963"/>
            <a:ext cx="1733099" cy="1685486"/>
            <a:chOff x="2038350" y="4171950"/>
            <a:chExt cx="1733550" cy="1685925"/>
          </a:xfrm>
        </p:grpSpPr>
        <p:sp>
          <p:nvSpPr>
            <p:cNvPr id="26" name="Freeform: Shape 25"/>
            <p:cNvSpPr/>
            <p:nvPr/>
          </p:nvSpPr>
          <p:spPr>
            <a:xfrm>
              <a:off x="2038350" y="4171950"/>
              <a:ext cx="1733550" cy="1685925"/>
            </a:xfrm>
            <a:custGeom>
              <a:avLst/>
              <a:gdLst>
                <a:gd name="connsiteX0" fmla="*/ 1733550 w 1733550"/>
                <a:gd name="connsiteY0" fmla="*/ 0 h 1685925"/>
                <a:gd name="connsiteX1" fmla="*/ 1628775 w 1733550"/>
                <a:gd name="connsiteY1" fmla="*/ 180975 h 1685925"/>
                <a:gd name="connsiteX2" fmla="*/ 1695450 w 1733550"/>
                <a:gd name="connsiteY2" fmla="*/ 314325 h 1685925"/>
                <a:gd name="connsiteX3" fmla="*/ 1628775 w 1733550"/>
                <a:gd name="connsiteY3" fmla="*/ 438150 h 1685925"/>
                <a:gd name="connsiteX4" fmla="*/ 1581150 w 1733550"/>
                <a:gd name="connsiteY4" fmla="*/ 485775 h 1685925"/>
                <a:gd name="connsiteX5" fmla="*/ 1504950 w 1733550"/>
                <a:gd name="connsiteY5" fmla="*/ 457200 h 1685925"/>
                <a:gd name="connsiteX6" fmla="*/ 1428750 w 1733550"/>
                <a:gd name="connsiteY6" fmla="*/ 552450 h 1685925"/>
                <a:gd name="connsiteX7" fmla="*/ 1343025 w 1733550"/>
                <a:gd name="connsiteY7" fmla="*/ 495300 h 1685925"/>
                <a:gd name="connsiteX8" fmla="*/ 1295400 w 1733550"/>
                <a:gd name="connsiteY8" fmla="*/ 552450 h 1685925"/>
                <a:gd name="connsiteX9" fmla="*/ 1133475 w 1733550"/>
                <a:gd name="connsiteY9" fmla="*/ 485775 h 1685925"/>
                <a:gd name="connsiteX10" fmla="*/ 1066800 w 1733550"/>
                <a:gd name="connsiteY10" fmla="*/ 371475 h 1685925"/>
                <a:gd name="connsiteX11" fmla="*/ 1028700 w 1733550"/>
                <a:gd name="connsiteY11" fmla="*/ 304800 h 1685925"/>
                <a:gd name="connsiteX12" fmla="*/ 904875 w 1733550"/>
                <a:gd name="connsiteY12" fmla="*/ 323850 h 1685925"/>
                <a:gd name="connsiteX13" fmla="*/ 876300 w 1733550"/>
                <a:gd name="connsiteY13" fmla="*/ 228600 h 1685925"/>
                <a:gd name="connsiteX14" fmla="*/ 752475 w 1733550"/>
                <a:gd name="connsiteY14" fmla="*/ 371475 h 1685925"/>
                <a:gd name="connsiteX15" fmla="*/ 685800 w 1733550"/>
                <a:gd name="connsiteY15" fmla="*/ 390525 h 1685925"/>
                <a:gd name="connsiteX16" fmla="*/ 619125 w 1733550"/>
                <a:gd name="connsiteY16" fmla="*/ 438150 h 1685925"/>
                <a:gd name="connsiteX17" fmla="*/ 495300 w 1733550"/>
                <a:gd name="connsiteY17" fmla="*/ 419100 h 1685925"/>
                <a:gd name="connsiteX18" fmla="*/ 438150 w 1733550"/>
                <a:gd name="connsiteY18" fmla="*/ 600075 h 1685925"/>
                <a:gd name="connsiteX19" fmla="*/ 476250 w 1733550"/>
                <a:gd name="connsiteY19" fmla="*/ 666750 h 1685925"/>
                <a:gd name="connsiteX20" fmla="*/ 514350 w 1733550"/>
                <a:gd name="connsiteY20" fmla="*/ 666750 h 1685925"/>
                <a:gd name="connsiteX21" fmla="*/ 533400 w 1733550"/>
                <a:gd name="connsiteY21" fmla="*/ 714375 h 1685925"/>
                <a:gd name="connsiteX22" fmla="*/ 619125 w 1733550"/>
                <a:gd name="connsiteY22" fmla="*/ 752475 h 1685925"/>
                <a:gd name="connsiteX23" fmla="*/ 523875 w 1733550"/>
                <a:gd name="connsiteY23" fmla="*/ 857250 h 1685925"/>
                <a:gd name="connsiteX24" fmla="*/ 523875 w 1733550"/>
                <a:gd name="connsiteY24" fmla="*/ 914400 h 1685925"/>
                <a:gd name="connsiteX25" fmla="*/ 495300 w 1733550"/>
                <a:gd name="connsiteY25" fmla="*/ 1019175 h 1685925"/>
                <a:gd name="connsiteX26" fmla="*/ 400050 w 1733550"/>
                <a:gd name="connsiteY26" fmla="*/ 981075 h 1685925"/>
                <a:gd name="connsiteX27" fmla="*/ 323850 w 1733550"/>
                <a:gd name="connsiteY27" fmla="*/ 981075 h 1685925"/>
                <a:gd name="connsiteX28" fmla="*/ 314325 w 1733550"/>
                <a:gd name="connsiteY28" fmla="*/ 1057275 h 1685925"/>
                <a:gd name="connsiteX29" fmla="*/ 257175 w 1733550"/>
                <a:gd name="connsiteY29" fmla="*/ 1123950 h 1685925"/>
                <a:gd name="connsiteX30" fmla="*/ 171450 w 1733550"/>
                <a:gd name="connsiteY30" fmla="*/ 1171575 h 1685925"/>
                <a:gd name="connsiteX31" fmla="*/ 133350 w 1733550"/>
                <a:gd name="connsiteY31" fmla="*/ 1190625 h 1685925"/>
                <a:gd name="connsiteX32" fmla="*/ 123825 w 1733550"/>
                <a:gd name="connsiteY32" fmla="*/ 1247775 h 1685925"/>
                <a:gd name="connsiteX33" fmla="*/ 19050 w 1733550"/>
                <a:gd name="connsiteY33" fmla="*/ 1200150 h 1685925"/>
                <a:gd name="connsiteX34" fmla="*/ 9525 w 1733550"/>
                <a:gd name="connsiteY34" fmla="*/ 1266825 h 1685925"/>
                <a:gd name="connsiteX35" fmla="*/ 76200 w 1733550"/>
                <a:gd name="connsiteY35" fmla="*/ 1362075 h 1685925"/>
                <a:gd name="connsiteX36" fmla="*/ 76200 w 1733550"/>
                <a:gd name="connsiteY36" fmla="*/ 1466850 h 1685925"/>
                <a:gd name="connsiteX37" fmla="*/ 19050 w 1733550"/>
                <a:gd name="connsiteY37" fmla="*/ 1552575 h 1685925"/>
                <a:gd name="connsiteX38" fmla="*/ 0 w 1733550"/>
                <a:gd name="connsiteY38" fmla="*/ 1619250 h 1685925"/>
                <a:gd name="connsiteX39" fmla="*/ 28575 w 1733550"/>
                <a:gd name="connsiteY39" fmla="*/ 1676400 h 1685925"/>
                <a:gd name="connsiteX40" fmla="*/ 66675 w 1733550"/>
                <a:gd name="connsiteY40" fmla="*/ 1685925 h 168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733550" h="1685925">
                  <a:moveTo>
                    <a:pt x="1733550" y="0"/>
                  </a:moveTo>
                  <a:lnTo>
                    <a:pt x="1628775" y="180975"/>
                  </a:lnTo>
                  <a:lnTo>
                    <a:pt x="1695450" y="314325"/>
                  </a:lnTo>
                  <a:lnTo>
                    <a:pt x="1628775" y="438150"/>
                  </a:lnTo>
                  <a:lnTo>
                    <a:pt x="1581150" y="485775"/>
                  </a:lnTo>
                  <a:lnTo>
                    <a:pt x="1504950" y="457200"/>
                  </a:lnTo>
                  <a:lnTo>
                    <a:pt x="1428750" y="552450"/>
                  </a:lnTo>
                  <a:lnTo>
                    <a:pt x="1343025" y="495300"/>
                  </a:lnTo>
                  <a:lnTo>
                    <a:pt x="1295400" y="552450"/>
                  </a:lnTo>
                  <a:lnTo>
                    <a:pt x="1133475" y="485775"/>
                  </a:lnTo>
                  <a:lnTo>
                    <a:pt x="1066800" y="371475"/>
                  </a:lnTo>
                  <a:lnTo>
                    <a:pt x="1028700" y="304800"/>
                  </a:lnTo>
                  <a:lnTo>
                    <a:pt x="904875" y="323850"/>
                  </a:lnTo>
                  <a:lnTo>
                    <a:pt x="876300" y="228600"/>
                  </a:lnTo>
                  <a:lnTo>
                    <a:pt x="752475" y="371475"/>
                  </a:lnTo>
                  <a:lnTo>
                    <a:pt x="685800" y="390525"/>
                  </a:lnTo>
                  <a:lnTo>
                    <a:pt x="619125" y="438150"/>
                  </a:lnTo>
                  <a:lnTo>
                    <a:pt x="495300" y="419100"/>
                  </a:lnTo>
                  <a:lnTo>
                    <a:pt x="438150" y="600075"/>
                  </a:lnTo>
                  <a:lnTo>
                    <a:pt x="476250" y="666750"/>
                  </a:lnTo>
                  <a:lnTo>
                    <a:pt x="514350" y="666750"/>
                  </a:lnTo>
                  <a:lnTo>
                    <a:pt x="533400" y="714375"/>
                  </a:lnTo>
                  <a:lnTo>
                    <a:pt x="619125" y="752475"/>
                  </a:lnTo>
                  <a:lnTo>
                    <a:pt x="523875" y="857250"/>
                  </a:lnTo>
                  <a:lnTo>
                    <a:pt x="523875" y="914400"/>
                  </a:lnTo>
                  <a:lnTo>
                    <a:pt x="495300" y="1019175"/>
                  </a:lnTo>
                  <a:lnTo>
                    <a:pt x="400050" y="981075"/>
                  </a:lnTo>
                  <a:lnTo>
                    <a:pt x="323850" y="981075"/>
                  </a:lnTo>
                  <a:lnTo>
                    <a:pt x="314325" y="1057275"/>
                  </a:lnTo>
                  <a:lnTo>
                    <a:pt x="257175" y="1123950"/>
                  </a:lnTo>
                  <a:lnTo>
                    <a:pt x="171450" y="1171575"/>
                  </a:lnTo>
                  <a:lnTo>
                    <a:pt x="133350" y="1190625"/>
                  </a:lnTo>
                  <a:lnTo>
                    <a:pt x="123825" y="1247775"/>
                  </a:lnTo>
                  <a:lnTo>
                    <a:pt x="19050" y="1200150"/>
                  </a:lnTo>
                  <a:lnTo>
                    <a:pt x="9525" y="1266825"/>
                  </a:lnTo>
                  <a:lnTo>
                    <a:pt x="76200" y="1362075"/>
                  </a:lnTo>
                  <a:lnTo>
                    <a:pt x="76200" y="1466850"/>
                  </a:lnTo>
                  <a:lnTo>
                    <a:pt x="19050" y="1552575"/>
                  </a:lnTo>
                  <a:lnTo>
                    <a:pt x="0" y="1619250"/>
                  </a:lnTo>
                  <a:lnTo>
                    <a:pt x="28575" y="1676400"/>
                  </a:lnTo>
                  <a:lnTo>
                    <a:pt x="66675" y="1685925"/>
                  </a:lnTo>
                </a:path>
              </a:pathLst>
            </a:cu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7" name="Freeform: Shape 26"/>
            <p:cNvSpPr/>
            <p:nvPr/>
          </p:nvSpPr>
          <p:spPr>
            <a:xfrm>
              <a:off x="2266950" y="5172075"/>
              <a:ext cx="257175" cy="161925"/>
            </a:xfrm>
            <a:custGeom>
              <a:avLst/>
              <a:gdLst>
                <a:gd name="connsiteX0" fmla="*/ 257175 w 257175"/>
                <a:gd name="connsiteY0" fmla="*/ 0 h 161925"/>
                <a:gd name="connsiteX1" fmla="*/ 228600 w 257175"/>
                <a:gd name="connsiteY1" fmla="*/ 95250 h 161925"/>
                <a:gd name="connsiteX2" fmla="*/ 133350 w 257175"/>
                <a:gd name="connsiteY2" fmla="*/ 104775 h 161925"/>
                <a:gd name="connsiteX3" fmla="*/ 133350 w 257175"/>
                <a:gd name="connsiteY3" fmla="*/ 161925 h 161925"/>
                <a:gd name="connsiteX4" fmla="*/ 0 w 257175"/>
                <a:gd name="connsiteY4" fmla="*/ 133350 h 161925"/>
                <a:gd name="connsiteX5" fmla="*/ 9525 w 257175"/>
                <a:gd name="connsiteY5" fmla="*/ 142875 h 161925"/>
                <a:gd name="connsiteX0-1" fmla="*/ 257175 w 373856"/>
                <a:gd name="connsiteY0-2" fmla="*/ 0 h 161925"/>
                <a:gd name="connsiteX1-3" fmla="*/ 373856 w 373856"/>
                <a:gd name="connsiteY1-4" fmla="*/ 157163 h 161925"/>
                <a:gd name="connsiteX2-5" fmla="*/ 133350 w 373856"/>
                <a:gd name="connsiteY2-6" fmla="*/ 104775 h 161925"/>
                <a:gd name="connsiteX3-7" fmla="*/ 133350 w 373856"/>
                <a:gd name="connsiteY3-8" fmla="*/ 161925 h 161925"/>
                <a:gd name="connsiteX4-9" fmla="*/ 0 w 373856"/>
                <a:gd name="connsiteY4-10" fmla="*/ 133350 h 161925"/>
                <a:gd name="connsiteX5-11" fmla="*/ 9525 w 373856"/>
                <a:gd name="connsiteY5-12" fmla="*/ 142875 h 161925"/>
                <a:gd name="connsiteX0-13" fmla="*/ 257175 w 257175"/>
                <a:gd name="connsiteY0-14" fmla="*/ 0 h 161925"/>
                <a:gd name="connsiteX1-15" fmla="*/ 240506 w 257175"/>
                <a:gd name="connsiteY1-16" fmla="*/ 90488 h 161925"/>
                <a:gd name="connsiteX2-17" fmla="*/ 133350 w 257175"/>
                <a:gd name="connsiteY2-18" fmla="*/ 104775 h 161925"/>
                <a:gd name="connsiteX3-19" fmla="*/ 133350 w 257175"/>
                <a:gd name="connsiteY3-20" fmla="*/ 161925 h 161925"/>
                <a:gd name="connsiteX4-21" fmla="*/ 0 w 257175"/>
                <a:gd name="connsiteY4-22" fmla="*/ 133350 h 161925"/>
                <a:gd name="connsiteX5-23" fmla="*/ 9525 w 257175"/>
                <a:gd name="connsiteY5-24" fmla="*/ 142875 h 161925"/>
                <a:gd name="connsiteX0-25" fmla="*/ 257175 w 257175"/>
                <a:gd name="connsiteY0-26" fmla="*/ 0 h 161925"/>
                <a:gd name="connsiteX1-27" fmla="*/ 240506 w 257175"/>
                <a:gd name="connsiteY1-28" fmla="*/ 90488 h 161925"/>
                <a:gd name="connsiteX2-29" fmla="*/ 183357 w 257175"/>
                <a:gd name="connsiteY2-30" fmla="*/ 57150 h 161925"/>
                <a:gd name="connsiteX3-31" fmla="*/ 133350 w 257175"/>
                <a:gd name="connsiteY3-32" fmla="*/ 161925 h 161925"/>
                <a:gd name="connsiteX4-33" fmla="*/ 0 w 257175"/>
                <a:gd name="connsiteY4-34" fmla="*/ 133350 h 161925"/>
                <a:gd name="connsiteX5-35" fmla="*/ 9525 w 257175"/>
                <a:gd name="connsiteY5-36" fmla="*/ 142875 h 1619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7175" h="161925">
                  <a:moveTo>
                    <a:pt x="257175" y="0"/>
                  </a:moveTo>
                  <a:lnTo>
                    <a:pt x="240506" y="90488"/>
                  </a:lnTo>
                  <a:lnTo>
                    <a:pt x="183357" y="57150"/>
                  </a:lnTo>
                  <a:lnTo>
                    <a:pt x="133350" y="161925"/>
                  </a:lnTo>
                  <a:lnTo>
                    <a:pt x="0" y="133350"/>
                  </a:lnTo>
                  <a:lnTo>
                    <a:pt x="9525" y="142875"/>
                  </a:lnTo>
                </a:path>
              </a:pathLst>
            </a:cu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 name="Oval 1"/>
          <p:cNvSpPr/>
          <p:nvPr/>
        </p:nvSpPr>
        <p:spPr>
          <a:xfrm>
            <a:off x="2293415" y="1178440"/>
            <a:ext cx="1448081" cy="144808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TextBox 16"/>
          <p:cNvSpPr txBox="1"/>
          <p:nvPr/>
        </p:nvSpPr>
        <p:spPr>
          <a:xfrm>
            <a:off x="7636602" y="5043024"/>
            <a:ext cx="2963232" cy="595201"/>
          </a:xfrm>
          <a:prstGeom prst="rect">
            <a:avLst/>
          </a:prstGeom>
          <a:noFill/>
        </p:spPr>
        <p:txBody>
          <a:bodyPr wrap="square" rtlCol="0">
            <a:spAutoFit/>
          </a:bodyPr>
          <a:lstStyle/>
          <a:p>
            <a:pPr>
              <a:lnSpc>
                <a:spcPct val="120000"/>
              </a:lnSpc>
              <a:spcBef>
                <a:spcPts val="600"/>
              </a:spcBef>
              <a:spcAft>
                <a:spcPts val="600"/>
              </a:spcAft>
            </a:pPr>
            <a:r>
              <a:rPr lang="en-US" altLang="zh-CN" sz="3000" dirty="0" err="1">
                <a:solidFill>
                  <a:srgbClr val="FF0066"/>
                </a:solidFill>
                <a:latin typeface="Arial" panose="020B0604020202020204" pitchFamily="34" charset="0"/>
                <a:cs typeface="Arial" panose="020B0604020202020204" pitchFamily="34" charset="0"/>
              </a:rPr>
              <a:t>Sông</a:t>
            </a:r>
            <a:r>
              <a:rPr lang="en-US" altLang="zh-CN" sz="3000" dirty="0">
                <a:solidFill>
                  <a:srgbClr val="FF0066"/>
                </a:solidFill>
                <a:latin typeface="Arial" panose="020B0604020202020204" pitchFamily="34" charset="0"/>
                <a:cs typeface="Arial" panose="020B0604020202020204" pitchFamily="34" charset="0"/>
              </a:rPr>
              <a:t> </a:t>
            </a:r>
            <a:r>
              <a:rPr lang="en-US" altLang="zh-CN" sz="3000" dirty="0" err="1">
                <a:solidFill>
                  <a:srgbClr val="FF0066"/>
                </a:solidFill>
                <a:latin typeface="Arial" panose="020B0604020202020204" pitchFamily="34" charset="0"/>
                <a:cs typeface="Arial" panose="020B0604020202020204" pitchFamily="34" charset="0"/>
              </a:rPr>
              <a:t>Đồng</a:t>
            </a:r>
            <a:r>
              <a:rPr lang="en-US" altLang="zh-CN" sz="3000" dirty="0">
                <a:solidFill>
                  <a:srgbClr val="FF0066"/>
                </a:solidFill>
                <a:latin typeface="Arial" panose="020B0604020202020204" pitchFamily="34" charset="0"/>
                <a:cs typeface="Arial" panose="020B0604020202020204" pitchFamily="34" charset="0"/>
              </a:rPr>
              <a:t> </a:t>
            </a:r>
            <a:r>
              <a:rPr lang="en-US" altLang="zh-CN" sz="3000" dirty="0" err="1">
                <a:solidFill>
                  <a:srgbClr val="FF0066"/>
                </a:solidFill>
                <a:latin typeface="Arial" panose="020B0604020202020204" pitchFamily="34" charset="0"/>
                <a:cs typeface="Arial" panose="020B0604020202020204" pitchFamily="34" charset="0"/>
              </a:rPr>
              <a:t>Nai</a:t>
            </a:r>
            <a:endParaRPr lang="vi-VN" altLang="zh-CN" sz="3000" dirty="0">
              <a:solidFill>
                <a:srgbClr val="FF0066"/>
              </a:solidFill>
              <a:latin typeface="Arial" panose="020B0604020202020204" pitchFamily="34" charset="0"/>
              <a:cs typeface="Arial" panose="020B0604020202020204" pitchFamily="34" charset="0"/>
            </a:endParaRPr>
          </a:p>
        </p:txBody>
      </p:sp>
      <p:grpSp>
        <p:nvGrpSpPr>
          <p:cNvPr id="5" name="Group 4"/>
          <p:cNvGrpSpPr/>
          <p:nvPr/>
        </p:nvGrpSpPr>
        <p:grpSpPr>
          <a:xfrm>
            <a:off x="2286992" y="1188904"/>
            <a:ext cx="1448081" cy="1439024"/>
            <a:chOff x="2301632" y="1188284"/>
            <a:chExt cx="1448458" cy="1439399"/>
          </a:xfrm>
        </p:grpSpPr>
        <p:pic>
          <p:nvPicPr>
            <p:cNvPr id="30" name="Picture 29"/>
            <p:cNvPicPr>
              <a:picLocks noChangeAspect="1"/>
            </p:cNvPicPr>
            <p:nvPr/>
          </p:nvPicPr>
          <p:blipFill rotWithShape="1">
            <a:blip r:embed="rId1"/>
            <a:srcRect l="36601" t="14705" r="37712" b="63071"/>
            <a:stretch>
              <a:fillRect/>
            </a:stretch>
          </p:blipFill>
          <p:spPr>
            <a:xfrm>
              <a:off x="2301632" y="1188284"/>
              <a:ext cx="1448458" cy="1439399"/>
            </a:xfrm>
            <a:prstGeom prst="ellipse">
              <a:avLst/>
            </a:prstGeom>
            <a:ln w="22225">
              <a:solidFill>
                <a:srgbClr val="C00000"/>
              </a:solidFill>
            </a:ln>
          </p:spPr>
        </p:pic>
        <p:sp>
          <p:nvSpPr>
            <p:cNvPr id="3" name="Star: 5 Points 2"/>
            <p:cNvSpPr/>
            <p:nvPr/>
          </p:nvSpPr>
          <p:spPr>
            <a:xfrm>
              <a:off x="2990075" y="1672726"/>
              <a:ext cx="126524" cy="126524"/>
            </a:xfrm>
            <a:prstGeom prst="star5">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29" name="Group 28"/>
          <p:cNvGrpSpPr/>
          <p:nvPr/>
        </p:nvGrpSpPr>
        <p:grpSpPr>
          <a:xfrm>
            <a:off x="6706308" y="324314"/>
            <a:ext cx="5209922" cy="820481"/>
            <a:chOff x="6333795" y="627920"/>
            <a:chExt cx="4963483" cy="820695"/>
          </a:xfrm>
        </p:grpSpPr>
        <p:sp>
          <p:nvSpPr>
            <p:cNvPr id="31" name="Rectangle: Rounded Corners 30"/>
            <p:cNvSpPr/>
            <p:nvPr/>
          </p:nvSpPr>
          <p:spPr>
            <a:xfrm>
              <a:off x="6333795" y="762794"/>
              <a:ext cx="4803792" cy="685800"/>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2" name="TextBox 31"/>
            <p:cNvSpPr txBox="1"/>
            <p:nvPr/>
          </p:nvSpPr>
          <p:spPr>
            <a:xfrm>
              <a:off x="6503996" y="627920"/>
              <a:ext cx="4793282" cy="820695"/>
            </a:xfrm>
            <a:prstGeom prst="rect">
              <a:avLst/>
            </a:prstGeom>
            <a:noFill/>
          </p:spPr>
          <p:txBody>
            <a:bodyPr wrap="square" rtlCol="0">
              <a:spAutoFit/>
            </a:bodyPr>
            <a:lstStyle/>
            <a:p>
              <a:pPr>
                <a:lnSpc>
                  <a:spcPct val="150000"/>
                </a:lnSpc>
              </a:pPr>
              <a:r>
                <a:rPr lang="en-US" altLang="zh-CN" sz="3600" dirty="0">
                  <a:solidFill>
                    <a:schemeClr val="bg1"/>
                  </a:solidFill>
                  <a:latin typeface="Arial" panose="020B0604020202020204" pitchFamily="34" charset="0"/>
                  <a:cs typeface="Arial" panose="020B0604020202020204" pitchFamily="34" charset="0"/>
                </a:rPr>
                <a:t>Quan </a:t>
              </a:r>
              <a:r>
                <a:rPr lang="en-US" altLang="zh-CN" sz="3600" dirty="0" err="1">
                  <a:solidFill>
                    <a:schemeClr val="bg1"/>
                  </a:solidFill>
                  <a:latin typeface="Arial" panose="020B0604020202020204" pitchFamily="34" charset="0"/>
                  <a:cs typeface="Arial" panose="020B0604020202020204" pitchFamily="34" charset="0"/>
                </a:rPr>
                <a:t>sát</a:t>
              </a:r>
              <a:r>
                <a:rPr lang="en-US" altLang="zh-CN" sz="3600" dirty="0">
                  <a:solidFill>
                    <a:schemeClr val="bg1"/>
                  </a:solidFill>
                  <a:latin typeface="Arial" panose="020B0604020202020204" pitchFamily="34" charset="0"/>
                  <a:cs typeface="Arial" panose="020B0604020202020204" pitchFamily="34" charset="0"/>
                </a:rPr>
                <a:t> </a:t>
              </a:r>
              <a:r>
                <a:rPr lang="en-US" altLang="zh-CN" sz="3600" dirty="0" err="1">
                  <a:solidFill>
                    <a:schemeClr val="bg1"/>
                  </a:solidFill>
                  <a:latin typeface="Arial" panose="020B0604020202020204" pitchFamily="34" charset="0"/>
                  <a:cs typeface="Arial" panose="020B0604020202020204" pitchFamily="34" charset="0"/>
                </a:rPr>
                <a:t>lược</a:t>
              </a:r>
              <a:r>
                <a:rPr lang="en-US" altLang="zh-CN" sz="3600" dirty="0">
                  <a:solidFill>
                    <a:schemeClr val="bg1"/>
                  </a:solidFill>
                  <a:latin typeface="Arial" panose="020B0604020202020204" pitchFamily="34" charset="0"/>
                  <a:cs typeface="Arial" panose="020B0604020202020204" pitchFamily="34" charset="0"/>
                </a:rPr>
                <a:t> </a:t>
              </a:r>
              <a:r>
                <a:rPr lang="en-US" altLang="zh-CN" sz="3600" dirty="0" err="1">
                  <a:solidFill>
                    <a:schemeClr val="bg1"/>
                  </a:solidFill>
                  <a:latin typeface="Arial" panose="020B0604020202020204" pitchFamily="34" charset="0"/>
                  <a:cs typeface="Arial" panose="020B0604020202020204" pitchFamily="34" charset="0"/>
                </a:rPr>
                <a:t>đồ</a:t>
              </a:r>
              <a:r>
                <a:rPr lang="en-US" altLang="zh-CN" sz="3600" dirty="0">
                  <a:solidFill>
                    <a:schemeClr val="bg1"/>
                  </a:solidFill>
                  <a:latin typeface="Arial" panose="020B0604020202020204" pitchFamily="34" charset="0"/>
                  <a:cs typeface="Arial" panose="020B0604020202020204" pitchFamily="34" charset="0"/>
                </a:rPr>
                <a:t> / 90</a:t>
              </a:r>
              <a:endParaRPr lang="en-US" altLang="zh-CN" sz="3600" dirty="0">
                <a:solidFill>
                  <a:schemeClr val="bg1"/>
                </a:solidFill>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2"/>
                                        </p:tgtEl>
                                        <p:attrNameLst>
                                          <p:attrName>style.visibility</p:attrName>
                                        </p:attrNameLst>
                                      </p:cBhvr>
                                      <p:to>
                                        <p:strVal val="hidden"/>
                                      </p:to>
                                    </p:set>
                                  </p:childTnLst>
                                </p:cTn>
                              </p:par>
                              <p:par>
                                <p:cTn id="12" presetID="1"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childTnLst>
                                </p:cTn>
                              </p:par>
                              <p:par>
                                <p:cTn id="14" presetID="6" presetClass="emph" presetSubtype="0" fill="hold" nodeType="withEffect">
                                  <p:stCondLst>
                                    <p:cond delay="0"/>
                                  </p:stCondLst>
                                  <p:childTnLst>
                                    <p:animScale>
                                      <p:cBhvr>
                                        <p:cTn id="15" dur="2000" fill="hold"/>
                                        <p:tgtEl>
                                          <p:spTgt spid="5"/>
                                        </p:tgtEl>
                                      </p:cBhvr>
                                      <p:by x="150000" y="150000"/>
                                    </p:animScale>
                                  </p:childTnLst>
                                </p:cTn>
                              </p:par>
                            </p:childTnLst>
                          </p:cTn>
                        </p:par>
                      </p:childTnLst>
                    </p:cTn>
                  </p:par>
                  <p:par>
                    <p:cTn id="16" fill="hold">
                      <p:stCondLst>
                        <p:cond delay="indefinite"/>
                      </p:stCondLst>
                      <p:childTnLst>
                        <p:par>
                          <p:cTn id="17" fill="hold">
                            <p:stCondLst>
                              <p:cond delay="0"/>
                            </p:stCondLst>
                            <p:childTnLst>
                              <p:par>
                                <p:cTn id="18" presetID="26" presetClass="emph" presetSubtype="0" repeatCount="5000" fill="hold" grpId="0" nodeType="clickEffect">
                                  <p:stCondLst>
                                    <p:cond delay="0"/>
                                  </p:stCondLst>
                                  <p:childTnLst>
                                    <p:animEffect transition="out" filter="fade">
                                      <p:cBhvr>
                                        <p:cTn id="19" dur="500" tmFilter="0, 0; .2, .5; .8, .5; 1, 0"/>
                                        <p:tgtEl>
                                          <p:spTgt spid="14"/>
                                        </p:tgtEl>
                                      </p:cBhvr>
                                    </p:animEffect>
                                    <p:animScale>
                                      <p:cBhvr>
                                        <p:cTn id="20" dur="250" autoRev="1" fill="hold"/>
                                        <p:tgtEl>
                                          <p:spTgt spid="14"/>
                                        </p:tgtEl>
                                      </p:cBhvr>
                                      <p:by x="105000" y="105000"/>
                                    </p:animScale>
                                  </p:childTnLst>
                                </p:cTn>
                              </p:par>
                              <p:par>
                                <p:cTn id="21" presetID="37" presetClass="exit" presetSubtype="0" fill="hold" grpId="0" nodeType="withEffect">
                                  <p:stCondLst>
                                    <p:cond delay="0"/>
                                  </p:stCondLst>
                                  <p:childTnLst>
                                    <p:animEffect transition="out" filter="fade">
                                      <p:cBhvr>
                                        <p:cTn id="22" dur="1000"/>
                                        <p:tgtEl>
                                          <p:spTgt spid="15"/>
                                        </p:tgtEl>
                                      </p:cBhvr>
                                    </p:animEffect>
                                    <p:anim calcmode="lin" valueType="num">
                                      <p:cBhvr>
                                        <p:cTn id="23" dur="1000"/>
                                        <p:tgtEl>
                                          <p:spTgt spid="15"/>
                                        </p:tgtEl>
                                        <p:attrNameLst>
                                          <p:attrName>ppt_x</p:attrName>
                                        </p:attrNameLst>
                                      </p:cBhvr>
                                      <p:tavLst>
                                        <p:tav tm="0">
                                          <p:val>
                                            <p:strVal val="ppt_x"/>
                                          </p:val>
                                        </p:tav>
                                        <p:tav tm="100000">
                                          <p:val>
                                            <p:strVal val="ppt_x"/>
                                          </p:val>
                                        </p:tav>
                                      </p:tavLst>
                                    </p:anim>
                                    <p:anim calcmode="lin" valueType="num">
                                      <p:cBhvr>
                                        <p:cTn id="24" dur="100" decel="100000"/>
                                        <p:tgtEl>
                                          <p:spTgt spid="15"/>
                                        </p:tgtEl>
                                        <p:attrNameLst>
                                          <p:attrName>ppt_y</p:attrName>
                                        </p:attrNameLst>
                                      </p:cBhvr>
                                      <p:tavLst>
                                        <p:tav tm="0">
                                          <p:val>
                                            <p:strVal val="ppt_y"/>
                                          </p:val>
                                        </p:tav>
                                        <p:tav tm="100000">
                                          <p:val>
                                            <p:strVal val="ppt_y-.03"/>
                                          </p:val>
                                        </p:tav>
                                      </p:tavLst>
                                    </p:anim>
                                    <p:anim calcmode="lin" valueType="num">
                                      <p:cBhvr>
                                        <p:cTn id="25" dur="900" accel="100000">
                                          <p:stCondLst>
                                            <p:cond delay="100"/>
                                          </p:stCondLst>
                                        </p:cTn>
                                        <p:tgtEl>
                                          <p:spTgt spid="15"/>
                                        </p:tgtEl>
                                        <p:attrNameLst>
                                          <p:attrName>ppt_y</p:attrName>
                                        </p:attrNameLst>
                                      </p:cBhvr>
                                      <p:tavLst>
                                        <p:tav tm="0">
                                          <p:val>
                                            <p:strVal val="ppt_y"/>
                                          </p:val>
                                        </p:tav>
                                        <p:tav tm="100000">
                                          <p:val>
                                            <p:strVal val="ppt_y+1"/>
                                          </p:val>
                                        </p:tav>
                                      </p:tavLst>
                                    </p:anim>
                                    <p:set>
                                      <p:cBhvr>
                                        <p:cTn id="26" dur="1" fill="hold">
                                          <p:stCondLst>
                                            <p:cond delay="999"/>
                                          </p:stCondLst>
                                        </p:cTn>
                                        <p:tgtEl>
                                          <p:spTgt spid="15"/>
                                        </p:tgtEl>
                                        <p:attrNameLst>
                                          <p:attrName>style.visibility</p:attrName>
                                        </p:attrNameLst>
                                      </p:cBhvr>
                                      <p:to>
                                        <p:strVal val="hidden"/>
                                      </p:to>
                                    </p:set>
                                  </p:childTnLst>
                                </p:cTn>
                              </p:par>
                              <p:par>
                                <p:cTn id="27" presetID="37" presetClass="exit" presetSubtype="0" fill="hold" grpId="0" nodeType="withEffect">
                                  <p:stCondLst>
                                    <p:cond delay="0"/>
                                  </p:stCondLst>
                                  <p:childTnLst>
                                    <p:animEffect transition="out" filter="fade">
                                      <p:cBhvr>
                                        <p:cTn id="28" dur="1000"/>
                                        <p:tgtEl>
                                          <p:spTgt spid="16"/>
                                        </p:tgtEl>
                                      </p:cBhvr>
                                    </p:animEffect>
                                    <p:anim calcmode="lin" valueType="num">
                                      <p:cBhvr>
                                        <p:cTn id="29" dur="1000"/>
                                        <p:tgtEl>
                                          <p:spTgt spid="16"/>
                                        </p:tgtEl>
                                        <p:attrNameLst>
                                          <p:attrName>ppt_x</p:attrName>
                                        </p:attrNameLst>
                                      </p:cBhvr>
                                      <p:tavLst>
                                        <p:tav tm="0">
                                          <p:val>
                                            <p:strVal val="ppt_x"/>
                                          </p:val>
                                        </p:tav>
                                        <p:tav tm="100000">
                                          <p:val>
                                            <p:strVal val="ppt_x"/>
                                          </p:val>
                                        </p:tav>
                                      </p:tavLst>
                                    </p:anim>
                                    <p:anim calcmode="lin" valueType="num">
                                      <p:cBhvr>
                                        <p:cTn id="30" dur="100" decel="100000"/>
                                        <p:tgtEl>
                                          <p:spTgt spid="16"/>
                                        </p:tgtEl>
                                        <p:attrNameLst>
                                          <p:attrName>ppt_y</p:attrName>
                                        </p:attrNameLst>
                                      </p:cBhvr>
                                      <p:tavLst>
                                        <p:tav tm="0">
                                          <p:val>
                                            <p:strVal val="ppt_y"/>
                                          </p:val>
                                        </p:tav>
                                        <p:tav tm="100000">
                                          <p:val>
                                            <p:strVal val="ppt_y-.03"/>
                                          </p:val>
                                        </p:tav>
                                      </p:tavLst>
                                    </p:anim>
                                    <p:anim calcmode="lin" valueType="num">
                                      <p:cBhvr>
                                        <p:cTn id="31" dur="900" accel="100000">
                                          <p:stCondLst>
                                            <p:cond delay="100"/>
                                          </p:stCondLst>
                                        </p:cTn>
                                        <p:tgtEl>
                                          <p:spTgt spid="16"/>
                                        </p:tgtEl>
                                        <p:attrNameLst>
                                          <p:attrName>ppt_y</p:attrName>
                                        </p:attrNameLst>
                                      </p:cBhvr>
                                      <p:tavLst>
                                        <p:tav tm="0">
                                          <p:val>
                                            <p:strVal val="ppt_y"/>
                                          </p:val>
                                        </p:tav>
                                        <p:tav tm="100000">
                                          <p:val>
                                            <p:strVal val="ppt_y+1"/>
                                          </p:val>
                                        </p:tav>
                                      </p:tavLst>
                                    </p:anim>
                                    <p:set>
                                      <p:cBhvr>
                                        <p:cTn id="32" dur="1" fill="hold">
                                          <p:stCondLst>
                                            <p:cond delay="999"/>
                                          </p:stCondLst>
                                        </p:cTn>
                                        <p:tgtEl>
                                          <p:spTgt spid="16"/>
                                        </p:tgtEl>
                                        <p:attrNameLst>
                                          <p:attrName>style.visibility</p:attrName>
                                        </p:attrNameLst>
                                      </p:cBhvr>
                                      <p:to>
                                        <p:strVal val="hidden"/>
                                      </p:to>
                                    </p:set>
                                  </p:childTnLst>
                                </p:cTn>
                              </p:par>
                              <p:par>
                                <p:cTn id="33" presetID="37" presetClass="exit" presetSubtype="0" fill="hold" grpId="0" nodeType="withEffect">
                                  <p:stCondLst>
                                    <p:cond delay="0"/>
                                  </p:stCondLst>
                                  <p:childTnLst>
                                    <p:animEffect transition="out" filter="fade">
                                      <p:cBhvr>
                                        <p:cTn id="34" dur="1000"/>
                                        <p:tgtEl>
                                          <p:spTgt spid="17"/>
                                        </p:tgtEl>
                                      </p:cBhvr>
                                    </p:animEffect>
                                    <p:anim calcmode="lin" valueType="num">
                                      <p:cBhvr>
                                        <p:cTn id="35" dur="1000"/>
                                        <p:tgtEl>
                                          <p:spTgt spid="17"/>
                                        </p:tgtEl>
                                        <p:attrNameLst>
                                          <p:attrName>ppt_x</p:attrName>
                                        </p:attrNameLst>
                                      </p:cBhvr>
                                      <p:tavLst>
                                        <p:tav tm="0">
                                          <p:val>
                                            <p:strVal val="ppt_x"/>
                                          </p:val>
                                        </p:tav>
                                        <p:tav tm="100000">
                                          <p:val>
                                            <p:strVal val="ppt_x"/>
                                          </p:val>
                                        </p:tav>
                                      </p:tavLst>
                                    </p:anim>
                                    <p:anim calcmode="lin" valueType="num">
                                      <p:cBhvr>
                                        <p:cTn id="36" dur="100" decel="100000"/>
                                        <p:tgtEl>
                                          <p:spTgt spid="17"/>
                                        </p:tgtEl>
                                        <p:attrNameLst>
                                          <p:attrName>ppt_y</p:attrName>
                                        </p:attrNameLst>
                                      </p:cBhvr>
                                      <p:tavLst>
                                        <p:tav tm="0">
                                          <p:val>
                                            <p:strVal val="ppt_y"/>
                                          </p:val>
                                        </p:tav>
                                        <p:tav tm="100000">
                                          <p:val>
                                            <p:strVal val="ppt_y-.03"/>
                                          </p:val>
                                        </p:tav>
                                      </p:tavLst>
                                    </p:anim>
                                    <p:anim calcmode="lin" valueType="num">
                                      <p:cBhvr>
                                        <p:cTn id="37" dur="900" accel="100000">
                                          <p:stCondLst>
                                            <p:cond delay="100"/>
                                          </p:stCondLst>
                                        </p:cTn>
                                        <p:tgtEl>
                                          <p:spTgt spid="17"/>
                                        </p:tgtEl>
                                        <p:attrNameLst>
                                          <p:attrName>ppt_y</p:attrName>
                                        </p:attrNameLst>
                                      </p:cBhvr>
                                      <p:tavLst>
                                        <p:tav tm="0">
                                          <p:val>
                                            <p:strVal val="ppt_y"/>
                                          </p:val>
                                        </p:tav>
                                        <p:tav tm="100000">
                                          <p:val>
                                            <p:strVal val="ppt_y+1"/>
                                          </p:val>
                                        </p:tav>
                                      </p:tavLst>
                                    </p:anim>
                                    <p:set>
                                      <p:cBhvr>
                                        <p:cTn id="38" dur="1" fill="hold">
                                          <p:stCondLst>
                                            <p:cond delay="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2" grpId="0" animBg="1"/>
      <p:bldP spid="2" grpId="1" animBg="1"/>
      <p:bldP spid="17" grpId="0"/>
    </p:bldLst>
  </p:timing>
</p:sld>
</file>

<file path=ppt/tags/tag1.xml><?xml version="1.0" encoding="utf-8"?>
<p:tagLst xmlns:p="http://schemas.openxmlformats.org/presentationml/2006/main">
  <p:tag name="PA" val="v3.2.0"/>
</p:tagLst>
</file>

<file path=ppt/tags/tag10.xml><?xml version="1.0" encoding="utf-8"?>
<p:tagLst xmlns:p="http://schemas.openxmlformats.org/presentationml/2006/main">
  <p:tag name="MH" val="20180819160429"/>
  <p:tag name="MH_LIBRARY" val="GRAPHIC"/>
  <p:tag name="MH_TYPE" val="Text"/>
  <p:tag name="MH_ORDER" val="4"/>
</p:tagLst>
</file>

<file path=ppt/tags/tag11.xml><?xml version="1.0" encoding="utf-8"?>
<p:tagLst xmlns:p="http://schemas.openxmlformats.org/presentationml/2006/main">
  <p:tag name="MH" val="20180819160429"/>
  <p:tag name="MH_LIBRARY" val="GRAPHIC"/>
  <p:tag name="MH_TYPE" val="SubTitle"/>
  <p:tag name="MH_ORDER" val="1"/>
</p:tagLst>
</file>

<file path=ppt/tags/tag12.xml><?xml version="1.0" encoding="utf-8"?>
<p:tagLst xmlns:p="http://schemas.openxmlformats.org/presentationml/2006/main">
  <p:tag name="MH" val="20180819160429"/>
  <p:tag name="MH_LIBRARY" val="GRAPHIC"/>
  <p:tag name="MH_TYPE" val="Text"/>
  <p:tag name="MH_ORDER" val="1"/>
</p:tagLst>
</file>

<file path=ppt/tags/tag13.xml><?xml version="1.0" encoding="utf-8"?>
<p:tagLst xmlns:p="http://schemas.openxmlformats.org/presentationml/2006/main">
  <p:tag name="MH" val="20180819160429"/>
  <p:tag name="MH_LIBRARY" val="GRAPHIC"/>
  <p:tag name="MH_TYPE" val="SubTitle"/>
  <p:tag name="MH_ORDER" val="2"/>
</p:tagLst>
</file>

<file path=ppt/tags/tag14.xml><?xml version="1.0" encoding="utf-8"?>
<p:tagLst xmlns:p="http://schemas.openxmlformats.org/presentationml/2006/main">
  <p:tag name="MH" val="20180819160429"/>
  <p:tag name="MH_LIBRARY" val="GRAPHIC"/>
  <p:tag name="MH_TYPE" val="Text"/>
  <p:tag name="MH_ORDER" val="2"/>
</p:tagLst>
</file>

<file path=ppt/tags/tag15.xml><?xml version="1.0" encoding="utf-8"?>
<p:tagLst xmlns:p="http://schemas.openxmlformats.org/presentationml/2006/main">
  <p:tag name="MH" val="20180819160429"/>
  <p:tag name="MH_LIBRARY" val="GRAPHIC"/>
  <p:tag name="MH_TYPE" val="SubTitle"/>
  <p:tag name="MH_ORDER" val="3"/>
</p:tagLst>
</file>

<file path=ppt/tags/tag16.xml><?xml version="1.0" encoding="utf-8"?>
<p:tagLst xmlns:p="http://schemas.openxmlformats.org/presentationml/2006/main">
  <p:tag name="MH" val="20180819160429"/>
  <p:tag name="MH_LIBRARY" val="GRAPHIC"/>
  <p:tag name="MH_TYPE" val="Text"/>
  <p:tag name="MH_ORDER" val="3"/>
</p:tagLst>
</file>

<file path=ppt/tags/tag17.xml><?xml version="1.0" encoding="utf-8"?>
<p:tagLst xmlns:p="http://schemas.openxmlformats.org/presentationml/2006/main">
  <p:tag name="MH" val="20180819160429"/>
  <p:tag name="MH_LIBRARY" val="GRAPHIC"/>
  <p:tag name="MH_TYPE" val="SubTitle"/>
  <p:tag name="MH_ORDER" val="4"/>
</p:tagLst>
</file>

<file path=ppt/tags/tag18.xml><?xml version="1.0" encoding="utf-8"?>
<p:tagLst xmlns:p="http://schemas.openxmlformats.org/presentationml/2006/main">
  <p:tag name="MH" val="20180819160429"/>
  <p:tag name="MH_LIBRARY" val="GRAPHIC"/>
  <p:tag name="MH_TYPE" val="Text"/>
  <p:tag name="MH_ORDER" val="4"/>
</p:tagLst>
</file>

<file path=ppt/tags/tag19.xml><?xml version="1.0" encoding="utf-8"?>
<p:tagLst xmlns:p="http://schemas.openxmlformats.org/presentationml/2006/main">
  <p:tag name="MH" val="20180819160429"/>
  <p:tag name="MH_LIBRARY" val="GRAPHIC"/>
  <p:tag name="MH_TYPE" val="Text"/>
  <p:tag name="MH_ORDER" val="1"/>
</p:tagLst>
</file>

<file path=ppt/tags/tag2.xml><?xml version="1.0" encoding="utf-8"?>
<p:tagLst xmlns:p="http://schemas.openxmlformats.org/presentationml/2006/main">
  <p:tag name="PA" val="v3.2.0"/>
</p:tagLst>
</file>

<file path=ppt/tags/tag3.xml><?xml version="1.0" encoding="utf-8"?>
<p:tagLst xmlns:p="http://schemas.openxmlformats.org/presentationml/2006/main">
  <p:tag name="MH" val="20180819160429"/>
  <p:tag name="MH_LIBRARY" val="GRAPHIC"/>
  <p:tag name="MH_TYPE" val="SubTitle"/>
  <p:tag name="MH_ORDER" val="1"/>
</p:tagLst>
</file>

<file path=ppt/tags/tag4.xml><?xml version="1.0" encoding="utf-8"?>
<p:tagLst xmlns:p="http://schemas.openxmlformats.org/presentationml/2006/main">
  <p:tag name="MH" val="20180819160429"/>
  <p:tag name="MH_LIBRARY" val="GRAPHIC"/>
  <p:tag name="MH_TYPE" val="Text"/>
  <p:tag name="MH_ORDER" val="1"/>
</p:tagLst>
</file>

<file path=ppt/tags/tag5.xml><?xml version="1.0" encoding="utf-8"?>
<p:tagLst xmlns:p="http://schemas.openxmlformats.org/presentationml/2006/main">
  <p:tag name="MH" val="20180819160429"/>
  <p:tag name="MH_LIBRARY" val="GRAPHIC"/>
  <p:tag name="MH_TYPE" val="SubTitle"/>
  <p:tag name="MH_ORDER" val="2"/>
</p:tagLst>
</file>

<file path=ppt/tags/tag6.xml><?xml version="1.0" encoding="utf-8"?>
<p:tagLst xmlns:p="http://schemas.openxmlformats.org/presentationml/2006/main">
  <p:tag name="MH" val="20180819160429"/>
  <p:tag name="MH_LIBRARY" val="GRAPHIC"/>
  <p:tag name="MH_TYPE" val="Text"/>
  <p:tag name="MH_ORDER" val="2"/>
</p:tagLst>
</file>

<file path=ppt/tags/tag7.xml><?xml version="1.0" encoding="utf-8"?>
<p:tagLst xmlns:p="http://schemas.openxmlformats.org/presentationml/2006/main">
  <p:tag name="MH" val="20180819160429"/>
  <p:tag name="MH_LIBRARY" val="GRAPHIC"/>
  <p:tag name="MH_TYPE" val="SubTitle"/>
  <p:tag name="MH_ORDER" val="3"/>
</p:tagLst>
</file>

<file path=ppt/tags/tag8.xml><?xml version="1.0" encoding="utf-8"?>
<p:tagLst xmlns:p="http://schemas.openxmlformats.org/presentationml/2006/main">
  <p:tag name="MH" val="20180819160429"/>
  <p:tag name="MH_LIBRARY" val="GRAPHIC"/>
  <p:tag name="MH_TYPE" val="Text"/>
  <p:tag name="MH_ORDER" val="3"/>
</p:tagLst>
</file>

<file path=ppt/tags/tag9.xml><?xml version="1.0" encoding="utf-8"?>
<p:tagLst xmlns:p="http://schemas.openxmlformats.org/presentationml/2006/main">
  <p:tag name="MH" val="20180819160429"/>
  <p:tag name="MH_LIBRARY" val="GRAPHIC"/>
  <p:tag name="MH_TYPE" val="SubTitle"/>
  <p:tag name="MH_ORDER" val="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2375</Words>
  <Application>WPS Presentation</Application>
  <PresentationFormat>Widescreen</PresentationFormat>
  <Paragraphs>208</Paragraphs>
  <Slides>25</Slides>
  <Notes>19</Notes>
  <HiddenSlides>0</HiddenSlides>
  <MMClips>2</MMClips>
  <ScaleCrop>false</ScaleCrop>
  <HeadingPairs>
    <vt:vector size="6" baseType="variant">
      <vt:variant>
        <vt:lpstr>已用的字体</vt:lpstr>
      </vt:variant>
      <vt:variant>
        <vt:i4>22</vt:i4>
      </vt:variant>
      <vt:variant>
        <vt:lpstr>主题</vt:lpstr>
      </vt:variant>
      <vt:variant>
        <vt:i4>1</vt:i4>
      </vt:variant>
      <vt:variant>
        <vt:lpstr>幻灯片标题</vt:lpstr>
      </vt:variant>
      <vt:variant>
        <vt:i4>25</vt:i4>
      </vt:variant>
    </vt:vector>
  </HeadingPairs>
  <TitlesOfParts>
    <vt:vector size="48" baseType="lpstr">
      <vt:lpstr>Arial</vt:lpstr>
      <vt:lpstr>SimSun</vt:lpstr>
      <vt:lpstr>Wingdings</vt:lpstr>
      <vt:lpstr>inpin heiti</vt:lpstr>
      <vt:lpstr>Cupid de Locke</vt:lpstr>
      <vt:lpstr>Vni 10 Swan Song</vt:lpstr>
      <vt:lpstr>UTM Cookies</vt:lpstr>
      <vt:lpstr>UTM Atlas</vt:lpstr>
      <vt:lpstr>UTM Gloria</vt:lpstr>
      <vt:lpstr>UVN Nguyen Du</vt:lpstr>
      <vt:lpstr>字魂17号-萌趣果冻体</vt:lpstr>
      <vt:lpstr>UTM Facebook K&amp;T</vt:lpstr>
      <vt:lpstr>华文琥珀</vt:lpstr>
      <vt:lpstr>方正光辉特粗简体</vt:lpstr>
      <vt:lpstr>#9Slide06 Thillends</vt:lpstr>
      <vt:lpstr>UTM Scriptina KT</vt:lpstr>
      <vt:lpstr>Microsoft YaHei</vt:lpstr>
      <vt:lpstr>Arial Unicode MS</vt:lpstr>
      <vt:lpstr>字魂27号-布丁体</vt:lpstr>
      <vt:lpstr>UVN Bay Buom Hep Nang</vt:lpstr>
      <vt:lpstr>DengXian</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HD SX TN tt</dc:title>
  <dc:creator>KTUTS</dc:creator>
  <cp:keywords>HaNa</cp:keywords>
  <dc:subject>Dia ly 4</dc:subject>
  <cp:lastModifiedBy>Admin</cp:lastModifiedBy>
  <cp:revision>53</cp:revision>
  <dcterms:created xsi:type="dcterms:W3CDTF">2017-08-13T08:52:00Z</dcterms:created>
  <dcterms:modified xsi:type="dcterms:W3CDTF">2022-10-30T08:11:07Z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FD2EFC9AC1C648BFB5ED69D99C713435</vt:lpwstr>
  </property>
  <property fmtid="{D5CDD505-2E9C-101B-9397-08002B2CF9AE}" pid="3" name="KSOProductBuildVer">
    <vt:lpwstr>1033-11.2.0.11341</vt:lpwstr>
  </property>
</Properties>
</file>