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8" r:id="rId2"/>
    <p:sldId id="260" r:id="rId3"/>
    <p:sldId id="259" r:id="rId4"/>
    <p:sldId id="273" r:id="rId5"/>
    <p:sldId id="272" r:id="rId6"/>
    <p:sldId id="274" r:id="rId7"/>
    <p:sldId id="257" r:id="rId8"/>
    <p:sldId id="275" r:id="rId9"/>
    <p:sldId id="261" r:id="rId10"/>
    <p:sldId id="276" r:id="rId11"/>
    <p:sldId id="296" r:id="rId12"/>
    <p:sldId id="277" r:id="rId13"/>
    <p:sldId id="303" r:id="rId14"/>
    <p:sldId id="278" r:id="rId15"/>
    <p:sldId id="270" r:id="rId16"/>
    <p:sldId id="285" r:id="rId17"/>
    <p:sldId id="297" r:id="rId18"/>
    <p:sldId id="298" r:id="rId19"/>
    <p:sldId id="302" r:id="rId20"/>
    <p:sldId id="263" r:id="rId21"/>
    <p:sldId id="279" r:id="rId22"/>
    <p:sldId id="300" r:id="rId23"/>
    <p:sldId id="299" r:id="rId24"/>
    <p:sldId id="289" r:id="rId25"/>
    <p:sldId id="284" r:id="rId26"/>
    <p:sldId id="269" r:id="rId27"/>
    <p:sldId id="266" r:id="rId28"/>
    <p:sldId id="271" r:id="rId29"/>
  </p:sldIdLst>
  <p:sldSz cx="9144000" cy="5143500" type="screen16x9"/>
  <p:notesSz cx="6858000" cy="9144000"/>
  <p:embeddedFontLst>
    <p:embeddedFont>
      <p:font typeface="UTM Showcard" panose="02040603050506020204" pitchFamily="18" charset="0"/>
      <p:regular r:id="rId31"/>
    </p:embeddedFont>
    <p:embeddedFont>
      <p:font typeface="UVN Ky Thuat" panose="03050502040202020B03" pitchFamily="66" charset="0"/>
      <p:regular r:id="rId32"/>
    </p:embeddedFont>
    <p:embeddedFont>
      <p:font typeface="UTM Flamenco" panose="02040603050506020204" pitchFamily="18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UTM Guanine" panose="02040603050506020204" pitchFamily="18" charset="0"/>
      <p:regular r:id="rId38"/>
    </p:embeddedFont>
    <p:embeddedFont>
      <p:font typeface="Showcard Gothic" panose="04020904020102020604" pitchFamily="82" charset="0"/>
      <p:regular r:id="rId39"/>
    </p:embeddedFont>
    <p:embeddedFont>
      <p:font typeface="UVN Mang Cau Nang" panose="03060902050402020B05" pitchFamily="66" charset="0"/>
      <p:regular r:id="rId40"/>
      <p:italic r:id="rId41"/>
    </p:embeddedFont>
    <p:embeddedFont>
      <p:font typeface="UTM Times" panose="02040603050506020204" pitchFamily="18" charset="0"/>
      <p:regular r:id="rId42"/>
      <p:bold r:id="rId43"/>
      <p:italic r:id="rId44"/>
      <p:boldItalic r:id="rId45"/>
    </p:embeddedFont>
    <p:embeddedFont>
      <p:font typeface="UVN Vung Tau" panose="03080702040302070203" pitchFamily="66" charset="0"/>
      <p:regular r:id="rId46"/>
    </p:embeddedFont>
    <p:embeddedFont>
      <p:font typeface="UTM Loko" panose="02040603050506020204" pitchFamily="18" charset="0"/>
      <p:regular r:id="rId47"/>
    </p:embeddedFont>
    <p:embeddedFont>
      <p:font typeface="DFGothic-EB" panose="020B0604020202020204" charset="-128"/>
      <p:regular r:id="rId48"/>
    </p:embeddedFont>
    <p:embeddedFont>
      <p:font typeface="UVN Banh Mi" pitchFamily="2" charset="0"/>
      <p:regular r:id="rId49"/>
    </p:embeddedFont>
    <p:embeddedFont>
      <p:font typeface="宋体" panose="02010600030101010101" pitchFamily="2" charset="-122"/>
      <p:regular r:id="rId50"/>
    </p:embeddedFont>
  </p:embeddedFontLst>
  <p:custDataLst>
    <p:tags r:id="rId5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C7A"/>
    <a:srgbClr val="FDDC00"/>
    <a:srgbClr val="31A336"/>
    <a:srgbClr val="ED9900"/>
    <a:srgbClr val="FF6600"/>
    <a:srgbClr val="FF9933"/>
    <a:srgbClr val="0095D2"/>
    <a:srgbClr val="0B54AD"/>
    <a:srgbClr val="D4251F"/>
    <a:srgbClr val="77B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5D5D1-A429-4E86-BBDC-05BB43D7D539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17676-A16B-461A-BE0A-3074479F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0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41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697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633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311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177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98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94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700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03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274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3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608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471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54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66F26F-5843-4029-AB86-F15E7B5304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6296" y="6995160"/>
            <a:ext cx="1525959" cy="1318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C81817-3192-4454-B579-B066F582C721}"/>
              </a:ext>
            </a:extLst>
          </p:cNvPr>
          <p:cNvSpPr txBox="1"/>
          <p:nvPr userDrawn="1"/>
        </p:nvSpPr>
        <p:spPr>
          <a:xfrm>
            <a:off x="0" y="-26238"/>
            <a:ext cx="6786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Vung Tau" panose="03080702040302070203" pitchFamily="66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77576-D373-4182-AB1A-11B88AB0926A}"/>
              </a:ext>
            </a:extLst>
          </p:cNvPr>
          <p:cNvSpPr txBox="1"/>
          <p:nvPr userDrawn="1"/>
        </p:nvSpPr>
        <p:spPr>
          <a:xfrm>
            <a:off x="-49997" y="4875565"/>
            <a:ext cx="6786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Vung Tau" panose="03080702040302070203" pitchFamily="66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18" Type="http://schemas.openxmlformats.org/officeDocument/2006/relationships/image" Target="../media/image19.png"/><Relationship Id="rId26" Type="http://schemas.openxmlformats.org/officeDocument/2006/relationships/image" Target="../media/image14.png"/><Relationship Id="rId3" Type="http://schemas.openxmlformats.org/officeDocument/2006/relationships/image" Target="../media/image24.png"/><Relationship Id="rId21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17" Type="http://schemas.openxmlformats.org/officeDocument/2006/relationships/image" Target="../media/image18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24" Type="http://schemas.openxmlformats.org/officeDocument/2006/relationships/image" Target="../media/image2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12.png"/><Relationship Id="rId27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8.png"/><Relationship Id="rId7" Type="http://schemas.microsoft.com/office/2007/relationships/hdphoto" Target="../media/hdphoto6.wdp"/><Relationship Id="rId12" Type="http://schemas.openxmlformats.org/officeDocument/2006/relationships/image" Target="../media/image7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microsoft.com/office/2007/relationships/hdphoto" Target="../media/hdphoto5.wdp"/><Relationship Id="rId9" Type="http://schemas.openxmlformats.org/officeDocument/2006/relationships/image" Target="../media/image72.png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5.png"/><Relationship Id="rId7" Type="http://schemas.openxmlformats.org/officeDocument/2006/relationships/image" Target="../media/image8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0.png"/><Relationship Id="rId7" Type="http://schemas.openxmlformats.org/officeDocument/2006/relationships/image" Target="../media/image103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02.png"/><Relationship Id="rId10" Type="http://schemas.openxmlformats.org/officeDocument/2006/relationships/image" Target="../media/image106.jpeg"/><Relationship Id="rId4" Type="http://schemas.openxmlformats.org/officeDocument/2006/relationships/image" Target="../media/image101.png"/><Relationship Id="rId9" Type="http://schemas.openxmlformats.org/officeDocument/2006/relationships/image" Target="../media/image10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03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microsoft.com/office/2007/relationships/hdphoto" Target="../media/hdphoto11.wdp"/><Relationship Id="rId4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21.png"/><Relationship Id="rId18" Type="http://schemas.microsoft.com/office/2007/relationships/hdphoto" Target="../media/hdphoto18.wdp"/><Relationship Id="rId3" Type="http://schemas.openxmlformats.org/officeDocument/2006/relationships/image" Target="../media/image116.png"/><Relationship Id="rId21" Type="http://schemas.openxmlformats.org/officeDocument/2006/relationships/image" Target="../media/image125.png"/><Relationship Id="rId7" Type="http://schemas.openxmlformats.org/officeDocument/2006/relationships/image" Target="../media/image118.png"/><Relationship Id="rId12" Type="http://schemas.microsoft.com/office/2007/relationships/hdphoto" Target="../media/hdphoto15.wdp"/><Relationship Id="rId17" Type="http://schemas.openxmlformats.org/officeDocument/2006/relationships/image" Target="../media/image123.png"/><Relationship Id="rId2" Type="http://schemas.openxmlformats.org/officeDocument/2006/relationships/image" Target="../media/image115.png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0.png"/><Relationship Id="rId5" Type="http://schemas.openxmlformats.org/officeDocument/2006/relationships/image" Target="../media/image101.png"/><Relationship Id="rId15" Type="http://schemas.openxmlformats.org/officeDocument/2006/relationships/image" Target="../media/image122.png"/><Relationship Id="rId10" Type="http://schemas.microsoft.com/office/2007/relationships/hdphoto" Target="../media/hdphoto14.wdp"/><Relationship Id="rId19" Type="http://schemas.openxmlformats.org/officeDocument/2006/relationships/image" Target="../media/image124.png"/><Relationship Id="rId4" Type="http://schemas.openxmlformats.org/officeDocument/2006/relationships/image" Target="../media/image98.png"/><Relationship Id="rId9" Type="http://schemas.openxmlformats.org/officeDocument/2006/relationships/image" Target="../media/image119.png"/><Relationship Id="rId14" Type="http://schemas.microsoft.com/office/2007/relationships/hdphoto" Target="../media/hdphoto16.wdp"/><Relationship Id="rId22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1.png"/><Relationship Id="rId3" Type="http://schemas.openxmlformats.org/officeDocument/2006/relationships/image" Target="../media/image115.png"/><Relationship Id="rId7" Type="http://schemas.microsoft.com/office/2007/relationships/hdphoto" Target="../media/hdphoto21.wdp"/><Relationship Id="rId12" Type="http://schemas.microsoft.com/office/2007/relationships/hdphoto" Target="../media/hdphoto23.wdp"/><Relationship Id="rId17" Type="http://schemas.microsoft.com/office/2007/relationships/hdphoto" Target="../media/hdphoto25.wdp"/><Relationship Id="rId2" Type="http://schemas.openxmlformats.org/officeDocument/2006/relationships/image" Target="../media/image100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0.png"/><Relationship Id="rId5" Type="http://schemas.openxmlformats.org/officeDocument/2006/relationships/image" Target="../media/image127.png"/><Relationship Id="rId15" Type="http://schemas.openxmlformats.org/officeDocument/2006/relationships/image" Target="../media/image132.png"/><Relationship Id="rId10" Type="http://schemas.openxmlformats.org/officeDocument/2006/relationships/image" Target="../media/image117.png"/><Relationship Id="rId4" Type="http://schemas.openxmlformats.org/officeDocument/2006/relationships/image" Target="../media/image126.png"/><Relationship Id="rId9" Type="http://schemas.microsoft.com/office/2007/relationships/hdphoto" Target="../media/hdphoto22.wdp"/><Relationship Id="rId14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09.png"/><Relationship Id="rId7" Type="http://schemas.openxmlformats.org/officeDocument/2006/relationships/image" Target="../media/image12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132.png"/><Relationship Id="rId5" Type="http://schemas.openxmlformats.org/officeDocument/2006/relationships/image" Target="../media/image128.png"/><Relationship Id="rId10" Type="http://schemas.microsoft.com/office/2007/relationships/hdphoto" Target="../media/hdphoto24.wdp"/><Relationship Id="rId4" Type="http://schemas.openxmlformats.org/officeDocument/2006/relationships/image" Target="../media/image134.png"/><Relationship Id="rId9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microsoft.com/office/2007/relationships/hdphoto" Target="../media/hdphoto26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GIF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3.jpg"/><Relationship Id="rId7" Type="http://schemas.microsoft.com/office/2007/relationships/hdphoto" Target="../media/hdphoto2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png"/><Relationship Id="rId9" Type="http://schemas.openxmlformats.org/officeDocument/2006/relationships/image" Target="../media/image9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18" Type="http://schemas.openxmlformats.org/officeDocument/2006/relationships/image" Target="../media/image19.png"/><Relationship Id="rId26" Type="http://schemas.openxmlformats.org/officeDocument/2006/relationships/image" Target="../media/image14.png"/><Relationship Id="rId3" Type="http://schemas.openxmlformats.org/officeDocument/2006/relationships/image" Target="../media/image24.png"/><Relationship Id="rId21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17" Type="http://schemas.openxmlformats.org/officeDocument/2006/relationships/image" Target="../media/image18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24" Type="http://schemas.openxmlformats.org/officeDocument/2006/relationships/image" Target="../media/image2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12.png"/><Relationship Id="rId27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6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19.png"/><Relationship Id="rId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43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0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4.png"/><Relationship Id="rId5" Type="http://schemas.microsoft.com/office/2007/relationships/hdphoto" Target="../media/hdphoto4.wdp"/><Relationship Id="rId15" Type="http://schemas.openxmlformats.org/officeDocument/2006/relationships/image" Target="../media/image37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32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18" Type="http://schemas.openxmlformats.org/officeDocument/2006/relationships/image" Target="../media/image37.png"/><Relationship Id="rId3" Type="http://schemas.openxmlformats.org/officeDocument/2006/relationships/image" Target="../media/image54.png"/><Relationship Id="rId21" Type="http://schemas.openxmlformats.org/officeDocument/2006/relationships/image" Target="../media/image14.png"/><Relationship Id="rId7" Type="http://schemas.openxmlformats.org/officeDocument/2006/relationships/image" Target="../media/image30.png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4.png"/><Relationship Id="rId24" Type="http://schemas.openxmlformats.org/officeDocument/2006/relationships/image" Target="../media/image39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23" Type="http://schemas.openxmlformats.org/officeDocument/2006/relationships/image" Target="../media/image55.png"/><Relationship Id="rId10" Type="http://schemas.openxmlformats.org/officeDocument/2006/relationships/image" Target="../media/image33.png"/><Relationship Id="rId19" Type="http://schemas.openxmlformats.org/officeDocument/2006/relationships/image" Target="../media/image2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75" y="460778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9" y="3004681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81" y="1527781"/>
            <a:ext cx="2429348" cy="24293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44902" y="1632261"/>
            <a:ext cx="52389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1905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DDC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Khoa</a:t>
            </a:r>
            <a:r>
              <a:rPr lang="en-US" sz="8800" b="1" cap="none" spc="0" dirty="0">
                <a:ln w="1905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DDC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 </a:t>
            </a:r>
            <a:r>
              <a:rPr lang="en-US" sz="8800" b="1" cap="none" spc="0" dirty="0" err="1">
                <a:ln w="1905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DDC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học</a:t>
            </a:r>
            <a:endParaRPr lang="en-US" sz="8800" b="1" cap="none" spc="0" dirty="0">
              <a:ln w="19050"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rgbClr val="FDDC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UVN Mang Cau Nang" panose="03060902050402020B05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71" y="14782"/>
            <a:ext cx="6402199" cy="14185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0395" y="483220"/>
            <a:ext cx="6915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MÀU SẮC, MÙI VỊ CỦA NƯỚC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429250" y="1200150"/>
            <a:ext cx="1143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1500" b="1">
              <a:latin typeface="Times New Roman" pitchFamily="18" charset="0"/>
            </a:endParaRPr>
          </a:p>
        </p:txBody>
      </p:sp>
      <p:graphicFrame>
        <p:nvGraphicFramePr>
          <p:cNvPr id="5" name="Group 10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048308"/>
              </p:ext>
            </p:extLst>
          </p:nvPr>
        </p:nvGraphicFramePr>
        <p:xfrm>
          <a:off x="1030670" y="1361732"/>
          <a:ext cx="6572250" cy="3400427"/>
        </p:xfrm>
        <a:graphic>
          <a:graphicData uri="http://schemas.openxmlformats.org/drawingml/2006/table">
            <a:tbl>
              <a:tblPr/>
              <a:tblGrid>
                <a:gridCol w="214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5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5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46"/>
          <p:cNvSpPr>
            <a:spLocks noChangeArrowheads="1"/>
          </p:cNvSpPr>
          <p:nvPr/>
        </p:nvSpPr>
        <p:spPr bwMode="auto">
          <a:xfrm>
            <a:off x="1314451" y="4962246"/>
            <a:ext cx="184731" cy="2482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vi-VN" sz="1013" b="1"/>
          </a:p>
        </p:txBody>
      </p:sp>
      <p:sp>
        <p:nvSpPr>
          <p:cNvPr id="7" name="Text Box 65"/>
          <p:cNvSpPr txBox="1">
            <a:spLocks noChangeArrowheads="1"/>
          </p:cNvSpPr>
          <p:nvPr/>
        </p:nvSpPr>
        <p:spPr bwMode="auto">
          <a:xfrm>
            <a:off x="1132486" y="1437511"/>
            <a:ext cx="1885271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Các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giác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quan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cần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sử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dụng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để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quan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sát</a:t>
            </a:r>
            <a:r>
              <a:rPr lang="en-US" sz="1013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" name="Text Box 66"/>
          <p:cNvSpPr txBox="1">
            <a:spLocks noChangeArrowheads="1"/>
          </p:cNvSpPr>
          <p:nvPr/>
        </p:nvSpPr>
        <p:spPr bwMode="auto">
          <a:xfrm>
            <a:off x="1185520" y="2416454"/>
            <a:ext cx="2357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212C7A"/>
                </a:solidFill>
                <a:latin typeface="Times New Roman" pitchFamily="18" charset="0"/>
              </a:rPr>
              <a:t>1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Mắt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nhìn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9" name="Text Box 67"/>
          <p:cNvSpPr txBox="1">
            <a:spLocks noChangeArrowheads="1"/>
          </p:cNvSpPr>
          <p:nvPr/>
        </p:nvSpPr>
        <p:spPr bwMode="auto">
          <a:xfrm>
            <a:off x="1201920" y="4097142"/>
            <a:ext cx="2028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212C7A"/>
                </a:solidFill>
                <a:latin typeface="Times New Roman" pitchFamily="18" charset="0"/>
              </a:rPr>
              <a:t>3</a:t>
            </a:r>
            <a:r>
              <a:rPr lang="en-US" sz="2000" b="1">
                <a:solidFill>
                  <a:srgbClr val="212C7A"/>
                </a:solidFill>
                <a:latin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Lưỡi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nếm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0" name="Text Box 68"/>
          <p:cNvSpPr txBox="1">
            <a:spLocks noChangeArrowheads="1"/>
          </p:cNvSpPr>
          <p:nvPr/>
        </p:nvSpPr>
        <p:spPr bwMode="auto">
          <a:xfrm>
            <a:off x="1201920" y="3265077"/>
            <a:ext cx="2028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212C7A"/>
                </a:solidFill>
                <a:latin typeface="Times New Roman" pitchFamily="18" charset="0"/>
              </a:rPr>
              <a:t>2</a:t>
            </a:r>
            <a:r>
              <a:rPr lang="en-US" sz="2000" b="1">
                <a:solidFill>
                  <a:srgbClr val="212C7A"/>
                </a:solidFill>
                <a:latin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Mũi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ngửi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1" name="Text Box 69"/>
          <p:cNvSpPr txBox="1">
            <a:spLocks noChangeArrowheads="1"/>
          </p:cNvSpPr>
          <p:nvPr/>
        </p:nvSpPr>
        <p:spPr bwMode="auto">
          <a:xfrm>
            <a:off x="5657850" y="1415825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2</a:t>
            </a: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3439700" y="1721257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sữa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6" name="Picture 2" descr="🥛 cốc sữa - �? nghĩa biểu tượng cảm xú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45" y="1463930"/>
            <a:ext cx="657225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3328987" y="2416454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Màu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trắng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đục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2" name="Text Box 70"/>
          <p:cNvSpPr txBox="1">
            <a:spLocks noChangeArrowheads="1"/>
          </p:cNvSpPr>
          <p:nvPr/>
        </p:nvSpPr>
        <p:spPr bwMode="auto">
          <a:xfrm>
            <a:off x="3433185" y="1407928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1</a:t>
            </a:r>
          </a:p>
        </p:txBody>
      </p:sp>
      <p:sp>
        <p:nvSpPr>
          <p:cNvPr id="26" name="Text Box 69"/>
          <p:cNvSpPr txBox="1">
            <a:spLocks noChangeArrowheads="1"/>
          </p:cNvSpPr>
          <p:nvPr/>
        </p:nvSpPr>
        <p:spPr bwMode="auto">
          <a:xfrm>
            <a:off x="5686425" y="1738990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nước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lọc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7" name="Text Box 66"/>
          <p:cNvSpPr txBox="1">
            <a:spLocks noChangeArrowheads="1"/>
          </p:cNvSpPr>
          <p:nvPr/>
        </p:nvSpPr>
        <p:spPr bwMode="auto">
          <a:xfrm>
            <a:off x="5686425" y="2262566"/>
            <a:ext cx="1971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suốt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không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màu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8" name="Text Box 66"/>
          <p:cNvSpPr txBox="1">
            <a:spLocks noChangeArrowheads="1"/>
          </p:cNvSpPr>
          <p:nvPr/>
        </p:nvSpPr>
        <p:spPr bwMode="auto">
          <a:xfrm>
            <a:off x="3635608" y="4043318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Vị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ngọt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9" name="Text Box 66"/>
          <p:cNvSpPr txBox="1">
            <a:spLocks noChangeArrowheads="1"/>
          </p:cNvSpPr>
          <p:nvPr/>
        </p:nvSpPr>
        <p:spPr bwMode="auto">
          <a:xfrm>
            <a:off x="5835683" y="4085106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Không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vị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0" name="Text Box 66"/>
          <p:cNvSpPr txBox="1">
            <a:spLocks noChangeArrowheads="1"/>
          </p:cNvSpPr>
          <p:nvPr/>
        </p:nvSpPr>
        <p:spPr bwMode="auto">
          <a:xfrm>
            <a:off x="3543300" y="3299397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Mùi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thơm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1" name="Text Box 66"/>
          <p:cNvSpPr txBox="1">
            <a:spLocks noChangeArrowheads="1"/>
          </p:cNvSpPr>
          <p:nvPr/>
        </p:nvSpPr>
        <p:spPr bwMode="auto">
          <a:xfrm>
            <a:off x="5802478" y="3328522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Không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mùi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97" y="191149"/>
            <a:ext cx="1845107" cy="15774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55" y="-184032"/>
            <a:ext cx="938865" cy="8047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942" y="1100755"/>
            <a:ext cx="1094984" cy="109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9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20" grpId="0"/>
      <p:bldP spid="22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5" y="138408"/>
            <a:ext cx="7315577" cy="4566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8232" y="1305741"/>
            <a:ext cx="5375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vị.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878" y="1417861"/>
            <a:ext cx="3286645" cy="328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" y="970556"/>
            <a:ext cx="6986260" cy="3920189"/>
          </a:xfrm>
          <a:prstGeom prst="rect">
            <a:avLst/>
          </a:prstGeom>
        </p:spPr>
      </p:pic>
      <p:pic>
        <p:nvPicPr>
          <p:cNvPr id="32" name="Picture 6" descr="Bong bóng sinh nhật Clip nghệ thuật Đồ họa vector Ellie The Elephant 39  Inch Qualatex Lá bóng - ngân hàng kỳ nghỉ png tháng tám ngân hàng png tải  về 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25" l="0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30" y="1667639"/>
            <a:ext cx="2429497" cy="172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44" y="-29671"/>
            <a:ext cx="3783678" cy="2074440"/>
          </a:xfrm>
          <a:prstGeom prst="rect">
            <a:avLst/>
          </a:prstGeom>
        </p:spPr>
      </p:pic>
      <p:pic>
        <p:nvPicPr>
          <p:cNvPr id="2050" name="Picture 2" descr="Hình ảnh Cốc Thủy Tinh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129" y="3177982"/>
            <a:ext cx="1055865" cy="12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32" y="993576"/>
            <a:ext cx="1443539" cy="32468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090"/>
            <a:ext cx="4553380" cy="26767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8" y="-480616"/>
            <a:ext cx="5120102" cy="21482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9965" y="682683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HÌNH DẠNG CỦA NƯỚC</a:t>
            </a:r>
          </a:p>
        </p:txBody>
      </p:sp>
      <p:sp>
        <p:nvSpPr>
          <p:cNvPr id="21" name="TextBox 20"/>
          <p:cNvSpPr txBox="1"/>
          <p:nvPr/>
        </p:nvSpPr>
        <p:spPr>
          <a:xfrm rot="21242593">
            <a:off x="5522107" y="256177"/>
            <a:ext cx="3672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12948" y="-495705"/>
            <a:ext cx="5708361" cy="3224255"/>
            <a:chOff x="416794" y="-582275"/>
            <a:chExt cx="5708361" cy="322425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94" y="-582275"/>
              <a:ext cx="5708361" cy="322425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51908" y="600832"/>
              <a:ext cx="36720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10" y="1421307"/>
            <a:ext cx="3195094" cy="319509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82" y="2241157"/>
            <a:ext cx="1821361" cy="237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3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619">
            <a:off x="855136" y="1586329"/>
            <a:ext cx="2681593" cy="2681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1" y="2565324"/>
            <a:ext cx="2802591" cy="2802591"/>
          </a:xfrm>
          <a:prstGeom prst="rect">
            <a:avLst/>
          </a:prstGeom>
        </p:spPr>
      </p:pic>
      <p:pic>
        <p:nvPicPr>
          <p:cNvPr id="4100" name="Picture 4" descr="Học Pha Chế - Rượu - Nghệ Sĩ Barte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066" y="500894"/>
            <a:ext cx="4026681" cy="2684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2" y="-154372"/>
            <a:ext cx="2701324" cy="1387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85169" y="177729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56" y="3246776"/>
            <a:ext cx="1774090" cy="1499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43345">
            <a:off x="3332634" y="657523"/>
            <a:ext cx="1251794" cy="476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43345">
            <a:off x="7319011" y="2544161"/>
            <a:ext cx="1371470" cy="476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9019">
            <a:off x="276461" y="991732"/>
            <a:ext cx="1625382" cy="698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0357">
            <a:off x="2560206" y="4157970"/>
            <a:ext cx="1319060" cy="6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id="{94698467-3D7C-4940-B122-BA0F24385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50" y="1402912"/>
            <a:ext cx="4296510" cy="2029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56" y="1099494"/>
            <a:ext cx="3694283" cy="3417688"/>
          </a:xfrm>
          <a:prstGeom prst="rect">
            <a:avLst/>
          </a:prstGeom>
        </p:spPr>
      </p:pic>
      <p:sp>
        <p:nvSpPr>
          <p:cNvPr id="13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442" y="2941263"/>
            <a:ext cx="3877631" cy="1200329"/>
          </a:xfrm>
          <a:custGeom>
            <a:avLst/>
            <a:gdLst>
              <a:gd name="connsiteX0" fmla="*/ 0 w 3877631"/>
              <a:gd name="connsiteY0" fmla="*/ 0 h 1200329"/>
              <a:gd name="connsiteX1" fmla="*/ 515171 w 3877631"/>
              <a:gd name="connsiteY1" fmla="*/ 0 h 1200329"/>
              <a:gd name="connsiteX2" fmla="*/ 1107895 w 3877631"/>
              <a:gd name="connsiteY2" fmla="*/ 0 h 1200329"/>
              <a:gd name="connsiteX3" fmla="*/ 1739394 w 3877631"/>
              <a:gd name="connsiteY3" fmla="*/ 0 h 1200329"/>
              <a:gd name="connsiteX4" fmla="*/ 2254565 w 3877631"/>
              <a:gd name="connsiteY4" fmla="*/ 0 h 1200329"/>
              <a:gd name="connsiteX5" fmla="*/ 2847289 w 3877631"/>
              <a:gd name="connsiteY5" fmla="*/ 0 h 1200329"/>
              <a:gd name="connsiteX6" fmla="*/ 3362460 w 3877631"/>
              <a:gd name="connsiteY6" fmla="*/ 0 h 1200329"/>
              <a:gd name="connsiteX7" fmla="*/ 3877631 w 3877631"/>
              <a:gd name="connsiteY7" fmla="*/ 0 h 1200329"/>
              <a:gd name="connsiteX8" fmla="*/ 3877631 w 3877631"/>
              <a:gd name="connsiteY8" fmla="*/ 424116 h 1200329"/>
              <a:gd name="connsiteX9" fmla="*/ 3877631 w 3877631"/>
              <a:gd name="connsiteY9" fmla="*/ 800219 h 1200329"/>
              <a:gd name="connsiteX10" fmla="*/ 3877631 w 3877631"/>
              <a:gd name="connsiteY10" fmla="*/ 1200329 h 1200329"/>
              <a:gd name="connsiteX11" fmla="*/ 3323684 w 3877631"/>
              <a:gd name="connsiteY11" fmla="*/ 1200329 h 1200329"/>
              <a:gd name="connsiteX12" fmla="*/ 2769736 w 3877631"/>
              <a:gd name="connsiteY12" fmla="*/ 1200329 h 1200329"/>
              <a:gd name="connsiteX13" fmla="*/ 2215789 w 3877631"/>
              <a:gd name="connsiteY13" fmla="*/ 1200329 h 1200329"/>
              <a:gd name="connsiteX14" fmla="*/ 1584289 w 3877631"/>
              <a:gd name="connsiteY14" fmla="*/ 1200329 h 1200329"/>
              <a:gd name="connsiteX15" fmla="*/ 1030342 w 3877631"/>
              <a:gd name="connsiteY15" fmla="*/ 1200329 h 1200329"/>
              <a:gd name="connsiteX16" fmla="*/ 0 w 3877631"/>
              <a:gd name="connsiteY16" fmla="*/ 1200329 h 1200329"/>
              <a:gd name="connsiteX17" fmla="*/ 0 w 3877631"/>
              <a:gd name="connsiteY17" fmla="*/ 788216 h 1200329"/>
              <a:gd name="connsiteX18" fmla="*/ 0 w 3877631"/>
              <a:gd name="connsiteY18" fmla="*/ 376103 h 1200329"/>
              <a:gd name="connsiteX19" fmla="*/ 0 w 3877631"/>
              <a:gd name="connsiteY19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77631" h="1200329" extrusionOk="0">
                <a:moveTo>
                  <a:pt x="0" y="0"/>
                </a:moveTo>
                <a:cubicBezTo>
                  <a:pt x="178298" y="-11033"/>
                  <a:pt x="297201" y="25724"/>
                  <a:pt x="515171" y="0"/>
                </a:cubicBezTo>
                <a:cubicBezTo>
                  <a:pt x="733141" y="-25724"/>
                  <a:pt x="881863" y="4383"/>
                  <a:pt x="1107895" y="0"/>
                </a:cubicBezTo>
                <a:cubicBezTo>
                  <a:pt x="1333927" y="-4383"/>
                  <a:pt x="1438930" y="53906"/>
                  <a:pt x="1739394" y="0"/>
                </a:cubicBezTo>
                <a:cubicBezTo>
                  <a:pt x="2039858" y="-53906"/>
                  <a:pt x="2100276" y="57228"/>
                  <a:pt x="2254565" y="0"/>
                </a:cubicBezTo>
                <a:cubicBezTo>
                  <a:pt x="2408854" y="-57228"/>
                  <a:pt x="2590244" y="36488"/>
                  <a:pt x="2847289" y="0"/>
                </a:cubicBezTo>
                <a:cubicBezTo>
                  <a:pt x="3104334" y="-36488"/>
                  <a:pt x="3191409" y="60283"/>
                  <a:pt x="3362460" y="0"/>
                </a:cubicBezTo>
                <a:cubicBezTo>
                  <a:pt x="3533511" y="-60283"/>
                  <a:pt x="3692096" y="54686"/>
                  <a:pt x="3877631" y="0"/>
                </a:cubicBezTo>
                <a:cubicBezTo>
                  <a:pt x="3913422" y="203103"/>
                  <a:pt x="3856564" y="268788"/>
                  <a:pt x="3877631" y="424116"/>
                </a:cubicBezTo>
                <a:cubicBezTo>
                  <a:pt x="3898698" y="579444"/>
                  <a:pt x="3869019" y="703518"/>
                  <a:pt x="3877631" y="800219"/>
                </a:cubicBezTo>
                <a:cubicBezTo>
                  <a:pt x="3886243" y="896920"/>
                  <a:pt x="3873217" y="1076213"/>
                  <a:pt x="3877631" y="1200329"/>
                </a:cubicBezTo>
                <a:cubicBezTo>
                  <a:pt x="3733335" y="1216949"/>
                  <a:pt x="3457395" y="1151130"/>
                  <a:pt x="3323684" y="1200329"/>
                </a:cubicBezTo>
                <a:cubicBezTo>
                  <a:pt x="3189973" y="1249528"/>
                  <a:pt x="2931024" y="1161012"/>
                  <a:pt x="2769736" y="1200329"/>
                </a:cubicBezTo>
                <a:cubicBezTo>
                  <a:pt x="2608448" y="1239646"/>
                  <a:pt x="2486031" y="1176233"/>
                  <a:pt x="2215789" y="1200329"/>
                </a:cubicBezTo>
                <a:cubicBezTo>
                  <a:pt x="1945547" y="1224425"/>
                  <a:pt x="1809373" y="1183049"/>
                  <a:pt x="1584289" y="1200329"/>
                </a:cubicBezTo>
                <a:cubicBezTo>
                  <a:pt x="1359205" y="1217609"/>
                  <a:pt x="1217874" y="1144057"/>
                  <a:pt x="1030342" y="1200329"/>
                </a:cubicBezTo>
                <a:cubicBezTo>
                  <a:pt x="842810" y="1256601"/>
                  <a:pt x="334500" y="1098878"/>
                  <a:pt x="0" y="1200329"/>
                </a:cubicBezTo>
                <a:cubicBezTo>
                  <a:pt x="-10904" y="1082720"/>
                  <a:pt x="5585" y="910413"/>
                  <a:pt x="0" y="788216"/>
                </a:cubicBezTo>
                <a:cubicBezTo>
                  <a:pt x="-5585" y="666019"/>
                  <a:pt x="46030" y="485540"/>
                  <a:pt x="0" y="376103"/>
                </a:cubicBezTo>
                <a:cubicBezTo>
                  <a:pt x="-46030" y="266666"/>
                  <a:pt x="3742" y="12859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chảy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như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thế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5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442" y="1699840"/>
            <a:ext cx="4174118" cy="646331"/>
          </a:xfrm>
          <a:custGeom>
            <a:avLst/>
            <a:gdLst>
              <a:gd name="connsiteX0" fmla="*/ 0 w 4174118"/>
              <a:gd name="connsiteY0" fmla="*/ 0 h 646331"/>
              <a:gd name="connsiteX1" fmla="*/ 554561 w 4174118"/>
              <a:gd name="connsiteY1" fmla="*/ 0 h 646331"/>
              <a:gd name="connsiteX2" fmla="*/ 1192605 w 4174118"/>
              <a:gd name="connsiteY2" fmla="*/ 0 h 646331"/>
              <a:gd name="connsiteX3" fmla="*/ 1872390 w 4174118"/>
              <a:gd name="connsiteY3" fmla="*/ 0 h 646331"/>
              <a:gd name="connsiteX4" fmla="*/ 2426951 w 4174118"/>
              <a:gd name="connsiteY4" fmla="*/ 0 h 646331"/>
              <a:gd name="connsiteX5" fmla="*/ 3064995 w 4174118"/>
              <a:gd name="connsiteY5" fmla="*/ 0 h 646331"/>
              <a:gd name="connsiteX6" fmla="*/ 3619557 w 4174118"/>
              <a:gd name="connsiteY6" fmla="*/ 0 h 646331"/>
              <a:gd name="connsiteX7" fmla="*/ 4174118 w 4174118"/>
              <a:gd name="connsiteY7" fmla="*/ 0 h 646331"/>
              <a:gd name="connsiteX8" fmla="*/ 4174118 w 4174118"/>
              <a:gd name="connsiteY8" fmla="*/ 336092 h 646331"/>
              <a:gd name="connsiteX9" fmla="*/ 4174118 w 4174118"/>
              <a:gd name="connsiteY9" fmla="*/ 646331 h 646331"/>
              <a:gd name="connsiteX10" fmla="*/ 3703039 w 4174118"/>
              <a:gd name="connsiteY10" fmla="*/ 646331 h 646331"/>
              <a:gd name="connsiteX11" fmla="*/ 3023254 w 4174118"/>
              <a:gd name="connsiteY11" fmla="*/ 646331 h 646331"/>
              <a:gd name="connsiteX12" fmla="*/ 2426951 w 4174118"/>
              <a:gd name="connsiteY12" fmla="*/ 646331 h 646331"/>
              <a:gd name="connsiteX13" fmla="*/ 1830649 w 4174118"/>
              <a:gd name="connsiteY13" fmla="*/ 646331 h 646331"/>
              <a:gd name="connsiteX14" fmla="*/ 1150864 w 4174118"/>
              <a:gd name="connsiteY14" fmla="*/ 646331 h 646331"/>
              <a:gd name="connsiteX15" fmla="*/ 554561 w 4174118"/>
              <a:gd name="connsiteY15" fmla="*/ 646331 h 646331"/>
              <a:gd name="connsiteX16" fmla="*/ 0 w 4174118"/>
              <a:gd name="connsiteY16" fmla="*/ 646331 h 646331"/>
              <a:gd name="connsiteX17" fmla="*/ 0 w 4174118"/>
              <a:gd name="connsiteY17" fmla="*/ 316702 h 646331"/>
              <a:gd name="connsiteX18" fmla="*/ 0 w 4174118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74118" h="646331" extrusionOk="0">
                <a:moveTo>
                  <a:pt x="0" y="0"/>
                </a:moveTo>
                <a:cubicBezTo>
                  <a:pt x="232745" y="-60768"/>
                  <a:pt x="305901" y="44397"/>
                  <a:pt x="554561" y="0"/>
                </a:cubicBezTo>
                <a:cubicBezTo>
                  <a:pt x="803221" y="-44397"/>
                  <a:pt x="882537" y="24019"/>
                  <a:pt x="1192605" y="0"/>
                </a:cubicBezTo>
                <a:cubicBezTo>
                  <a:pt x="1502673" y="-24019"/>
                  <a:pt x="1547358" y="56088"/>
                  <a:pt x="1872390" y="0"/>
                </a:cubicBezTo>
                <a:cubicBezTo>
                  <a:pt x="2197422" y="-56088"/>
                  <a:pt x="2170748" y="28497"/>
                  <a:pt x="2426951" y="0"/>
                </a:cubicBezTo>
                <a:cubicBezTo>
                  <a:pt x="2683154" y="-28497"/>
                  <a:pt x="2865514" y="21329"/>
                  <a:pt x="3064995" y="0"/>
                </a:cubicBezTo>
                <a:cubicBezTo>
                  <a:pt x="3264476" y="-21329"/>
                  <a:pt x="3472273" y="54052"/>
                  <a:pt x="3619557" y="0"/>
                </a:cubicBezTo>
                <a:cubicBezTo>
                  <a:pt x="3766841" y="-54052"/>
                  <a:pt x="3899124" y="40436"/>
                  <a:pt x="4174118" y="0"/>
                </a:cubicBezTo>
                <a:cubicBezTo>
                  <a:pt x="4176081" y="99152"/>
                  <a:pt x="4158117" y="207758"/>
                  <a:pt x="4174118" y="336092"/>
                </a:cubicBezTo>
                <a:cubicBezTo>
                  <a:pt x="4190119" y="464426"/>
                  <a:pt x="4137143" y="501535"/>
                  <a:pt x="4174118" y="646331"/>
                </a:cubicBezTo>
                <a:cubicBezTo>
                  <a:pt x="4068749" y="670650"/>
                  <a:pt x="3839923" y="636748"/>
                  <a:pt x="3703039" y="646331"/>
                </a:cubicBezTo>
                <a:cubicBezTo>
                  <a:pt x="3566155" y="655914"/>
                  <a:pt x="3306209" y="641947"/>
                  <a:pt x="3023254" y="646331"/>
                </a:cubicBezTo>
                <a:cubicBezTo>
                  <a:pt x="2740300" y="650715"/>
                  <a:pt x="2620705" y="626648"/>
                  <a:pt x="2426951" y="646331"/>
                </a:cubicBezTo>
                <a:cubicBezTo>
                  <a:pt x="2233197" y="666014"/>
                  <a:pt x="1954235" y="637170"/>
                  <a:pt x="1830649" y="646331"/>
                </a:cubicBezTo>
                <a:cubicBezTo>
                  <a:pt x="1707063" y="655492"/>
                  <a:pt x="1397899" y="582008"/>
                  <a:pt x="1150864" y="646331"/>
                </a:cubicBezTo>
                <a:cubicBezTo>
                  <a:pt x="903829" y="710654"/>
                  <a:pt x="722593" y="618748"/>
                  <a:pt x="554561" y="646331"/>
                </a:cubicBezTo>
                <a:cubicBezTo>
                  <a:pt x="386529" y="673914"/>
                  <a:pt x="181766" y="596116"/>
                  <a:pt x="0" y="646331"/>
                </a:cubicBezTo>
                <a:cubicBezTo>
                  <a:pt x="-27868" y="482849"/>
                  <a:pt x="29004" y="386542"/>
                  <a:pt x="0" y="316702"/>
                </a:cubicBezTo>
                <a:cubicBezTo>
                  <a:pt x="-29004" y="246862"/>
                  <a:pt x="35230" y="15425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Mô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tả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thí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nghiệm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3252" y="200185"/>
            <a:ext cx="7136101" cy="452003"/>
          </a:xfrm>
          <a:prstGeom prst="roundRect">
            <a:avLst/>
          </a:prstGeom>
          <a:grpFill/>
          <a:ln w="38100">
            <a:solidFill>
              <a:srgbClr val="366DA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 algn="ctr">
              <a:defRPr sz="34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/>
              <a:t>TÌM HIỂU VỀ HƯỚNG CHẢY CỦA NƯỚC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06" y="411937"/>
            <a:ext cx="2940798" cy="12879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9248" y="777012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000099"/>
                </a:solidFill>
                <a:latin typeface="Times New Roman" pitchFamily="18" charset="0"/>
              </a:rPr>
              <a:t>Thí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 nghiệm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62211" y="1940384"/>
            <a:ext cx="423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chảy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khắp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phía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73" y="2883643"/>
            <a:ext cx="1512096" cy="2330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38" y="1824664"/>
            <a:ext cx="2658507" cy="235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3" y="-358706"/>
            <a:ext cx="2701324" cy="1924022"/>
          </a:xfrm>
          <a:prstGeom prst="rect">
            <a:avLst/>
          </a:prstGeom>
        </p:spPr>
      </p:pic>
      <p:sp>
        <p:nvSpPr>
          <p:cNvPr id="3" name="矩形 8"/>
          <p:cNvSpPr/>
          <p:nvPr/>
        </p:nvSpPr>
        <p:spPr>
          <a:xfrm>
            <a:off x="368463" y="619240"/>
            <a:ext cx="4396995" cy="3298273"/>
          </a:xfrm>
          <a:custGeom>
            <a:avLst/>
            <a:gdLst>
              <a:gd name="connsiteX0" fmla="*/ 0 w 3457020"/>
              <a:gd name="connsiteY0" fmla="*/ 0 h 2138572"/>
              <a:gd name="connsiteX1" fmla="*/ 3457020 w 3457020"/>
              <a:gd name="connsiteY1" fmla="*/ 0 h 2138572"/>
              <a:gd name="connsiteX2" fmla="*/ 3457020 w 3457020"/>
              <a:gd name="connsiteY2" fmla="*/ 2138572 h 2138572"/>
              <a:gd name="connsiteX3" fmla="*/ 0 w 3457020"/>
              <a:gd name="connsiteY3" fmla="*/ 2138572 h 2138572"/>
              <a:gd name="connsiteX4" fmla="*/ 0 w 3457020"/>
              <a:gd name="connsiteY4" fmla="*/ 0 h 2138572"/>
              <a:gd name="connsiteX0-1" fmla="*/ 0 w 3754476"/>
              <a:gd name="connsiteY0-2" fmla="*/ 66101 h 2138572"/>
              <a:gd name="connsiteX1-3" fmla="*/ 3754476 w 3754476"/>
              <a:gd name="connsiteY1-4" fmla="*/ 0 h 2138572"/>
              <a:gd name="connsiteX2-5" fmla="*/ 3754476 w 3754476"/>
              <a:gd name="connsiteY2-6" fmla="*/ 2138572 h 2138572"/>
              <a:gd name="connsiteX3-7" fmla="*/ 297456 w 3754476"/>
              <a:gd name="connsiteY3-8" fmla="*/ 2138572 h 2138572"/>
              <a:gd name="connsiteX4-9" fmla="*/ 0 w 3754476"/>
              <a:gd name="connsiteY4-10" fmla="*/ 66101 h 2138572"/>
              <a:gd name="connsiteX0-11" fmla="*/ 0 w 3754476"/>
              <a:gd name="connsiteY0-12" fmla="*/ 66101 h 2292808"/>
              <a:gd name="connsiteX1-13" fmla="*/ 3754476 w 3754476"/>
              <a:gd name="connsiteY1-14" fmla="*/ 0 h 2292808"/>
              <a:gd name="connsiteX2-15" fmla="*/ 3754476 w 3754476"/>
              <a:gd name="connsiteY2-16" fmla="*/ 2138572 h 2292808"/>
              <a:gd name="connsiteX3-17" fmla="*/ 694063 w 3754476"/>
              <a:gd name="connsiteY3-18" fmla="*/ 2292808 h 2292808"/>
              <a:gd name="connsiteX4-19" fmla="*/ 0 w 3754476"/>
              <a:gd name="connsiteY4-20" fmla="*/ 66101 h 2292808"/>
              <a:gd name="connsiteX0-21" fmla="*/ 0 w 3754476"/>
              <a:gd name="connsiteY0-22" fmla="*/ 154236 h 2380943"/>
              <a:gd name="connsiteX1-23" fmla="*/ 3743459 w 3754476"/>
              <a:gd name="connsiteY1-24" fmla="*/ 0 h 2380943"/>
              <a:gd name="connsiteX2-25" fmla="*/ 3754476 w 3754476"/>
              <a:gd name="connsiteY2-26" fmla="*/ 2226707 h 2380943"/>
              <a:gd name="connsiteX3-27" fmla="*/ 694063 w 3754476"/>
              <a:gd name="connsiteY3-28" fmla="*/ 2380943 h 2380943"/>
              <a:gd name="connsiteX4-29" fmla="*/ 0 w 3754476"/>
              <a:gd name="connsiteY4-30" fmla="*/ 154236 h 2380943"/>
              <a:gd name="connsiteX0-31" fmla="*/ 0 w 3985830"/>
              <a:gd name="connsiteY0-32" fmla="*/ 154236 h 2380943"/>
              <a:gd name="connsiteX1-33" fmla="*/ 3743459 w 3985830"/>
              <a:gd name="connsiteY1-34" fmla="*/ 0 h 2380943"/>
              <a:gd name="connsiteX2-35" fmla="*/ 3985830 w 3985830"/>
              <a:gd name="connsiteY2-36" fmla="*/ 2050437 h 2380943"/>
              <a:gd name="connsiteX3-37" fmla="*/ 694063 w 3985830"/>
              <a:gd name="connsiteY3-38" fmla="*/ 2380943 h 2380943"/>
              <a:gd name="connsiteX4-39" fmla="*/ 0 w 3985830"/>
              <a:gd name="connsiteY4-40" fmla="*/ 154236 h 2380943"/>
              <a:gd name="connsiteX0-41" fmla="*/ 0 w 3985830"/>
              <a:gd name="connsiteY0-42" fmla="*/ 154236 h 2380943"/>
              <a:gd name="connsiteX1-43" fmla="*/ 3743459 w 3985830"/>
              <a:gd name="connsiteY1-44" fmla="*/ 0 h 2380943"/>
              <a:gd name="connsiteX2-45" fmla="*/ 3985830 w 3985830"/>
              <a:gd name="connsiteY2-46" fmla="*/ 2050437 h 2380943"/>
              <a:gd name="connsiteX3-47" fmla="*/ 694063 w 3985830"/>
              <a:gd name="connsiteY3-48" fmla="*/ 2380943 h 2380943"/>
              <a:gd name="connsiteX4-49" fmla="*/ 0 w 3985830"/>
              <a:gd name="connsiteY4-50" fmla="*/ 154236 h 2380943"/>
              <a:gd name="connsiteX0-51" fmla="*/ 0 w 4186936"/>
              <a:gd name="connsiteY0-52" fmla="*/ 154236 h 2380943"/>
              <a:gd name="connsiteX1-53" fmla="*/ 3743459 w 4186936"/>
              <a:gd name="connsiteY1-54" fmla="*/ 0 h 2380943"/>
              <a:gd name="connsiteX2-55" fmla="*/ 3816569 w 4186936"/>
              <a:gd name="connsiteY2-56" fmla="*/ 896596 h 2380943"/>
              <a:gd name="connsiteX3-57" fmla="*/ 3985830 w 4186936"/>
              <a:gd name="connsiteY3-58" fmla="*/ 2050437 h 2380943"/>
              <a:gd name="connsiteX4-59" fmla="*/ 694063 w 4186936"/>
              <a:gd name="connsiteY4-60" fmla="*/ 2380943 h 2380943"/>
              <a:gd name="connsiteX5" fmla="*/ 0 w 4186936"/>
              <a:gd name="connsiteY5" fmla="*/ 154236 h 2380943"/>
              <a:gd name="connsiteX0-61" fmla="*/ 0 w 4126322"/>
              <a:gd name="connsiteY0-62" fmla="*/ 154236 h 2380943"/>
              <a:gd name="connsiteX1-63" fmla="*/ 3743459 w 4126322"/>
              <a:gd name="connsiteY1-64" fmla="*/ 0 h 2380943"/>
              <a:gd name="connsiteX2-65" fmla="*/ 3375894 w 4126322"/>
              <a:gd name="connsiteY2-66" fmla="*/ 1116933 h 2380943"/>
              <a:gd name="connsiteX3-67" fmla="*/ 3985830 w 4126322"/>
              <a:gd name="connsiteY3-68" fmla="*/ 2050437 h 2380943"/>
              <a:gd name="connsiteX4-69" fmla="*/ 694063 w 4126322"/>
              <a:gd name="connsiteY4-70" fmla="*/ 2380943 h 2380943"/>
              <a:gd name="connsiteX5-71" fmla="*/ 0 w 4126322"/>
              <a:gd name="connsiteY5-72" fmla="*/ 154236 h 2380943"/>
              <a:gd name="connsiteX0-73" fmla="*/ 0 w 3985830"/>
              <a:gd name="connsiteY0-74" fmla="*/ 154236 h 2380943"/>
              <a:gd name="connsiteX1-75" fmla="*/ 3743459 w 3985830"/>
              <a:gd name="connsiteY1-76" fmla="*/ 0 h 2380943"/>
              <a:gd name="connsiteX2-77" fmla="*/ 3375894 w 3985830"/>
              <a:gd name="connsiteY2-78" fmla="*/ 1116933 h 2380943"/>
              <a:gd name="connsiteX3-79" fmla="*/ 3985830 w 3985830"/>
              <a:gd name="connsiteY3-80" fmla="*/ 2050437 h 2380943"/>
              <a:gd name="connsiteX4-81" fmla="*/ 694063 w 3985830"/>
              <a:gd name="connsiteY4-82" fmla="*/ 2380943 h 2380943"/>
              <a:gd name="connsiteX5-83" fmla="*/ 0 w 3985830"/>
              <a:gd name="connsiteY5-84" fmla="*/ 154236 h 2380943"/>
              <a:gd name="connsiteX0-85" fmla="*/ 0 w 3985830"/>
              <a:gd name="connsiteY0-86" fmla="*/ 154236 h 2380943"/>
              <a:gd name="connsiteX1-87" fmla="*/ 3743459 w 3985830"/>
              <a:gd name="connsiteY1-88" fmla="*/ 0 h 2380943"/>
              <a:gd name="connsiteX2-89" fmla="*/ 3375894 w 3985830"/>
              <a:gd name="connsiteY2-90" fmla="*/ 1116933 h 2380943"/>
              <a:gd name="connsiteX3-91" fmla="*/ 3985830 w 3985830"/>
              <a:gd name="connsiteY3-92" fmla="*/ 2050437 h 2380943"/>
              <a:gd name="connsiteX4-93" fmla="*/ 694063 w 3985830"/>
              <a:gd name="connsiteY4-94" fmla="*/ 2380943 h 2380943"/>
              <a:gd name="connsiteX5-95" fmla="*/ 0 w 3985830"/>
              <a:gd name="connsiteY5-96" fmla="*/ 154236 h 2380943"/>
              <a:gd name="connsiteX0-97" fmla="*/ 0 w 3985830"/>
              <a:gd name="connsiteY0-98" fmla="*/ 154236 h 2380943"/>
              <a:gd name="connsiteX1-99" fmla="*/ 3743459 w 3985830"/>
              <a:gd name="connsiteY1-100" fmla="*/ 0 h 2380943"/>
              <a:gd name="connsiteX2-101" fmla="*/ 3375894 w 3985830"/>
              <a:gd name="connsiteY2-102" fmla="*/ 1116933 h 2380943"/>
              <a:gd name="connsiteX3-103" fmla="*/ 3985830 w 3985830"/>
              <a:gd name="connsiteY3-104" fmla="*/ 2050437 h 2380943"/>
              <a:gd name="connsiteX4-105" fmla="*/ 694063 w 3985830"/>
              <a:gd name="connsiteY4-106" fmla="*/ 2380943 h 2380943"/>
              <a:gd name="connsiteX5-107" fmla="*/ 0 w 3985830"/>
              <a:gd name="connsiteY5-108" fmla="*/ 154236 h 2380943"/>
              <a:gd name="connsiteX0-109" fmla="*/ 0 w 3985830"/>
              <a:gd name="connsiteY0-110" fmla="*/ 154236 h 2380943"/>
              <a:gd name="connsiteX1-111" fmla="*/ 3743459 w 3985830"/>
              <a:gd name="connsiteY1-112" fmla="*/ 0 h 2380943"/>
              <a:gd name="connsiteX2-113" fmla="*/ 3375894 w 3985830"/>
              <a:gd name="connsiteY2-114" fmla="*/ 1116933 h 2380943"/>
              <a:gd name="connsiteX3-115" fmla="*/ 3985830 w 3985830"/>
              <a:gd name="connsiteY3-116" fmla="*/ 2050437 h 2380943"/>
              <a:gd name="connsiteX4-117" fmla="*/ 694063 w 3985830"/>
              <a:gd name="connsiteY4-118" fmla="*/ 2380943 h 2380943"/>
              <a:gd name="connsiteX5-119" fmla="*/ 0 w 3985830"/>
              <a:gd name="connsiteY5-120" fmla="*/ 154236 h 2380943"/>
              <a:gd name="connsiteX0-121" fmla="*/ 0 w 3985830"/>
              <a:gd name="connsiteY0-122" fmla="*/ 154236 h 2380943"/>
              <a:gd name="connsiteX1-123" fmla="*/ 3743459 w 3985830"/>
              <a:gd name="connsiteY1-124" fmla="*/ 0 h 2380943"/>
              <a:gd name="connsiteX2-125" fmla="*/ 3375894 w 3985830"/>
              <a:gd name="connsiteY2-126" fmla="*/ 1116933 h 2380943"/>
              <a:gd name="connsiteX3-127" fmla="*/ 3985830 w 3985830"/>
              <a:gd name="connsiteY3-128" fmla="*/ 2050437 h 2380943"/>
              <a:gd name="connsiteX4-129" fmla="*/ 694063 w 3985830"/>
              <a:gd name="connsiteY4-130" fmla="*/ 2380943 h 2380943"/>
              <a:gd name="connsiteX5-131" fmla="*/ 0 w 3985830"/>
              <a:gd name="connsiteY5-132" fmla="*/ 154236 h 2380943"/>
              <a:gd name="connsiteX0-133" fmla="*/ 0 w 3985830"/>
              <a:gd name="connsiteY0-134" fmla="*/ 154236 h 2733482"/>
              <a:gd name="connsiteX1-135" fmla="*/ 3743459 w 3985830"/>
              <a:gd name="connsiteY1-136" fmla="*/ 0 h 2733482"/>
              <a:gd name="connsiteX2-137" fmla="*/ 3375894 w 3985830"/>
              <a:gd name="connsiteY2-138" fmla="*/ 1116933 h 2733482"/>
              <a:gd name="connsiteX3-139" fmla="*/ 3985830 w 3985830"/>
              <a:gd name="connsiteY3-140" fmla="*/ 2050437 h 2733482"/>
              <a:gd name="connsiteX4-141" fmla="*/ 589566 w 3985830"/>
              <a:gd name="connsiteY4-142" fmla="*/ 2733482 h 2733482"/>
              <a:gd name="connsiteX5-143" fmla="*/ 0 w 3985830"/>
              <a:gd name="connsiteY5-144" fmla="*/ 154236 h 2733482"/>
              <a:gd name="connsiteX0-145" fmla="*/ 0 w 3985830"/>
              <a:gd name="connsiteY0-146" fmla="*/ 154236 h 2733482"/>
              <a:gd name="connsiteX1-147" fmla="*/ 3743459 w 3985830"/>
              <a:gd name="connsiteY1-148" fmla="*/ 0 h 2733482"/>
              <a:gd name="connsiteX2-149" fmla="*/ 3375894 w 3985830"/>
              <a:gd name="connsiteY2-150" fmla="*/ 1116933 h 2733482"/>
              <a:gd name="connsiteX3-151" fmla="*/ 3985830 w 3985830"/>
              <a:gd name="connsiteY3-152" fmla="*/ 2050437 h 2733482"/>
              <a:gd name="connsiteX4-153" fmla="*/ 589566 w 3985830"/>
              <a:gd name="connsiteY4-154" fmla="*/ 2733482 h 2733482"/>
              <a:gd name="connsiteX5-155" fmla="*/ 0 w 3985830"/>
              <a:gd name="connsiteY5-156" fmla="*/ 154236 h 2733482"/>
              <a:gd name="connsiteX0-157" fmla="*/ 0 w 3985830"/>
              <a:gd name="connsiteY0-158" fmla="*/ 154236 h 2733482"/>
              <a:gd name="connsiteX1-159" fmla="*/ 3743459 w 3985830"/>
              <a:gd name="connsiteY1-160" fmla="*/ 0 h 2733482"/>
              <a:gd name="connsiteX2-161" fmla="*/ 3375894 w 3985830"/>
              <a:gd name="connsiteY2-162" fmla="*/ 1116933 h 2733482"/>
              <a:gd name="connsiteX3-163" fmla="*/ 3985830 w 3985830"/>
              <a:gd name="connsiteY3-164" fmla="*/ 2050437 h 2733482"/>
              <a:gd name="connsiteX4-165" fmla="*/ 2282527 w 3985830"/>
              <a:gd name="connsiteY4-166" fmla="*/ 2383872 h 2733482"/>
              <a:gd name="connsiteX5-167" fmla="*/ 589566 w 3985830"/>
              <a:gd name="connsiteY5-168" fmla="*/ 2733482 h 2733482"/>
              <a:gd name="connsiteX6" fmla="*/ 0 w 3985830"/>
              <a:gd name="connsiteY6" fmla="*/ 154236 h 2733482"/>
              <a:gd name="connsiteX0-169" fmla="*/ 0 w 3985830"/>
              <a:gd name="connsiteY0-170" fmla="*/ 154236 h 2733482"/>
              <a:gd name="connsiteX1-171" fmla="*/ 3743459 w 3985830"/>
              <a:gd name="connsiteY1-172" fmla="*/ 0 h 2733482"/>
              <a:gd name="connsiteX2-173" fmla="*/ 3375894 w 3985830"/>
              <a:gd name="connsiteY2-174" fmla="*/ 1116933 h 2733482"/>
              <a:gd name="connsiteX3-175" fmla="*/ 3985830 w 3985830"/>
              <a:gd name="connsiteY3-176" fmla="*/ 2050437 h 2733482"/>
              <a:gd name="connsiteX4-177" fmla="*/ 2198930 w 3985830"/>
              <a:gd name="connsiteY4-178" fmla="*/ 2108450 h 2733482"/>
              <a:gd name="connsiteX5-179" fmla="*/ 589566 w 3985830"/>
              <a:gd name="connsiteY5-180" fmla="*/ 2733482 h 2733482"/>
              <a:gd name="connsiteX6-181" fmla="*/ 0 w 3985830"/>
              <a:gd name="connsiteY6-182" fmla="*/ 154236 h 2733482"/>
              <a:gd name="connsiteX0-183" fmla="*/ 0 w 3985830"/>
              <a:gd name="connsiteY0-184" fmla="*/ 572877 h 3152123"/>
              <a:gd name="connsiteX1-185" fmla="*/ 3398620 w 3985830"/>
              <a:gd name="connsiteY1-186" fmla="*/ 0 h 3152123"/>
              <a:gd name="connsiteX2-187" fmla="*/ 3375894 w 3985830"/>
              <a:gd name="connsiteY2-188" fmla="*/ 1535574 h 3152123"/>
              <a:gd name="connsiteX3-189" fmla="*/ 3985830 w 3985830"/>
              <a:gd name="connsiteY3-190" fmla="*/ 2469078 h 3152123"/>
              <a:gd name="connsiteX4-191" fmla="*/ 2198930 w 3985830"/>
              <a:gd name="connsiteY4-192" fmla="*/ 2527091 h 3152123"/>
              <a:gd name="connsiteX5-193" fmla="*/ 589566 w 3985830"/>
              <a:gd name="connsiteY5-194" fmla="*/ 3152123 h 3152123"/>
              <a:gd name="connsiteX6-195" fmla="*/ 0 w 3985830"/>
              <a:gd name="connsiteY6-196" fmla="*/ 572877 h 3152123"/>
              <a:gd name="connsiteX0-197" fmla="*/ 0 w 3985830"/>
              <a:gd name="connsiteY0-198" fmla="*/ 572877 h 3152123"/>
              <a:gd name="connsiteX1-199" fmla="*/ 3398620 w 3985830"/>
              <a:gd name="connsiteY1-200" fmla="*/ 0 h 3152123"/>
              <a:gd name="connsiteX2-201" fmla="*/ 3375894 w 3985830"/>
              <a:gd name="connsiteY2-202" fmla="*/ 1535574 h 3152123"/>
              <a:gd name="connsiteX3-203" fmla="*/ 3985830 w 3985830"/>
              <a:gd name="connsiteY3-204" fmla="*/ 2469078 h 3152123"/>
              <a:gd name="connsiteX4-205" fmla="*/ 2198930 w 3985830"/>
              <a:gd name="connsiteY4-206" fmla="*/ 2527091 h 3152123"/>
              <a:gd name="connsiteX5-207" fmla="*/ 589566 w 3985830"/>
              <a:gd name="connsiteY5-208" fmla="*/ 3152123 h 3152123"/>
              <a:gd name="connsiteX6-209" fmla="*/ 0 w 3985830"/>
              <a:gd name="connsiteY6-210" fmla="*/ 572877 h 31521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  <a:cxn ang="0">
                <a:pos x="connsiteX6-181" y="connsiteY6-182"/>
              </a:cxn>
            </a:cxnLst>
            <a:rect l="l" t="t" r="r" b="b"/>
            <a:pathLst>
              <a:path w="3985830" h="3152123">
                <a:moveTo>
                  <a:pt x="0" y="572877"/>
                </a:moveTo>
                <a:cubicBezTo>
                  <a:pt x="1132873" y="381918"/>
                  <a:pt x="2150799" y="543499"/>
                  <a:pt x="3398620" y="0"/>
                </a:cubicBezTo>
                <a:cubicBezTo>
                  <a:pt x="3241500" y="355082"/>
                  <a:pt x="3412617" y="1127734"/>
                  <a:pt x="3375894" y="1535574"/>
                </a:cubicBezTo>
                <a:cubicBezTo>
                  <a:pt x="3735778" y="2163752"/>
                  <a:pt x="3635915" y="1979316"/>
                  <a:pt x="3985830" y="2469078"/>
                </a:cubicBezTo>
                <a:lnTo>
                  <a:pt x="2198930" y="2527091"/>
                </a:lnTo>
                <a:lnTo>
                  <a:pt x="589566" y="3152123"/>
                </a:lnTo>
                <a:cubicBezTo>
                  <a:pt x="591588" y="2248306"/>
                  <a:pt x="196522" y="1432626"/>
                  <a:pt x="0" y="57287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3"/>
          <p:cNvSpPr/>
          <p:nvPr/>
        </p:nvSpPr>
        <p:spPr>
          <a:xfrm rot="424988">
            <a:off x="4057256" y="1468590"/>
            <a:ext cx="4277900" cy="2957858"/>
          </a:xfrm>
          <a:custGeom>
            <a:avLst/>
            <a:gdLst>
              <a:gd name="connsiteX0" fmla="*/ 0 w 4131325"/>
              <a:gd name="connsiteY0" fmla="*/ 0 h 2856512"/>
              <a:gd name="connsiteX1" fmla="*/ 4131325 w 4131325"/>
              <a:gd name="connsiteY1" fmla="*/ 0 h 2856512"/>
              <a:gd name="connsiteX2" fmla="*/ 4131325 w 4131325"/>
              <a:gd name="connsiteY2" fmla="*/ 2856512 h 2856512"/>
              <a:gd name="connsiteX3" fmla="*/ 0 w 4131325"/>
              <a:gd name="connsiteY3" fmla="*/ 2856512 h 2856512"/>
              <a:gd name="connsiteX4" fmla="*/ 0 w 4131325"/>
              <a:gd name="connsiteY4" fmla="*/ 0 h 2856512"/>
              <a:gd name="connsiteX0-1" fmla="*/ 0 w 4131325"/>
              <a:gd name="connsiteY0-2" fmla="*/ 7875 h 2864387"/>
              <a:gd name="connsiteX1-3" fmla="*/ 1994054 w 4131325"/>
              <a:gd name="connsiteY1-4" fmla="*/ 0 h 2864387"/>
              <a:gd name="connsiteX2-5" fmla="*/ 4131325 w 4131325"/>
              <a:gd name="connsiteY2-6" fmla="*/ 7875 h 2864387"/>
              <a:gd name="connsiteX3-7" fmla="*/ 4131325 w 4131325"/>
              <a:gd name="connsiteY3-8" fmla="*/ 2864387 h 2864387"/>
              <a:gd name="connsiteX4-9" fmla="*/ 0 w 4131325"/>
              <a:gd name="connsiteY4-10" fmla="*/ 2864387 h 2864387"/>
              <a:gd name="connsiteX5" fmla="*/ 0 w 4131325"/>
              <a:gd name="connsiteY5" fmla="*/ 7875 h 2864387"/>
              <a:gd name="connsiteX0-11" fmla="*/ 0 w 4131325"/>
              <a:gd name="connsiteY0-12" fmla="*/ 0 h 2856512"/>
              <a:gd name="connsiteX1-13" fmla="*/ 1938970 w 4131325"/>
              <a:gd name="connsiteY1-14" fmla="*/ 366699 h 2856512"/>
              <a:gd name="connsiteX2-15" fmla="*/ 4131325 w 4131325"/>
              <a:gd name="connsiteY2-16" fmla="*/ 0 h 2856512"/>
              <a:gd name="connsiteX3-17" fmla="*/ 4131325 w 4131325"/>
              <a:gd name="connsiteY3-18" fmla="*/ 2856512 h 2856512"/>
              <a:gd name="connsiteX4-19" fmla="*/ 0 w 4131325"/>
              <a:gd name="connsiteY4-20" fmla="*/ 2856512 h 2856512"/>
              <a:gd name="connsiteX5-21" fmla="*/ 0 w 4131325"/>
              <a:gd name="connsiteY5-22" fmla="*/ 0 h 2856512"/>
              <a:gd name="connsiteX0-23" fmla="*/ 0 w 4131325"/>
              <a:gd name="connsiteY0-24" fmla="*/ 0 h 2856512"/>
              <a:gd name="connsiteX1-25" fmla="*/ 1938970 w 4131325"/>
              <a:gd name="connsiteY1-26" fmla="*/ 366699 h 2856512"/>
              <a:gd name="connsiteX2-27" fmla="*/ 4131325 w 4131325"/>
              <a:gd name="connsiteY2-28" fmla="*/ 0 h 2856512"/>
              <a:gd name="connsiteX3-29" fmla="*/ 4131325 w 4131325"/>
              <a:gd name="connsiteY3-30" fmla="*/ 2856512 h 2856512"/>
              <a:gd name="connsiteX4-31" fmla="*/ 2787268 w 4131325"/>
              <a:gd name="connsiteY4-32" fmla="*/ 2856511 h 2856512"/>
              <a:gd name="connsiteX5-33" fmla="*/ 0 w 4131325"/>
              <a:gd name="connsiteY5-34" fmla="*/ 2856512 h 2856512"/>
              <a:gd name="connsiteX6" fmla="*/ 0 w 4131325"/>
              <a:gd name="connsiteY6" fmla="*/ 0 h 2856512"/>
              <a:gd name="connsiteX0-35" fmla="*/ 0 w 4131325"/>
              <a:gd name="connsiteY0-36" fmla="*/ 0 h 2856512"/>
              <a:gd name="connsiteX1-37" fmla="*/ 1938970 w 4131325"/>
              <a:gd name="connsiteY1-38" fmla="*/ 366699 h 2856512"/>
              <a:gd name="connsiteX2-39" fmla="*/ 4131325 w 4131325"/>
              <a:gd name="connsiteY2-40" fmla="*/ 0 h 2856512"/>
              <a:gd name="connsiteX3-41" fmla="*/ 4131325 w 4131325"/>
              <a:gd name="connsiteY3-42" fmla="*/ 2856512 h 2856512"/>
              <a:gd name="connsiteX4-43" fmla="*/ 2787268 w 4131325"/>
              <a:gd name="connsiteY4-44" fmla="*/ 2625157 h 2856512"/>
              <a:gd name="connsiteX5-45" fmla="*/ 0 w 4131325"/>
              <a:gd name="connsiteY5-46" fmla="*/ 2856512 h 2856512"/>
              <a:gd name="connsiteX6-47" fmla="*/ 0 w 4131325"/>
              <a:gd name="connsiteY6-48" fmla="*/ 0 h 2856512"/>
              <a:gd name="connsiteX0-49" fmla="*/ 11016 w 4142341"/>
              <a:gd name="connsiteY0-50" fmla="*/ 0 h 2856512"/>
              <a:gd name="connsiteX1-51" fmla="*/ 1949986 w 4142341"/>
              <a:gd name="connsiteY1-52" fmla="*/ 366699 h 2856512"/>
              <a:gd name="connsiteX2-53" fmla="*/ 4142341 w 4142341"/>
              <a:gd name="connsiteY2-54" fmla="*/ 0 h 2856512"/>
              <a:gd name="connsiteX3-55" fmla="*/ 4142341 w 4142341"/>
              <a:gd name="connsiteY3-56" fmla="*/ 2856512 h 2856512"/>
              <a:gd name="connsiteX4-57" fmla="*/ 2798284 w 4142341"/>
              <a:gd name="connsiteY4-58" fmla="*/ 2625157 h 2856512"/>
              <a:gd name="connsiteX5-59" fmla="*/ 11016 w 4142341"/>
              <a:gd name="connsiteY5-60" fmla="*/ 2856512 h 2856512"/>
              <a:gd name="connsiteX6-61" fmla="*/ 0 w 4142341"/>
              <a:gd name="connsiteY6-62" fmla="*/ 1501436 h 2856512"/>
              <a:gd name="connsiteX7" fmla="*/ 11016 w 4142341"/>
              <a:gd name="connsiteY7" fmla="*/ 0 h 2856512"/>
              <a:gd name="connsiteX0-63" fmla="*/ 0 w 4131325"/>
              <a:gd name="connsiteY0-64" fmla="*/ 0 h 2856512"/>
              <a:gd name="connsiteX1-65" fmla="*/ 1938970 w 4131325"/>
              <a:gd name="connsiteY1-66" fmla="*/ 366699 h 2856512"/>
              <a:gd name="connsiteX2-67" fmla="*/ 4131325 w 4131325"/>
              <a:gd name="connsiteY2-68" fmla="*/ 0 h 2856512"/>
              <a:gd name="connsiteX3-69" fmla="*/ 4131325 w 4131325"/>
              <a:gd name="connsiteY3-70" fmla="*/ 2856512 h 2856512"/>
              <a:gd name="connsiteX4-71" fmla="*/ 2787268 w 4131325"/>
              <a:gd name="connsiteY4-72" fmla="*/ 2625157 h 2856512"/>
              <a:gd name="connsiteX5-73" fmla="*/ 0 w 4131325"/>
              <a:gd name="connsiteY5-74" fmla="*/ 2856512 h 2856512"/>
              <a:gd name="connsiteX6-75" fmla="*/ 264406 w 4131325"/>
              <a:gd name="connsiteY6-76" fmla="*/ 1501436 h 2856512"/>
              <a:gd name="connsiteX7-77" fmla="*/ 0 w 4131325"/>
              <a:gd name="connsiteY7-78" fmla="*/ 0 h 2856512"/>
              <a:gd name="connsiteX0-79" fmla="*/ 0 w 4131326"/>
              <a:gd name="connsiteY0-80" fmla="*/ 0 h 2856512"/>
              <a:gd name="connsiteX1-81" fmla="*/ 1938970 w 4131326"/>
              <a:gd name="connsiteY1-82" fmla="*/ 366699 h 2856512"/>
              <a:gd name="connsiteX2-83" fmla="*/ 4131325 w 4131326"/>
              <a:gd name="connsiteY2-84" fmla="*/ 0 h 2856512"/>
              <a:gd name="connsiteX3-85" fmla="*/ 4131326 w 4131326"/>
              <a:gd name="connsiteY3-86" fmla="*/ 1501436 h 2856512"/>
              <a:gd name="connsiteX4-87" fmla="*/ 4131325 w 4131326"/>
              <a:gd name="connsiteY4-88" fmla="*/ 2856512 h 2856512"/>
              <a:gd name="connsiteX5-89" fmla="*/ 2787268 w 4131326"/>
              <a:gd name="connsiteY5-90" fmla="*/ 2625157 h 2856512"/>
              <a:gd name="connsiteX6-91" fmla="*/ 0 w 4131326"/>
              <a:gd name="connsiteY6-92" fmla="*/ 2856512 h 2856512"/>
              <a:gd name="connsiteX7-93" fmla="*/ 264406 w 4131326"/>
              <a:gd name="connsiteY7-94" fmla="*/ 1501436 h 2856512"/>
              <a:gd name="connsiteX8" fmla="*/ 0 w 4131326"/>
              <a:gd name="connsiteY8" fmla="*/ 0 h 2856512"/>
              <a:gd name="connsiteX0-95" fmla="*/ 0 w 4131325"/>
              <a:gd name="connsiteY0-96" fmla="*/ 0 h 2856512"/>
              <a:gd name="connsiteX1-97" fmla="*/ 1938970 w 4131325"/>
              <a:gd name="connsiteY1-98" fmla="*/ 366699 h 2856512"/>
              <a:gd name="connsiteX2-99" fmla="*/ 4131325 w 4131325"/>
              <a:gd name="connsiteY2-100" fmla="*/ 0 h 2856512"/>
              <a:gd name="connsiteX3-101" fmla="*/ 3800820 w 4131325"/>
              <a:gd name="connsiteY3-102" fmla="*/ 1512452 h 2856512"/>
              <a:gd name="connsiteX4-103" fmla="*/ 4131325 w 4131325"/>
              <a:gd name="connsiteY4-104" fmla="*/ 2856512 h 2856512"/>
              <a:gd name="connsiteX5-105" fmla="*/ 2787268 w 4131325"/>
              <a:gd name="connsiteY5-106" fmla="*/ 2625157 h 2856512"/>
              <a:gd name="connsiteX6-107" fmla="*/ 0 w 4131325"/>
              <a:gd name="connsiteY6-108" fmla="*/ 2856512 h 2856512"/>
              <a:gd name="connsiteX7-109" fmla="*/ 264406 w 4131325"/>
              <a:gd name="connsiteY7-110" fmla="*/ 1501436 h 2856512"/>
              <a:gd name="connsiteX8-111" fmla="*/ 0 w 4131325"/>
              <a:gd name="connsiteY8-112" fmla="*/ 0 h 28565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47" y="connsiteY6-48"/>
              </a:cxn>
              <a:cxn ang="0">
                <a:pos x="connsiteX7-77" y="connsiteY7-78"/>
              </a:cxn>
              <a:cxn ang="0">
                <a:pos x="connsiteX8-111" y="connsiteY8-112"/>
              </a:cxn>
            </a:cxnLst>
            <a:rect l="l" t="t" r="r" b="b"/>
            <a:pathLst>
              <a:path w="4131325" h="2856512">
                <a:moveTo>
                  <a:pt x="0" y="0"/>
                </a:moveTo>
                <a:lnTo>
                  <a:pt x="1938970" y="366699"/>
                </a:lnTo>
                <a:lnTo>
                  <a:pt x="4131325" y="0"/>
                </a:lnTo>
                <a:cubicBezTo>
                  <a:pt x="4131325" y="500479"/>
                  <a:pt x="3800820" y="1011973"/>
                  <a:pt x="3800820" y="1512452"/>
                </a:cubicBezTo>
                <a:cubicBezTo>
                  <a:pt x="3800820" y="1964144"/>
                  <a:pt x="4131325" y="2404820"/>
                  <a:pt x="4131325" y="2856512"/>
                </a:cubicBezTo>
                <a:lnTo>
                  <a:pt x="2787268" y="2625157"/>
                </a:lnTo>
                <a:lnTo>
                  <a:pt x="0" y="2856512"/>
                </a:lnTo>
                <a:lnTo>
                  <a:pt x="264406" y="150143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48" y="265465"/>
            <a:ext cx="1962019" cy="1962019"/>
          </a:xfrm>
          <a:prstGeom prst="rect">
            <a:avLst/>
          </a:prstGeom>
        </p:spPr>
      </p:pic>
      <p:pic>
        <p:nvPicPr>
          <p:cNvPr id="9" name="Picture 8" descr="maunha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35368">
            <a:off x="858155" y="1150471"/>
            <a:ext cx="3199934" cy="2154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P101075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6512">
            <a:off x="4402316" y="1799900"/>
            <a:ext cx="3599365" cy="2495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-285169" y="177729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74" y="137585"/>
            <a:ext cx="1279069" cy="1279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ages862611_Muong_Cha_khai_hoang_hoan_chinh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933" y="326293"/>
            <a:ext cx="3112983" cy="27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01_3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74" y="455268"/>
            <a:ext cx="2786599" cy="2429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So do nm thuy di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34" y="1478853"/>
            <a:ext cx="2522095" cy="2811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14" y="1669939"/>
            <a:ext cx="1956986" cy="3353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" y="2733052"/>
            <a:ext cx="2940798" cy="15573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9432" y="3098127"/>
            <a:ext cx="1451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Nhà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máy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t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huỷ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điện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72"/>
            <a:ext cx="6972300" cy="544197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2286459" y="214504"/>
            <a:ext cx="7603520" cy="412178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4607" y="214504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TÌM HIỂU VỀ TÍNH THẨM THẤU CỦA NƯỚC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4733" y="2539518"/>
            <a:ext cx="4861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2498" y="1408522"/>
            <a:ext cx="449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khay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ni-lông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74" y="593912"/>
            <a:ext cx="2390172" cy="10768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59128" y="901524"/>
            <a:ext cx="197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360" y1="23990" x2="16947" y2="33279"/>
                        <a14:foregroundMark x1="24709" y1="33199" x2="57180" y2="53069"/>
                        <a14:foregroundMark x1="55886" y1="37399" x2="61449" y2="72859"/>
                        <a14:foregroundMark x1="42173" y1="54685" x2="48900" y2="87480"/>
                        <a14:foregroundMark x1="62613" y1="83360" x2="64166" y2="89257"/>
                        <a14:foregroundMark x1="47219" y1="88530" x2="42432" y2="89580"/>
                        <a14:foregroundMark x1="9056" y1="24717" x2="13454" y2="26090"/>
                        <a14:foregroundMark x1="7633" y1="23344" x2="8926" y2="26575"/>
                        <a14:foregroundMark x1="22639" y1="24394" x2="20310" y2="28998"/>
                        <a14:backgroundMark x1="58215" y1="30533" x2="64554" y2="34006"/>
                        <a14:backgroundMark x1="27684" y1="29079" x2="31436" y2="31583"/>
                        <a14:backgroundMark x1="39845" y1="32391" x2="42820" y2="32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099" y="1408522"/>
            <a:ext cx="2397149" cy="38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5" y="183964"/>
            <a:ext cx="6972300" cy="544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6325" y="257770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4. TÌM HIỂU VỀ TÍNH THẨM THẤU CỦA NƯỚC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5" y="831272"/>
            <a:ext cx="4698464" cy="2586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23" y="1341120"/>
            <a:ext cx="4698464" cy="25865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523" y="1048732"/>
            <a:ext cx="29242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thấm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qua</a:t>
            </a:r>
          </a:p>
        </p:txBody>
      </p:sp>
      <p:sp>
        <p:nvSpPr>
          <p:cNvPr id="7" name="Rectangle 6"/>
          <p:cNvSpPr/>
          <p:nvPr/>
        </p:nvSpPr>
        <p:spPr>
          <a:xfrm>
            <a:off x="4813876" y="1545290"/>
            <a:ext cx="41381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không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thấm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qua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23" y="2986523"/>
            <a:ext cx="1979029" cy="145981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148" name="Picture 4" descr="Khăn vải màu với giá tốt nhất, khuyến mãi mỗi ngà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" b="98200" l="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28" y="1709609"/>
            <a:ext cx="1387594" cy="1387594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ơ thấy cuộn giấy điềm báo điều gì? Mơ thấy giấy đánh con gì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438" y="1829596"/>
            <a:ext cx="1530158" cy="1147619"/>
          </a:xfrm>
          <a:prstGeom prst="ellipse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huyên cung cấp giẻ lau cotton cỡ nhỏ SH017 giá rẻ HC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320" y="1733139"/>
            <a:ext cx="1191721" cy="1191721"/>
          </a:xfrm>
          <a:prstGeom prst="ellipse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Sản xuất túi nilon (túi ni lông) giá rẻ tại Hà Nội - Vua Đóng Gói Việt Na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36" y="2402385"/>
            <a:ext cx="1577368" cy="13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a Nhựa, Cốc Nhựa, Ly Nhựa - Danh sách công ty cung cấp Ca Nhựa, Cốc Nhựa,  Ly Nhự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12" y="2111382"/>
            <a:ext cx="1341942" cy="13419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6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t="859" r="14572" b="-859"/>
          <a:stretch>
            <a:fillRect/>
          </a:stretch>
        </p:blipFill>
        <p:spPr>
          <a:xfrm>
            <a:off x="-391147" y="-111669"/>
            <a:ext cx="3805129" cy="4579816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2465682" y="583835"/>
            <a:ext cx="6996867" cy="35025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937396" y="1734953"/>
            <a:ext cx="434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22" y="1756899"/>
            <a:ext cx="2899064" cy="3347951"/>
          </a:xfrm>
          <a:prstGeom prst="rect">
            <a:avLst/>
          </a:prstGeom>
        </p:spPr>
      </p:pic>
      <p:pic>
        <p:nvPicPr>
          <p:cNvPr id="6" name="Picture 4" descr="Khăn vải màu với giá tốt nhất, khuyến mãi mỗi ngà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" b="98200" l="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76" y="2491568"/>
            <a:ext cx="1133342" cy="1133342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ơ thấy cuộn giấy điềm báo điều gì? Mơ thấy giấy đánh con gì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45" y="2935282"/>
            <a:ext cx="919504" cy="689628"/>
          </a:xfrm>
          <a:prstGeom prst="ellipse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20931061">
            <a:off x="730523" y="1002835"/>
            <a:ext cx="17171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Kết</a:t>
            </a:r>
            <a:r>
              <a:rPr lang="en-US" sz="3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 </a:t>
            </a:r>
            <a:r>
              <a:rPr lang="en-US" sz="3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luận</a:t>
            </a:r>
            <a:endParaRPr lang="en-US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2198" y="224530"/>
            <a:ext cx="4017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UTM Showcard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17459" y="2746044"/>
            <a:ext cx="4730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Trò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chơi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: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Câu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cá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UVN Banh Mi" pitchFamily="2" charset="0"/>
            </a:endParaRPr>
          </a:p>
        </p:txBody>
      </p:sp>
      <p:pic>
        <p:nvPicPr>
          <p:cNvPr id="11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12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13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14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16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17" name="图片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18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41" y="2811953"/>
            <a:ext cx="2564613" cy="1445474"/>
          </a:xfrm>
          <a:prstGeom prst="rect">
            <a:avLst/>
          </a:prstGeom>
        </p:spPr>
      </p:pic>
      <p:pic>
        <p:nvPicPr>
          <p:cNvPr id="19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3" y="2571422"/>
            <a:ext cx="2564613" cy="1445474"/>
          </a:xfrm>
          <a:prstGeom prst="rect">
            <a:avLst/>
          </a:prstGeom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9" y="2686277"/>
            <a:ext cx="1390325" cy="788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2912387" y="415646"/>
            <a:ext cx="5424616" cy="3334283"/>
          </a:xfrm>
          <a:custGeom>
            <a:avLst/>
            <a:gdLst>
              <a:gd name="connsiteX0" fmla="*/ 0 w 5424616"/>
              <a:gd name="connsiteY0" fmla="*/ 183310 h 3334283"/>
              <a:gd name="connsiteX1" fmla="*/ 1668162 w 5424616"/>
              <a:gd name="connsiteY1" fmla="*/ 257450 h 3334283"/>
              <a:gd name="connsiteX2" fmla="*/ 2631989 w 5424616"/>
              <a:gd name="connsiteY2" fmla="*/ 2667018 h 3334283"/>
              <a:gd name="connsiteX3" fmla="*/ 5424616 w 5424616"/>
              <a:gd name="connsiteY3" fmla="*/ 3334283 h 33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4616" h="3334283">
                <a:moveTo>
                  <a:pt x="0" y="183310"/>
                </a:moveTo>
                <a:cubicBezTo>
                  <a:pt x="614748" y="13404"/>
                  <a:pt x="1229497" y="-156501"/>
                  <a:pt x="1668162" y="257450"/>
                </a:cubicBezTo>
                <a:cubicBezTo>
                  <a:pt x="2106827" y="671401"/>
                  <a:pt x="2005913" y="2154213"/>
                  <a:pt x="2631989" y="2667018"/>
                </a:cubicBezTo>
                <a:cubicBezTo>
                  <a:pt x="3258065" y="3179823"/>
                  <a:pt x="4341340" y="3257053"/>
                  <a:pt x="5424616" y="3334283"/>
                </a:cubicBezTo>
              </a:path>
            </a:pathLst>
          </a:custGeom>
          <a:noFill/>
          <a:ln w="22225">
            <a:solidFill>
              <a:srgbClr val="77B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" y="964256"/>
            <a:ext cx="3187091" cy="1590735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3481952" y="148224"/>
            <a:ext cx="3391961" cy="2811402"/>
          </a:xfrm>
          <a:custGeom>
            <a:avLst/>
            <a:gdLst>
              <a:gd name="connsiteX0" fmla="*/ 531340 w 1264014"/>
              <a:gd name="connsiteY0" fmla="*/ 292288 h 1181975"/>
              <a:gd name="connsiteX1" fmla="*/ 543697 w 1264014"/>
              <a:gd name="connsiteY1" fmla="*/ 57510 h 1181975"/>
              <a:gd name="connsiteX2" fmla="*/ 580767 w 1264014"/>
              <a:gd name="connsiteY2" fmla="*/ 32796 h 1181975"/>
              <a:gd name="connsiteX3" fmla="*/ 667264 w 1264014"/>
              <a:gd name="connsiteY3" fmla="*/ 8083 h 1181975"/>
              <a:gd name="connsiteX4" fmla="*/ 889686 w 1264014"/>
              <a:gd name="connsiteY4" fmla="*/ 57510 h 1181975"/>
              <a:gd name="connsiteX5" fmla="*/ 914400 w 1264014"/>
              <a:gd name="connsiteY5" fmla="*/ 94580 h 1181975"/>
              <a:gd name="connsiteX6" fmla="*/ 939113 w 1264014"/>
              <a:gd name="connsiteY6" fmla="*/ 181077 h 1181975"/>
              <a:gd name="connsiteX7" fmla="*/ 926756 w 1264014"/>
              <a:gd name="connsiteY7" fmla="*/ 279931 h 1181975"/>
              <a:gd name="connsiteX8" fmla="*/ 914400 w 1264014"/>
              <a:gd name="connsiteY8" fmla="*/ 329358 h 1181975"/>
              <a:gd name="connsiteX9" fmla="*/ 951470 w 1264014"/>
              <a:gd name="connsiteY9" fmla="*/ 317002 h 1181975"/>
              <a:gd name="connsiteX10" fmla="*/ 1136821 w 1264014"/>
              <a:gd name="connsiteY10" fmla="*/ 329358 h 1181975"/>
              <a:gd name="connsiteX11" fmla="*/ 1186248 w 1264014"/>
              <a:gd name="connsiteY11" fmla="*/ 403499 h 1181975"/>
              <a:gd name="connsiteX12" fmla="*/ 1210962 w 1264014"/>
              <a:gd name="connsiteY12" fmla="*/ 440569 h 1181975"/>
              <a:gd name="connsiteX13" fmla="*/ 1210962 w 1264014"/>
              <a:gd name="connsiteY13" fmla="*/ 613564 h 1181975"/>
              <a:gd name="connsiteX14" fmla="*/ 1186248 w 1264014"/>
              <a:gd name="connsiteY14" fmla="*/ 650634 h 1181975"/>
              <a:gd name="connsiteX15" fmla="*/ 1099751 w 1264014"/>
              <a:gd name="connsiteY15" fmla="*/ 675348 h 1181975"/>
              <a:gd name="connsiteX16" fmla="*/ 1210962 w 1264014"/>
              <a:gd name="connsiteY16" fmla="*/ 724775 h 1181975"/>
              <a:gd name="connsiteX17" fmla="*/ 1248032 w 1264014"/>
              <a:gd name="connsiteY17" fmla="*/ 897769 h 1181975"/>
              <a:gd name="connsiteX18" fmla="*/ 1223318 w 1264014"/>
              <a:gd name="connsiteY18" fmla="*/ 934839 h 1181975"/>
              <a:gd name="connsiteX19" fmla="*/ 1149178 w 1264014"/>
              <a:gd name="connsiteY19" fmla="*/ 959553 h 1181975"/>
              <a:gd name="connsiteX20" fmla="*/ 1099751 w 1264014"/>
              <a:gd name="connsiteY20" fmla="*/ 984266 h 1181975"/>
              <a:gd name="connsiteX21" fmla="*/ 926756 w 1264014"/>
              <a:gd name="connsiteY21" fmla="*/ 971910 h 1181975"/>
              <a:gd name="connsiteX22" fmla="*/ 889686 w 1264014"/>
              <a:gd name="connsiteY22" fmla="*/ 947196 h 1181975"/>
              <a:gd name="connsiteX23" fmla="*/ 877329 w 1264014"/>
              <a:gd name="connsiteY23" fmla="*/ 984266 h 1181975"/>
              <a:gd name="connsiteX24" fmla="*/ 864973 w 1264014"/>
              <a:gd name="connsiteY24" fmla="*/ 1120191 h 1181975"/>
              <a:gd name="connsiteX25" fmla="*/ 753762 w 1264014"/>
              <a:gd name="connsiteY25" fmla="*/ 1181975 h 1181975"/>
              <a:gd name="connsiteX26" fmla="*/ 593124 w 1264014"/>
              <a:gd name="connsiteY26" fmla="*/ 1169618 h 1181975"/>
              <a:gd name="connsiteX27" fmla="*/ 518983 w 1264014"/>
              <a:gd name="connsiteY27" fmla="*/ 1132548 h 1181975"/>
              <a:gd name="connsiteX28" fmla="*/ 469556 w 1264014"/>
              <a:gd name="connsiteY28" fmla="*/ 1107834 h 1181975"/>
              <a:gd name="connsiteX29" fmla="*/ 444843 w 1264014"/>
              <a:gd name="connsiteY29" fmla="*/ 1033693 h 1181975"/>
              <a:gd name="connsiteX30" fmla="*/ 333632 w 1264014"/>
              <a:gd name="connsiteY30" fmla="*/ 1120191 h 1181975"/>
              <a:gd name="connsiteX31" fmla="*/ 222421 w 1264014"/>
              <a:gd name="connsiteY31" fmla="*/ 1095477 h 1181975"/>
              <a:gd name="connsiteX32" fmla="*/ 148281 w 1264014"/>
              <a:gd name="connsiteY32" fmla="*/ 1058407 h 1181975"/>
              <a:gd name="connsiteX33" fmla="*/ 111210 w 1264014"/>
              <a:gd name="connsiteY33" fmla="*/ 1021337 h 1181975"/>
              <a:gd name="connsiteX34" fmla="*/ 98854 w 1264014"/>
              <a:gd name="connsiteY34" fmla="*/ 984266 h 1181975"/>
              <a:gd name="connsiteX35" fmla="*/ 74140 w 1264014"/>
              <a:gd name="connsiteY35" fmla="*/ 947196 h 1181975"/>
              <a:gd name="connsiteX36" fmla="*/ 86497 w 1264014"/>
              <a:gd name="connsiteY36" fmla="*/ 798915 h 1181975"/>
              <a:gd name="connsiteX37" fmla="*/ 123567 w 1264014"/>
              <a:gd name="connsiteY37" fmla="*/ 761845 h 1181975"/>
              <a:gd name="connsiteX38" fmla="*/ 197708 w 1264014"/>
              <a:gd name="connsiteY38" fmla="*/ 724775 h 1181975"/>
              <a:gd name="connsiteX39" fmla="*/ 74140 w 1264014"/>
              <a:gd name="connsiteY39" fmla="*/ 700061 h 1181975"/>
              <a:gd name="connsiteX40" fmla="*/ 37070 w 1264014"/>
              <a:gd name="connsiteY40" fmla="*/ 675348 h 1181975"/>
              <a:gd name="connsiteX41" fmla="*/ 24713 w 1264014"/>
              <a:gd name="connsiteY41" fmla="*/ 601207 h 1181975"/>
              <a:gd name="connsiteX42" fmla="*/ 12356 w 1264014"/>
              <a:gd name="connsiteY42" fmla="*/ 564137 h 1181975"/>
              <a:gd name="connsiteX43" fmla="*/ 0 w 1264014"/>
              <a:gd name="connsiteY43" fmla="*/ 502353 h 1181975"/>
              <a:gd name="connsiteX44" fmla="*/ 49427 w 1264014"/>
              <a:gd name="connsiteY44" fmla="*/ 341715 h 1181975"/>
              <a:gd name="connsiteX45" fmla="*/ 86497 w 1264014"/>
              <a:gd name="connsiteY45" fmla="*/ 329358 h 1181975"/>
              <a:gd name="connsiteX46" fmla="*/ 222421 w 1264014"/>
              <a:gd name="connsiteY46" fmla="*/ 341715 h 1181975"/>
              <a:gd name="connsiteX47" fmla="*/ 259491 w 1264014"/>
              <a:gd name="connsiteY47" fmla="*/ 354072 h 1181975"/>
              <a:gd name="connsiteX48" fmla="*/ 296562 w 1264014"/>
              <a:gd name="connsiteY48" fmla="*/ 391142 h 1181975"/>
              <a:gd name="connsiteX49" fmla="*/ 333632 w 1264014"/>
              <a:gd name="connsiteY49" fmla="*/ 415856 h 1181975"/>
              <a:gd name="connsiteX50" fmla="*/ 284205 w 1264014"/>
              <a:gd name="connsiteY50" fmla="*/ 329358 h 1181975"/>
              <a:gd name="connsiteX51" fmla="*/ 259491 w 1264014"/>
              <a:gd name="connsiteY51" fmla="*/ 292288 h 1181975"/>
              <a:gd name="connsiteX52" fmla="*/ 234778 w 1264014"/>
              <a:gd name="connsiteY52" fmla="*/ 205791 h 1181975"/>
              <a:gd name="connsiteX53" fmla="*/ 247135 w 1264014"/>
              <a:gd name="connsiteY53" fmla="*/ 106937 h 1181975"/>
              <a:gd name="connsiteX54" fmla="*/ 296562 w 1264014"/>
              <a:gd name="connsiteY54" fmla="*/ 94580 h 1181975"/>
              <a:gd name="connsiteX55" fmla="*/ 481913 w 1264014"/>
              <a:gd name="connsiteY55" fmla="*/ 119293 h 1181975"/>
              <a:gd name="connsiteX56" fmla="*/ 518983 w 1264014"/>
              <a:gd name="connsiteY56" fmla="*/ 144007 h 1181975"/>
              <a:gd name="connsiteX57" fmla="*/ 568410 w 1264014"/>
              <a:gd name="connsiteY57" fmla="*/ 218148 h 1181975"/>
              <a:gd name="connsiteX58" fmla="*/ 580767 w 1264014"/>
              <a:gd name="connsiteY58" fmla="*/ 255218 h 1181975"/>
              <a:gd name="connsiteX59" fmla="*/ 531340 w 1264014"/>
              <a:gd name="connsiteY59" fmla="*/ 292288 h 118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64014" h="1181975">
                <a:moveTo>
                  <a:pt x="531340" y="292288"/>
                </a:moveTo>
                <a:cubicBezTo>
                  <a:pt x="525162" y="259337"/>
                  <a:pt x="529033" y="134494"/>
                  <a:pt x="543697" y="57510"/>
                </a:cubicBezTo>
                <a:cubicBezTo>
                  <a:pt x="546476" y="42921"/>
                  <a:pt x="567484" y="39438"/>
                  <a:pt x="580767" y="32796"/>
                </a:cubicBezTo>
                <a:cubicBezTo>
                  <a:pt x="598497" y="23931"/>
                  <a:pt x="651423" y="12043"/>
                  <a:pt x="667264" y="8083"/>
                </a:cubicBezTo>
                <a:cubicBezTo>
                  <a:pt x="986149" y="26840"/>
                  <a:pt x="837355" y="-47151"/>
                  <a:pt x="889686" y="57510"/>
                </a:cubicBezTo>
                <a:cubicBezTo>
                  <a:pt x="896328" y="70793"/>
                  <a:pt x="906162" y="82223"/>
                  <a:pt x="914400" y="94580"/>
                </a:cubicBezTo>
                <a:cubicBezTo>
                  <a:pt x="920226" y="112059"/>
                  <a:pt x="939113" y="165565"/>
                  <a:pt x="939113" y="181077"/>
                </a:cubicBezTo>
                <a:cubicBezTo>
                  <a:pt x="939113" y="214285"/>
                  <a:pt x="932215" y="247175"/>
                  <a:pt x="926756" y="279931"/>
                </a:cubicBezTo>
                <a:cubicBezTo>
                  <a:pt x="923964" y="296683"/>
                  <a:pt x="904980" y="315228"/>
                  <a:pt x="914400" y="329358"/>
                </a:cubicBezTo>
                <a:cubicBezTo>
                  <a:pt x="921625" y="340195"/>
                  <a:pt x="939113" y="321121"/>
                  <a:pt x="951470" y="317002"/>
                </a:cubicBezTo>
                <a:cubicBezTo>
                  <a:pt x="1013254" y="321121"/>
                  <a:pt x="1076375" y="315925"/>
                  <a:pt x="1136821" y="329358"/>
                </a:cubicBezTo>
                <a:cubicBezTo>
                  <a:pt x="1176348" y="338142"/>
                  <a:pt x="1173398" y="377799"/>
                  <a:pt x="1186248" y="403499"/>
                </a:cubicBezTo>
                <a:cubicBezTo>
                  <a:pt x="1192890" y="416782"/>
                  <a:pt x="1202724" y="428212"/>
                  <a:pt x="1210962" y="440569"/>
                </a:cubicBezTo>
                <a:cubicBezTo>
                  <a:pt x="1226041" y="515970"/>
                  <a:pt x="1233791" y="522249"/>
                  <a:pt x="1210962" y="613564"/>
                </a:cubicBezTo>
                <a:cubicBezTo>
                  <a:pt x="1207360" y="627972"/>
                  <a:pt x="1197845" y="641357"/>
                  <a:pt x="1186248" y="650634"/>
                </a:cubicBezTo>
                <a:cubicBezTo>
                  <a:pt x="1178190" y="657081"/>
                  <a:pt x="1102981" y="674541"/>
                  <a:pt x="1099751" y="675348"/>
                </a:cubicBezTo>
                <a:cubicBezTo>
                  <a:pt x="1187980" y="704757"/>
                  <a:pt x="1152216" y="685611"/>
                  <a:pt x="1210962" y="724775"/>
                </a:cubicBezTo>
                <a:cubicBezTo>
                  <a:pt x="1266776" y="808495"/>
                  <a:pt x="1277527" y="789623"/>
                  <a:pt x="1248032" y="897769"/>
                </a:cubicBezTo>
                <a:cubicBezTo>
                  <a:pt x="1244124" y="912097"/>
                  <a:pt x="1235912" y="926968"/>
                  <a:pt x="1223318" y="934839"/>
                </a:cubicBezTo>
                <a:cubicBezTo>
                  <a:pt x="1201227" y="948646"/>
                  <a:pt x="1172478" y="947903"/>
                  <a:pt x="1149178" y="959553"/>
                </a:cubicBezTo>
                <a:lnTo>
                  <a:pt x="1099751" y="984266"/>
                </a:lnTo>
                <a:cubicBezTo>
                  <a:pt x="1042086" y="980147"/>
                  <a:pt x="983688" y="981957"/>
                  <a:pt x="926756" y="971910"/>
                </a:cubicBezTo>
                <a:cubicBezTo>
                  <a:pt x="912131" y="969329"/>
                  <a:pt x="904094" y="943594"/>
                  <a:pt x="889686" y="947196"/>
                </a:cubicBezTo>
                <a:cubicBezTo>
                  <a:pt x="877050" y="950355"/>
                  <a:pt x="881448" y="971909"/>
                  <a:pt x="877329" y="984266"/>
                </a:cubicBezTo>
                <a:cubicBezTo>
                  <a:pt x="873210" y="1029574"/>
                  <a:pt x="884212" y="1078964"/>
                  <a:pt x="864973" y="1120191"/>
                </a:cubicBezTo>
                <a:cubicBezTo>
                  <a:pt x="849320" y="1153734"/>
                  <a:pt x="788609" y="1170359"/>
                  <a:pt x="753762" y="1181975"/>
                </a:cubicBezTo>
                <a:cubicBezTo>
                  <a:pt x="700216" y="1177856"/>
                  <a:pt x="646413" y="1176279"/>
                  <a:pt x="593124" y="1169618"/>
                </a:cubicBezTo>
                <a:cubicBezTo>
                  <a:pt x="556878" y="1165087"/>
                  <a:pt x="549888" y="1150208"/>
                  <a:pt x="518983" y="1132548"/>
                </a:cubicBezTo>
                <a:cubicBezTo>
                  <a:pt x="502990" y="1123409"/>
                  <a:pt x="486032" y="1116072"/>
                  <a:pt x="469556" y="1107834"/>
                </a:cubicBezTo>
                <a:cubicBezTo>
                  <a:pt x="461318" y="1083120"/>
                  <a:pt x="463263" y="1015273"/>
                  <a:pt x="444843" y="1033693"/>
                </a:cubicBezTo>
                <a:cubicBezTo>
                  <a:pt x="361492" y="1117044"/>
                  <a:pt x="403859" y="1096781"/>
                  <a:pt x="333632" y="1120191"/>
                </a:cubicBezTo>
                <a:cubicBezTo>
                  <a:pt x="305154" y="1115445"/>
                  <a:pt x="252842" y="1110687"/>
                  <a:pt x="222421" y="1095477"/>
                </a:cubicBezTo>
                <a:cubicBezTo>
                  <a:pt x="126606" y="1047569"/>
                  <a:pt x="241458" y="1089467"/>
                  <a:pt x="148281" y="1058407"/>
                </a:cubicBezTo>
                <a:cubicBezTo>
                  <a:pt x="135924" y="1046050"/>
                  <a:pt x="120903" y="1035877"/>
                  <a:pt x="111210" y="1021337"/>
                </a:cubicBezTo>
                <a:cubicBezTo>
                  <a:pt x="103985" y="1010499"/>
                  <a:pt x="104679" y="995916"/>
                  <a:pt x="98854" y="984266"/>
                </a:cubicBezTo>
                <a:cubicBezTo>
                  <a:pt x="92213" y="970983"/>
                  <a:pt x="82378" y="959553"/>
                  <a:pt x="74140" y="947196"/>
                </a:cubicBezTo>
                <a:cubicBezTo>
                  <a:pt x="78259" y="897769"/>
                  <a:pt x="73717" y="846839"/>
                  <a:pt x="86497" y="798915"/>
                </a:cubicBezTo>
                <a:cubicBezTo>
                  <a:pt x="91000" y="782030"/>
                  <a:pt x="110142" y="773032"/>
                  <a:pt x="123567" y="761845"/>
                </a:cubicBezTo>
                <a:cubicBezTo>
                  <a:pt x="155507" y="735228"/>
                  <a:pt x="160552" y="737159"/>
                  <a:pt x="197708" y="724775"/>
                </a:cubicBezTo>
                <a:cubicBezTo>
                  <a:pt x="165828" y="720221"/>
                  <a:pt x="108649" y="717315"/>
                  <a:pt x="74140" y="700061"/>
                </a:cubicBezTo>
                <a:cubicBezTo>
                  <a:pt x="60857" y="693420"/>
                  <a:pt x="49427" y="683586"/>
                  <a:pt x="37070" y="675348"/>
                </a:cubicBezTo>
                <a:cubicBezTo>
                  <a:pt x="32951" y="650634"/>
                  <a:pt x="30148" y="625665"/>
                  <a:pt x="24713" y="601207"/>
                </a:cubicBezTo>
                <a:cubicBezTo>
                  <a:pt x="21887" y="588492"/>
                  <a:pt x="15515" y="576773"/>
                  <a:pt x="12356" y="564137"/>
                </a:cubicBezTo>
                <a:cubicBezTo>
                  <a:pt x="7262" y="543762"/>
                  <a:pt x="4119" y="522948"/>
                  <a:pt x="0" y="502353"/>
                </a:cubicBezTo>
                <a:cubicBezTo>
                  <a:pt x="10058" y="391712"/>
                  <a:pt x="-24309" y="378583"/>
                  <a:pt x="49427" y="341715"/>
                </a:cubicBezTo>
                <a:cubicBezTo>
                  <a:pt x="61077" y="335890"/>
                  <a:pt x="74140" y="333477"/>
                  <a:pt x="86497" y="329358"/>
                </a:cubicBezTo>
                <a:cubicBezTo>
                  <a:pt x="131805" y="333477"/>
                  <a:pt x="177383" y="335281"/>
                  <a:pt x="222421" y="341715"/>
                </a:cubicBezTo>
                <a:cubicBezTo>
                  <a:pt x="235315" y="343557"/>
                  <a:pt x="248653" y="346847"/>
                  <a:pt x="259491" y="354072"/>
                </a:cubicBezTo>
                <a:cubicBezTo>
                  <a:pt x="274031" y="363765"/>
                  <a:pt x="283137" y="379955"/>
                  <a:pt x="296562" y="391142"/>
                </a:cubicBezTo>
                <a:cubicBezTo>
                  <a:pt x="307971" y="400649"/>
                  <a:pt x="321275" y="407618"/>
                  <a:pt x="333632" y="415856"/>
                </a:cubicBezTo>
                <a:cubicBezTo>
                  <a:pt x="273416" y="325532"/>
                  <a:pt x="346921" y="439110"/>
                  <a:pt x="284205" y="329358"/>
                </a:cubicBezTo>
                <a:cubicBezTo>
                  <a:pt x="276837" y="316464"/>
                  <a:pt x="267729" y="304645"/>
                  <a:pt x="259491" y="292288"/>
                </a:cubicBezTo>
                <a:cubicBezTo>
                  <a:pt x="253665" y="274809"/>
                  <a:pt x="234778" y="221303"/>
                  <a:pt x="234778" y="205791"/>
                </a:cubicBezTo>
                <a:cubicBezTo>
                  <a:pt x="234778" y="172583"/>
                  <a:pt x="231008" y="135966"/>
                  <a:pt x="247135" y="106937"/>
                </a:cubicBezTo>
                <a:cubicBezTo>
                  <a:pt x="255383" y="92091"/>
                  <a:pt x="280086" y="98699"/>
                  <a:pt x="296562" y="94580"/>
                </a:cubicBezTo>
                <a:cubicBezTo>
                  <a:pt x="329674" y="97339"/>
                  <a:pt x="431443" y="94058"/>
                  <a:pt x="481913" y="119293"/>
                </a:cubicBezTo>
                <a:cubicBezTo>
                  <a:pt x="495196" y="125935"/>
                  <a:pt x="506626" y="135769"/>
                  <a:pt x="518983" y="144007"/>
                </a:cubicBezTo>
                <a:cubicBezTo>
                  <a:pt x="535459" y="168721"/>
                  <a:pt x="559017" y="189970"/>
                  <a:pt x="568410" y="218148"/>
                </a:cubicBezTo>
                <a:cubicBezTo>
                  <a:pt x="572529" y="230505"/>
                  <a:pt x="583321" y="242446"/>
                  <a:pt x="580767" y="255218"/>
                </a:cubicBezTo>
                <a:cubicBezTo>
                  <a:pt x="578482" y="266642"/>
                  <a:pt x="537518" y="325239"/>
                  <a:pt x="531340" y="292288"/>
                </a:cubicBezTo>
                <a:close/>
              </a:path>
            </a:pathLst>
          </a:custGeom>
          <a:solidFill>
            <a:srgbClr val="77B52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5846162" y="2449682"/>
            <a:ext cx="2883025" cy="2639382"/>
          </a:xfrm>
          <a:custGeom>
            <a:avLst/>
            <a:gdLst>
              <a:gd name="connsiteX0" fmla="*/ 531340 w 1264014"/>
              <a:gd name="connsiteY0" fmla="*/ 292288 h 1181975"/>
              <a:gd name="connsiteX1" fmla="*/ 543697 w 1264014"/>
              <a:gd name="connsiteY1" fmla="*/ 57510 h 1181975"/>
              <a:gd name="connsiteX2" fmla="*/ 580767 w 1264014"/>
              <a:gd name="connsiteY2" fmla="*/ 32796 h 1181975"/>
              <a:gd name="connsiteX3" fmla="*/ 667264 w 1264014"/>
              <a:gd name="connsiteY3" fmla="*/ 8083 h 1181975"/>
              <a:gd name="connsiteX4" fmla="*/ 889686 w 1264014"/>
              <a:gd name="connsiteY4" fmla="*/ 57510 h 1181975"/>
              <a:gd name="connsiteX5" fmla="*/ 914400 w 1264014"/>
              <a:gd name="connsiteY5" fmla="*/ 94580 h 1181975"/>
              <a:gd name="connsiteX6" fmla="*/ 939113 w 1264014"/>
              <a:gd name="connsiteY6" fmla="*/ 181077 h 1181975"/>
              <a:gd name="connsiteX7" fmla="*/ 926756 w 1264014"/>
              <a:gd name="connsiteY7" fmla="*/ 279931 h 1181975"/>
              <a:gd name="connsiteX8" fmla="*/ 914400 w 1264014"/>
              <a:gd name="connsiteY8" fmla="*/ 329358 h 1181975"/>
              <a:gd name="connsiteX9" fmla="*/ 951470 w 1264014"/>
              <a:gd name="connsiteY9" fmla="*/ 317002 h 1181975"/>
              <a:gd name="connsiteX10" fmla="*/ 1136821 w 1264014"/>
              <a:gd name="connsiteY10" fmla="*/ 329358 h 1181975"/>
              <a:gd name="connsiteX11" fmla="*/ 1186248 w 1264014"/>
              <a:gd name="connsiteY11" fmla="*/ 403499 h 1181975"/>
              <a:gd name="connsiteX12" fmla="*/ 1210962 w 1264014"/>
              <a:gd name="connsiteY12" fmla="*/ 440569 h 1181975"/>
              <a:gd name="connsiteX13" fmla="*/ 1210962 w 1264014"/>
              <a:gd name="connsiteY13" fmla="*/ 613564 h 1181975"/>
              <a:gd name="connsiteX14" fmla="*/ 1186248 w 1264014"/>
              <a:gd name="connsiteY14" fmla="*/ 650634 h 1181975"/>
              <a:gd name="connsiteX15" fmla="*/ 1099751 w 1264014"/>
              <a:gd name="connsiteY15" fmla="*/ 675348 h 1181975"/>
              <a:gd name="connsiteX16" fmla="*/ 1210962 w 1264014"/>
              <a:gd name="connsiteY16" fmla="*/ 724775 h 1181975"/>
              <a:gd name="connsiteX17" fmla="*/ 1248032 w 1264014"/>
              <a:gd name="connsiteY17" fmla="*/ 897769 h 1181975"/>
              <a:gd name="connsiteX18" fmla="*/ 1223318 w 1264014"/>
              <a:gd name="connsiteY18" fmla="*/ 934839 h 1181975"/>
              <a:gd name="connsiteX19" fmla="*/ 1149178 w 1264014"/>
              <a:gd name="connsiteY19" fmla="*/ 959553 h 1181975"/>
              <a:gd name="connsiteX20" fmla="*/ 1099751 w 1264014"/>
              <a:gd name="connsiteY20" fmla="*/ 984266 h 1181975"/>
              <a:gd name="connsiteX21" fmla="*/ 926756 w 1264014"/>
              <a:gd name="connsiteY21" fmla="*/ 971910 h 1181975"/>
              <a:gd name="connsiteX22" fmla="*/ 889686 w 1264014"/>
              <a:gd name="connsiteY22" fmla="*/ 947196 h 1181975"/>
              <a:gd name="connsiteX23" fmla="*/ 877329 w 1264014"/>
              <a:gd name="connsiteY23" fmla="*/ 984266 h 1181975"/>
              <a:gd name="connsiteX24" fmla="*/ 864973 w 1264014"/>
              <a:gd name="connsiteY24" fmla="*/ 1120191 h 1181975"/>
              <a:gd name="connsiteX25" fmla="*/ 753762 w 1264014"/>
              <a:gd name="connsiteY25" fmla="*/ 1181975 h 1181975"/>
              <a:gd name="connsiteX26" fmla="*/ 593124 w 1264014"/>
              <a:gd name="connsiteY26" fmla="*/ 1169618 h 1181975"/>
              <a:gd name="connsiteX27" fmla="*/ 518983 w 1264014"/>
              <a:gd name="connsiteY27" fmla="*/ 1132548 h 1181975"/>
              <a:gd name="connsiteX28" fmla="*/ 469556 w 1264014"/>
              <a:gd name="connsiteY28" fmla="*/ 1107834 h 1181975"/>
              <a:gd name="connsiteX29" fmla="*/ 444843 w 1264014"/>
              <a:gd name="connsiteY29" fmla="*/ 1033693 h 1181975"/>
              <a:gd name="connsiteX30" fmla="*/ 333632 w 1264014"/>
              <a:gd name="connsiteY30" fmla="*/ 1120191 h 1181975"/>
              <a:gd name="connsiteX31" fmla="*/ 222421 w 1264014"/>
              <a:gd name="connsiteY31" fmla="*/ 1095477 h 1181975"/>
              <a:gd name="connsiteX32" fmla="*/ 148281 w 1264014"/>
              <a:gd name="connsiteY32" fmla="*/ 1058407 h 1181975"/>
              <a:gd name="connsiteX33" fmla="*/ 111210 w 1264014"/>
              <a:gd name="connsiteY33" fmla="*/ 1021337 h 1181975"/>
              <a:gd name="connsiteX34" fmla="*/ 98854 w 1264014"/>
              <a:gd name="connsiteY34" fmla="*/ 984266 h 1181975"/>
              <a:gd name="connsiteX35" fmla="*/ 74140 w 1264014"/>
              <a:gd name="connsiteY35" fmla="*/ 947196 h 1181975"/>
              <a:gd name="connsiteX36" fmla="*/ 86497 w 1264014"/>
              <a:gd name="connsiteY36" fmla="*/ 798915 h 1181975"/>
              <a:gd name="connsiteX37" fmla="*/ 123567 w 1264014"/>
              <a:gd name="connsiteY37" fmla="*/ 761845 h 1181975"/>
              <a:gd name="connsiteX38" fmla="*/ 197708 w 1264014"/>
              <a:gd name="connsiteY38" fmla="*/ 724775 h 1181975"/>
              <a:gd name="connsiteX39" fmla="*/ 74140 w 1264014"/>
              <a:gd name="connsiteY39" fmla="*/ 700061 h 1181975"/>
              <a:gd name="connsiteX40" fmla="*/ 37070 w 1264014"/>
              <a:gd name="connsiteY40" fmla="*/ 675348 h 1181975"/>
              <a:gd name="connsiteX41" fmla="*/ 24713 w 1264014"/>
              <a:gd name="connsiteY41" fmla="*/ 601207 h 1181975"/>
              <a:gd name="connsiteX42" fmla="*/ 12356 w 1264014"/>
              <a:gd name="connsiteY42" fmla="*/ 564137 h 1181975"/>
              <a:gd name="connsiteX43" fmla="*/ 0 w 1264014"/>
              <a:gd name="connsiteY43" fmla="*/ 502353 h 1181975"/>
              <a:gd name="connsiteX44" fmla="*/ 49427 w 1264014"/>
              <a:gd name="connsiteY44" fmla="*/ 341715 h 1181975"/>
              <a:gd name="connsiteX45" fmla="*/ 86497 w 1264014"/>
              <a:gd name="connsiteY45" fmla="*/ 329358 h 1181975"/>
              <a:gd name="connsiteX46" fmla="*/ 222421 w 1264014"/>
              <a:gd name="connsiteY46" fmla="*/ 341715 h 1181975"/>
              <a:gd name="connsiteX47" fmla="*/ 259491 w 1264014"/>
              <a:gd name="connsiteY47" fmla="*/ 354072 h 1181975"/>
              <a:gd name="connsiteX48" fmla="*/ 296562 w 1264014"/>
              <a:gd name="connsiteY48" fmla="*/ 391142 h 1181975"/>
              <a:gd name="connsiteX49" fmla="*/ 333632 w 1264014"/>
              <a:gd name="connsiteY49" fmla="*/ 415856 h 1181975"/>
              <a:gd name="connsiteX50" fmla="*/ 284205 w 1264014"/>
              <a:gd name="connsiteY50" fmla="*/ 329358 h 1181975"/>
              <a:gd name="connsiteX51" fmla="*/ 259491 w 1264014"/>
              <a:gd name="connsiteY51" fmla="*/ 292288 h 1181975"/>
              <a:gd name="connsiteX52" fmla="*/ 234778 w 1264014"/>
              <a:gd name="connsiteY52" fmla="*/ 205791 h 1181975"/>
              <a:gd name="connsiteX53" fmla="*/ 247135 w 1264014"/>
              <a:gd name="connsiteY53" fmla="*/ 106937 h 1181975"/>
              <a:gd name="connsiteX54" fmla="*/ 296562 w 1264014"/>
              <a:gd name="connsiteY54" fmla="*/ 94580 h 1181975"/>
              <a:gd name="connsiteX55" fmla="*/ 481913 w 1264014"/>
              <a:gd name="connsiteY55" fmla="*/ 119293 h 1181975"/>
              <a:gd name="connsiteX56" fmla="*/ 518983 w 1264014"/>
              <a:gd name="connsiteY56" fmla="*/ 144007 h 1181975"/>
              <a:gd name="connsiteX57" fmla="*/ 568410 w 1264014"/>
              <a:gd name="connsiteY57" fmla="*/ 218148 h 1181975"/>
              <a:gd name="connsiteX58" fmla="*/ 580767 w 1264014"/>
              <a:gd name="connsiteY58" fmla="*/ 255218 h 1181975"/>
              <a:gd name="connsiteX59" fmla="*/ 531340 w 1264014"/>
              <a:gd name="connsiteY59" fmla="*/ 292288 h 118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64014" h="1181975">
                <a:moveTo>
                  <a:pt x="531340" y="292288"/>
                </a:moveTo>
                <a:cubicBezTo>
                  <a:pt x="525162" y="259337"/>
                  <a:pt x="529033" y="134494"/>
                  <a:pt x="543697" y="57510"/>
                </a:cubicBezTo>
                <a:cubicBezTo>
                  <a:pt x="546476" y="42921"/>
                  <a:pt x="567484" y="39438"/>
                  <a:pt x="580767" y="32796"/>
                </a:cubicBezTo>
                <a:cubicBezTo>
                  <a:pt x="598497" y="23931"/>
                  <a:pt x="651423" y="12043"/>
                  <a:pt x="667264" y="8083"/>
                </a:cubicBezTo>
                <a:cubicBezTo>
                  <a:pt x="986149" y="26840"/>
                  <a:pt x="837355" y="-47151"/>
                  <a:pt x="889686" y="57510"/>
                </a:cubicBezTo>
                <a:cubicBezTo>
                  <a:pt x="896328" y="70793"/>
                  <a:pt x="906162" y="82223"/>
                  <a:pt x="914400" y="94580"/>
                </a:cubicBezTo>
                <a:cubicBezTo>
                  <a:pt x="920226" y="112059"/>
                  <a:pt x="939113" y="165565"/>
                  <a:pt x="939113" y="181077"/>
                </a:cubicBezTo>
                <a:cubicBezTo>
                  <a:pt x="939113" y="214285"/>
                  <a:pt x="932215" y="247175"/>
                  <a:pt x="926756" y="279931"/>
                </a:cubicBezTo>
                <a:cubicBezTo>
                  <a:pt x="923964" y="296683"/>
                  <a:pt x="904980" y="315228"/>
                  <a:pt x="914400" y="329358"/>
                </a:cubicBezTo>
                <a:cubicBezTo>
                  <a:pt x="921625" y="340195"/>
                  <a:pt x="939113" y="321121"/>
                  <a:pt x="951470" y="317002"/>
                </a:cubicBezTo>
                <a:cubicBezTo>
                  <a:pt x="1013254" y="321121"/>
                  <a:pt x="1076375" y="315925"/>
                  <a:pt x="1136821" y="329358"/>
                </a:cubicBezTo>
                <a:cubicBezTo>
                  <a:pt x="1176348" y="338142"/>
                  <a:pt x="1173398" y="377799"/>
                  <a:pt x="1186248" y="403499"/>
                </a:cubicBezTo>
                <a:cubicBezTo>
                  <a:pt x="1192890" y="416782"/>
                  <a:pt x="1202724" y="428212"/>
                  <a:pt x="1210962" y="440569"/>
                </a:cubicBezTo>
                <a:cubicBezTo>
                  <a:pt x="1226041" y="515970"/>
                  <a:pt x="1233791" y="522249"/>
                  <a:pt x="1210962" y="613564"/>
                </a:cubicBezTo>
                <a:cubicBezTo>
                  <a:pt x="1207360" y="627972"/>
                  <a:pt x="1197845" y="641357"/>
                  <a:pt x="1186248" y="650634"/>
                </a:cubicBezTo>
                <a:cubicBezTo>
                  <a:pt x="1178190" y="657081"/>
                  <a:pt x="1102981" y="674541"/>
                  <a:pt x="1099751" y="675348"/>
                </a:cubicBezTo>
                <a:cubicBezTo>
                  <a:pt x="1187980" y="704757"/>
                  <a:pt x="1152216" y="685611"/>
                  <a:pt x="1210962" y="724775"/>
                </a:cubicBezTo>
                <a:cubicBezTo>
                  <a:pt x="1266776" y="808495"/>
                  <a:pt x="1277527" y="789623"/>
                  <a:pt x="1248032" y="897769"/>
                </a:cubicBezTo>
                <a:cubicBezTo>
                  <a:pt x="1244124" y="912097"/>
                  <a:pt x="1235912" y="926968"/>
                  <a:pt x="1223318" y="934839"/>
                </a:cubicBezTo>
                <a:cubicBezTo>
                  <a:pt x="1201227" y="948646"/>
                  <a:pt x="1172478" y="947903"/>
                  <a:pt x="1149178" y="959553"/>
                </a:cubicBezTo>
                <a:lnTo>
                  <a:pt x="1099751" y="984266"/>
                </a:lnTo>
                <a:cubicBezTo>
                  <a:pt x="1042086" y="980147"/>
                  <a:pt x="983688" y="981957"/>
                  <a:pt x="926756" y="971910"/>
                </a:cubicBezTo>
                <a:cubicBezTo>
                  <a:pt x="912131" y="969329"/>
                  <a:pt x="904094" y="943594"/>
                  <a:pt x="889686" y="947196"/>
                </a:cubicBezTo>
                <a:cubicBezTo>
                  <a:pt x="877050" y="950355"/>
                  <a:pt x="881448" y="971909"/>
                  <a:pt x="877329" y="984266"/>
                </a:cubicBezTo>
                <a:cubicBezTo>
                  <a:pt x="873210" y="1029574"/>
                  <a:pt x="884212" y="1078964"/>
                  <a:pt x="864973" y="1120191"/>
                </a:cubicBezTo>
                <a:cubicBezTo>
                  <a:pt x="849320" y="1153734"/>
                  <a:pt x="788609" y="1170359"/>
                  <a:pt x="753762" y="1181975"/>
                </a:cubicBezTo>
                <a:cubicBezTo>
                  <a:pt x="700216" y="1177856"/>
                  <a:pt x="646413" y="1176279"/>
                  <a:pt x="593124" y="1169618"/>
                </a:cubicBezTo>
                <a:cubicBezTo>
                  <a:pt x="556878" y="1165087"/>
                  <a:pt x="549888" y="1150208"/>
                  <a:pt x="518983" y="1132548"/>
                </a:cubicBezTo>
                <a:cubicBezTo>
                  <a:pt x="502990" y="1123409"/>
                  <a:pt x="486032" y="1116072"/>
                  <a:pt x="469556" y="1107834"/>
                </a:cubicBezTo>
                <a:cubicBezTo>
                  <a:pt x="461318" y="1083120"/>
                  <a:pt x="463263" y="1015273"/>
                  <a:pt x="444843" y="1033693"/>
                </a:cubicBezTo>
                <a:cubicBezTo>
                  <a:pt x="361492" y="1117044"/>
                  <a:pt x="403859" y="1096781"/>
                  <a:pt x="333632" y="1120191"/>
                </a:cubicBezTo>
                <a:cubicBezTo>
                  <a:pt x="305154" y="1115445"/>
                  <a:pt x="252842" y="1110687"/>
                  <a:pt x="222421" y="1095477"/>
                </a:cubicBezTo>
                <a:cubicBezTo>
                  <a:pt x="126606" y="1047569"/>
                  <a:pt x="241458" y="1089467"/>
                  <a:pt x="148281" y="1058407"/>
                </a:cubicBezTo>
                <a:cubicBezTo>
                  <a:pt x="135924" y="1046050"/>
                  <a:pt x="120903" y="1035877"/>
                  <a:pt x="111210" y="1021337"/>
                </a:cubicBezTo>
                <a:cubicBezTo>
                  <a:pt x="103985" y="1010499"/>
                  <a:pt x="104679" y="995916"/>
                  <a:pt x="98854" y="984266"/>
                </a:cubicBezTo>
                <a:cubicBezTo>
                  <a:pt x="92213" y="970983"/>
                  <a:pt x="82378" y="959553"/>
                  <a:pt x="74140" y="947196"/>
                </a:cubicBezTo>
                <a:cubicBezTo>
                  <a:pt x="78259" y="897769"/>
                  <a:pt x="73717" y="846839"/>
                  <a:pt x="86497" y="798915"/>
                </a:cubicBezTo>
                <a:cubicBezTo>
                  <a:pt x="91000" y="782030"/>
                  <a:pt x="110142" y="773032"/>
                  <a:pt x="123567" y="761845"/>
                </a:cubicBezTo>
                <a:cubicBezTo>
                  <a:pt x="155507" y="735228"/>
                  <a:pt x="160552" y="737159"/>
                  <a:pt x="197708" y="724775"/>
                </a:cubicBezTo>
                <a:cubicBezTo>
                  <a:pt x="165828" y="720221"/>
                  <a:pt x="108649" y="717315"/>
                  <a:pt x="74140" y="700061"/>
                </a:cubicBezTo>
                <a:cubicBezTo>
                  <a:pt x="60857" y="693420"/>
                  <a:pt x="49427" y="683586"/>
                  <a:pt x="37070" y="675348"/>
                </a:cubicBezTo>
                <a:cubicBezTo>
                  <a:pt x="32951" y="650634"/>
                  <a:pt x="30148" y="625665"/>
                  <a:pt x="24713" y="601207"/>
                </a:cubicBezTo>
                <a:cubicBezTo>
                  <a:pt x="21887" y="588492"/>
                  <a:pt x="15515" y="576773"/>
                  <a:pt x="12356" y="564137"/>
                </a:cubicBezTo>
                <a:cubicBezTo>
                  <a:pt x="7262" y="543762"/>
                  <a:pt x="4119" y="522948"/>
                  <a:pt x="0" y="502353"/>
                </a:cubicBezTo>
                <a:cubicBezTo>
                  <a:pt x="10058" y="391712"/>
                  <a:pt x="-24309" y="378583"/>
                  <a:pt x="49427" y="341715"/>
                </a:cubicBezTo>
                <a:cubicBezTo>
                  <a:pt x="61077" y="335890"/>
                  <a:pt x="74140" y="333477"/>
                  <a:pt x="86497" y="329358"/>
                </a:cubicBezTo>
                <a:cubicBezTo>
                  <a:pt x="131805" y="333477"/>
                  <a:pt x="177383" y="335281"/>
                  <a:pt x="222421" y="341715"/>
                </a:cubicBezTo>
                <a:cubicBezTo>
                  <a:pt x="235315" y="343557"/>
                  <a:pt x="248653" y="346847"/>
                  <a:pt x="259491" y="354072"/>
                </a:cubicBezTo>
                <a:cubicBezTo>
                  <a:pt x="274031" y="363765"/>
                  <a:pt x="283137" y="379955"/>
                  <a:pt x="296562" y="391142"/>
                </a:cubicBezTo>
                <a:cubicBezTo>
                  <a:pt x="307971" y="400649"/>
                  <a:pt x="321275" y="407618"/>
                  <a:pt x="333632" y="415856"/>
                </a:cubicBezTo>
                <a:cubicBezTo>
                  <a:pt x="273416" y="325532"/>
                  <a:pt x="346921" y="439110"/>
                  <a:pt x="284205" y="329358"/>
                </a:cubicBezTo>
                <a:cubicBezTo>
                  <a:pt x="276837" y="316464"/>
                  <a:pt x="267729" y="304645"/>
                  <a:pt x="259491" y="292288"/>
                </a:cubicBezTo>
                <a:cubicBezTo>
                  <a:pt x="253665" y="274809"/>
                  <a:pt x="234778" y="221303"/>
                  <a:pt x="234778" y="205791"/>
                </a:cubicBezTo>
                <a:cubicBezTo>
                  <a:pt x="234778" y="172583"/>
                  <a:pt x="231008" y="135966"/>
                  <a:pt x="247135" y="106937"/>
                </a:cubicBezTo>
                <a:cubicBezTo>
                  <a:pt x="255383" y="92091"/>
                  <a:pt x="280086" y="98699"/>
                  <a:pt x="296562" y="94580"/>
                </a:cubicBezTo>
                <a:cubicBezTo>
                  <a:pt x="329674" y="97339"/>
                  <a:pt x="431443" y="94058"/>
                  <a:pt x="481913" y="119293"/>
                </a:cubicBezTo>
                <a:cubicBezTo>
                  <a:pt x="495196" y="125935"/>
                  <a:pt x="506626" y="135769"/>
                  <a:pt x="518983" y="144007"/>
                </a:cubicBezTo>
                <a:cubicBezTo>
                  <a:pt x="535459" y="168721"/>
                  <a:pt x="559017" y="189970"/>
                  <a:pt x="568410" y="218148"/>
                </a:cubicBezTo>
                <a:cubicBezTo>
                  <a:pt x="572529" y="230505"/>
                  <a:pt x="583321" y="242446"/>
                  <a:pt x="580767" y="255218"/>
                </a:cubicBezTo>
                <a:cubicBezTo>
                  <a:pt x="578482" y="266642"/>
                  <a:pt x="537518" y="325239"/>
                  <a:pt x="531340" y="292288"/>
                </a:cubicBezTo>
                <a:close/>
              </a:path>
            </a:pathLst>
          </a:custGeom>
          <a:solidFill>
            <a:srgbClr val="77B52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-344248" y="1759623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2" b="9847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1108" y="173953"/>
            <a:ext cx="3259477" cy="2311954"/>
          </a:xfrm>
          <a:prstGeom prst="rect">
            <a:avLst/>
          </a:prstGeom>
        </p:spPr>
      </p:pic>
      <p:pic>
        <p:nvPicPr>
          <p:cNvPr id="16" name="Picture 15" descr="1368955321_20120820014225-ao--mua-tre-em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519" y="2956134"/>
            <a:ext cx="1484309" cy="1553886"/>
          </a:xfrm>
          <a:prstGeom prst="ellipse">
            <a:avLst/>
          </a:prstGeom>
        </p:spPr>
      </p:pic>
      <p:pic>
        <p:nvPicPr>
          <p:cNvPr id="17" name="Picture 16" descr="Untitled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37" l="0" r="899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7858" y="1686094"/>
            <a:ext cx="7315200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8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3" y="79418"/>
            <a:ext cx="6972300" cy="72798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95910" y="254283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TÌM HIỂU VỀ TÍNH HOÀ TAN CỦA NƯỚC</a:t>
            </a:r>
          </a:p>
        </p:txBody>
      </p:sp>
      <p:pic>
        <p:nvPicPr>
          <p:cNvPr id="3072" name="Picture 30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8" y="1730620"/>
            <a:ext cx="2112467" cy="21124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90" y="418557"/>
            <a:ext cx="2390172" cy="107689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40090" y="726169"/>
            <a:ext cx="197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3" y="2729218"/>
            <a:ext cx="2714718" cy="20024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4" y="1730620"/>
            <a:ext cx="2112467" cy="21124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66" y="1730620"/>
            <a:ext cx="2112467" cy="21124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82" y="1779167"/>
            <a:ext cx="2112467" cy="2112467"/>
          </a:xfrm>
          <a:prstGeom prst="rect">
            <a:avLst/>
          </a:prstGeom>
        </p:spPr>
      </p:pic>
      <p:pic>
        <p:nvPicPr>
          <p:cNvPr id="3078" name="Picture 6" descr="Sỏi Đá, Hòn Đá, Viên Đá, Cục Đá, Tảng Đá PNG 35 - Free.Vector6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608" r="9283" b="27265"/>
          <a:stretch/>
        </p:blipFill>
        <p:spPr bwMode="auto">
          <a:xfrm>
            <a:off x="1128428" y="1371619"/>
            <a:ext cx="1305720" cy="53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uỗng Fleur de sel Muối Muỗng cà phê - Một thìa muối nhiếp ảnh png tải về -  Miễn phí trong suốt Cái Thìa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26" b="90000" l="7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17" y="777558"/>
            <a:ext cx="2152497" cy="14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ugar Spoon Wood Images, Stock Photos &amp;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20" y="1140268"/>
            <a:ext cx="1465407" cy="9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ầu ăn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64" b="98152" l="10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61939">
            <a:off x="7888210" y="598082"/>
            <a:ext cx="1087838" cy="16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465" y="3730463"/>
            <a:ext cx="4174118" cy="646331"/>
          </a:xfrm>
          <a:custGeom>
            <a:avLst/>
            <a:gdLst>
              <a:gd name="connsiteX0" fmla="*/ 0 w 4174118"/>
              <a:gd name="connsiteY0" fmla="*/ 0 h 646331"/>
              <a:gd name="connsiteX1" fmla="*/ 554561 w 4174118"/>
              <a:gd name="connsiteY1" fmla="*/ 0 h 646331"/>
              <a:gd name="connsiteX2" fmla="*/ 1192605 w 4174118"/>
              <a:gd name="connsiteY2" fmla="*/ 0 h 646331"/>
              <a:gd name="connsiteX3" fmla="*/ 1872390 w 4174118"/>
              <a:gd name="connsiteY3" fmla="*/ 0 h 646331"/>
              <a:gd name="connsiteX4" fmla="*/ 2426951 w 4174118"/>
              <a:gd name="connsiteY4" fmla="*/ 0 h 646331"/>
              <a:gd name="connsiteX5" fmla="*/ 3064995 w 4174118"/>
              <a:gd name="connsiteY5" fmla="*/ 0 h 646331"/>
              <a:gd name="connsiteX6" fmla="*/ 3619557 w 4174118"/>
              <a:gd name="connsiteY6" fmla="*/ 0 h 646331"/>
              <a:gd name="connsiteX7" fmla="*/ 4174118 w 4174118"/>
              <a:gd name="connsiteY7" fmla="*/ 0 h 646331"/>
              <a:gd name="connsiteX8" fmla="*/ 4174118 w 4174118"/>
              <a:gd name="connsiteY8" fmla="*/ 336092 h 646331"/>
              <a:gd name="connsiteX9" fmla="*/ 4174118 w 4174118"/>
              <a:gd name="connsiteY9" fmla="*/ 646331 h 646331"/>
              <a:gd name="connsiteX10" fmla="*/ 3703039 w 4174118"/>
              <a:gd name="connsiteY10" fmla="*/ 646331 h 646331"/>
              <a:gd name="connsiteX11" fmla="*/ 3023254 w 4174118"/>
              <a:gd name="connsiteY11" fmla="*/ 646331 h 646331"/>
              <a:gd name="connsiteX12" fmla="*/ 2426951 w 4174118"/>
              <a:gd name="connsiteY12" fmla="*/ 646331 h 646331"/>
              <a:gd name="connsiteX13" fmla="*/ 1830649 w 4174118"/>
              <a:gd name="connsiteY13" fmla="*/ 646331 h 646331"/>
              <a:gd name="connsiteX14" fmla="*/ 1150864 w 4174118"/>
              <a:gd name="connsiteY14" fmla="*/ 646331 h 646331"/>
              <a:gd name="connsiteX15" fmla="*/ 554561 w 4174118"/>
              <a:gd name="connsiteY15" fmla="*/ 646331 h 646331"/>
              <a:gd name="connsiteX16" fmla="*/ 0 w 4174118"/>
              <a:gd name="connsiteY16" fmla="*/ 646331 h 646331"/>
              <a:gd name="connsiteX17" fmla="*/ 0 w 4174118"/>
              <a:gd name="connsiteY17" fmla="*/ 316702 h 646331"/>
              <a:gd name="connsiteX18" fmla="*/ 0 w 4174118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74118" h="646331" extrusionOk="0">
                <a:moveTo>
                  <a:pt x="0" y="0"/>
                </a:moveTo>
                <a:cubicBezTo>
                  <a:pt x="232745" y="-60768"/>
                  <a:pt x="305901" y="44397"/>
                  <a:pt x="554561" y="0"/>
                </a:cubicBezTo>
                <a:cubicBezTo>
                  <a:pt x="803221" y="-44397"/>
                  <a:pt x="882537" y="24019"/>
                  <a:pt x="1192605" y="0"/>
                </a:cubicBezTo>
                <a:cubicBezTo>
                  <a:pt x="1502673" y="-24019"/>
                  <a:pt x="1547358" y="56088"/>
                  <a:pt x="1872390" y="0"/>
                </a:cubicBezTo>
                <a:cubicBezTo>
                  <a:pt x="2197422" y="-56088"/>
                  <a:pt x="2170748" y="28497"/>
                  <a:pt x="2426951" y="0"/>
                </a:cubicBezTo>
                <a:cubicBezTo>
                  <a:pt x="2683154" y="-28497"/>
                  <a:pt x="2865514" y="21329"/>
                  <a:pt x="3064995" y="0"/>
                </a:cubicBezTo>
                <a:cubicBezTo>
                  <a:pt x="3264476" y="-21329"/>
                  <a:pt x="3472273" y="54052"/>
                  <a:pt x="3619557" y="0"/>
                </a:cubicBezTo>
                <a:cubicBezTo>
                  <a:pt x="3766841" y="-54052"/>
                  <a:pt x="3899124" y="40436"/>
                  <a:pt x="4174118" y="0"/>
                </a:cubicBezTo>
                <a:cubicBezTo>
                  <a:pt x="4176081" y="99152"/>
                  <a:pt x="4158117" y="207758"/>
                  <a:pt x="4174118" y="336092"/>
                </a:cubicBezTo>
                <a:cubicBezTo>
                  <a:pt x="4190119" y="464426"/>
                  <a:pt x="4137143" y="501535"/>
                  <a:pt x="4174118" y="646331"/>
                </a:cubicBezTo>
                <a:cubicBezTo>
                  <a:pt x="4068749" y="670650"/>
                  <a:pt x="3839923" y="636748"/>
                  <a:pt x="3703039" y="646331"/>
                </a:cubicBezTo>
                <a:cubicBezTo>
                  <a:pt x="3566155" y="655914"/>
                  <a:pt x="3306209" y="641947"/>
                  <a:pt x="3023254" y="646331"/>
                </a:cubicBezTo>
                <a:cubicBezTo>
                  <a:pt x="2740300" y="650715"/>
                  <a:pt x="2620705" y="626648"/>
                  <a:pt x="2426951" y="646331"/>
                </a:cubicBezTo>
                <a:cubicBezTo>
                  <a:pt x="2233197" y="666014"/>
                  <a:pt x="1954235" y="637170"/>
                  <a:pt x="1830649" y="646331"/>
                </a:cubicBezTo>
                <a:cubicBezTo>
                  <a:pt x="1707063" y="655492"/>
                  <a:pt x="1397899" y="582008"/>
                  <a:pt x="1150864" y="646331"/>
                </a:cubicBezTo>
                <a:cubicBezTo>
                  <a:pt x="903829" y="710654"/>
                  <a:pt x="722593" y="618748"/>
                  <a:pt x="554561" y="646331"/>
                </a:cubicBezTo>
                <a:cubicBezTo>
                  <a:pt x="386529" y="673914"/>
                  <a:pt x="181766" y="596116"/>
                  <a:pt x="0" y="646331"/>
                </a:cubicBezTo>
                <a:cubicBezTo>
                  <a:pt x="-27868" y="482849"/>
                  <a:pt x="29004" y="386542"/>
                  <a:pt x="0" y="316702"/>
                </a:cubicBezTo>
                <a:cubicBezTo>
                  <a:pt x="-29004" y="246862"/>
                  <a:pt x="35230" y="15425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Mô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tả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thí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nghiệm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3081" name="Group 3080"/>
          <p:cNvGrpSpPr/>
          <p:nvPr/>
        </p:nvGrpSpPr>
        <p:grpSpPr>
          <a:xfrm flipH="1">
            <a:off x="2895912" y="1045491"/>
            <a:ext cx="724935" cy="1487661"/>
            <a:chOff x="155575" y="-2925763"/>
            <a:chExt cx="6096000" cy="6096001"/>
          </a:xfrm>
        </p:grpSpPr>
        <p:pic>
          <p:nvPicPr>
            <p:cNvPr id="3086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75" name="Straight Connector 3074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 flipH="1">
            <a:off x="5120492" y="1035336"/>
            <a:ext cx="724935" cy="1487661"/>
            <a:chOff x="155575" y="-2925763"/>
            <a:chExt cx="6096000" cy="6096001"/>
          </a:xfrm>
        </p:grpSpPr>
        <p:pic>
          <p:nvPicPr>
            <p:cNvPr id="56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7" name="Straight Connector 56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 flipH="1">
            <a:off x="7386125" y="1187834"/>
            <a:ext cx="724935" cy="1487661"/>
            <a:chOff x="155575" y="-2925763"/>
            <a:chExt cx="6096000" cy="6096001"/>
          </a:xfrm>
        </p:grpSpPr>
        <p:pic>
          <p:nvPicPr>
            <p:cNvPr id="60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1" name="Straight Connector 60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 flipH="1">
            <a:off x="856337" y="1057772"/>
            <a:ext cx="724935" cy="1487661"/>
            <a:chOff x="155575" y="-2925763"/>
            <a:chExt cx="6096000" cy="6096001"/>
          </a:xfrm>
        </p:grpSpPr>
        <p:pic>
          <p:nvPicPr>
            <p:cNvPr id="64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5" name="Straight Connector 64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092" name="Picture 309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083" y="2395130"/>
            <a:ext cx="557509" cy="1122552"/>
          </a:xfrm>
          <a:prstGeom prst="rect">
            <a:avLst/>
          </a:prstGeom>
        </p:spPr>
      </p:pic>
      <p:pic>
        <p:nvPicPr>
          <p:cNvPr id="3093" name="Picture 309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8386" y="2498480"/>
            <a:ext cx="550420" cy="795788"/>
          </a:xfrm>
          <a:prstGeom prst="rect">
            <a:avLst/>
          </a:prstGeom>
        </p:spPr>
      </p:pic>
      <p:pic>
        <p:nvPicPr>
          <p:cNvPr id="3094" name="Picture 309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1177" y="2616634"/>
            <a:ext cx="551022" cy="975906"/>
          </a:xfrm>
          <a:prstGeom prst="rect">
            <a:avLst/>
          </a:prstGeom>
        </p:spPr>
      </p:pic>
      <p:pic>
        <p:nvPicPr>
          <p:cNvPr id="3095" name="Picture 309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818" y="2533152"/>
            <a:ext cx="630891" cy="11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05" y="498019"/>
            <a:ext cx="4862085" cy="4243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5152"/>
            <a:ext cx="4281914" cy="42436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9"/>
            <a:ext cx="6972300" cy="727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607" y="214504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TÌM HIỂU VỀ TÍNH HOÀ TAN CỦA NƯỚC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30" y="968936"/>
            <a:ext cx="1124194" cy="1226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76" y="832593"/>
            <a:ext cx="1020651" cy="12653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1916" y="1973533"/>
            <a:ext cx="37802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hoàn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tan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được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1902" y="2055237"/>
            <a:ext cx="47745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không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hoà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tan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được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1026" name="Picture 2" descr="Sugar Bag Vector Illustration And Icon Stock Illustration - Download Image  Now - i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7" y="2473288"/>
            <a:ext cx="1202960" cy="12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a salt in jute sack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35" y="2492457"/>
            <a:ext cx="1351551" cy="14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ỏi Đá, Hòn Đá, Viên Đá, Cục Đá, Tảng Đá PNG 35 - Free.Vector6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608" r="9283" b="27265"/>
          <a:stretch/>
        </p:blipFill>
        <p:spPr bwMode="auto">
          <a:xfrm>
            <a:off x="5833706" y="3270554"/>
            <a:ext cx="1305720" cy="53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ttle of oil Royalty Free Vector Image - Vector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778" l="10000" r="92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47" y="2701568"/>
            <a:ext cx="1728660" cy="16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ối phó với dị ứng quả chanh | Vinme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12" b="98196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1" y="3554846"/>
            <a:ext cx="1607185" cy="100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ước mắm an toàn cho sức khỏe và cách lựa chọn sao cho đú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24" y="278362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2" descr="Hourglass done Icon | Noto Emoji Travel &amp;amp; Places Iconset | Goog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Hourglass Flat Multi Color Icon, Color Icons, Hourglass Icons, Hourglass  Clipart PNG and Vector with Transparent Background for Free Downloa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624" y="2943754"/>
            <a:ext cx="1555768" cy="155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1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2452254" y="583836"/>
            <a:ext cx="6996867" cy="35025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776308" y="1734953"/>
            <a:ext cx="434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3" y="1429788"/>
            <a:ext cx="2899064" cy="3347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454" y="-111669"/>
            <a:ext cx="1591194" cy="1609483"/>
          </a:xfrm>
          <a:prstGeom prst="rect">
            <a:avLst/>
          </a:prstGeom>
        </p:spPr>
      </p:pic>
      <p:pic>
        <p:nvPicPr>
          <p:cNvPr id="6" name="Picture 2" descr="Sugar Bag Vector Illustration And Icon Stock Illustration - Download Image  Now - i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56" y="2152747"/>
            <a:ext cx="1202960" cy="12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a salt in jute sack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42" y="693072"/>
            <a:ext cx="1351551" cy="14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Đối phó với dị ứng quả chanh | Vinme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12" b="98196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81" y="3175007"/>
            <a:ext cx="1607185" cy="100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Nước mắm an toàn cho sức khỏe và cách lựa chọn sao cho đú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31" y="272374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9045" y="27073"/>
            <a:ext cx="27334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Kết</a:t>
            </a:r>
            <a:r>
              <a:rPr 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 </a:t>
            </a:r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luận</a:t>
            </a:r>
            <a:endParaRPr lang="en-US" sz="6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2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áy Xay Sinh Tố Daiichi: Học cách chế biến sinh tố hoa quả thơm ngon, bổ  dưỡng với máy xay sinh tố Daii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64" y="194954"/>
            <a:ext cx="3273168" cy="2899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3" y="-229492"/>
            <a:ext cx="3449381" cy="2361830"/>
          </a:xfrm>
          <a:prstGeom prst="rect">
            <a:avLst/>
          </a:prstGeom>
        </p:spPr>
      </p:pic>
      <p:pic>
        <p:nvPicPr>
          <p:cNvPr id="69637" name="Picture 5" descr="He_thong_sieu_loc_3-cong-su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7463" y="1289154"/>
            <a:ext cx="2832203" cy="3164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o-do-be-lo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32" y="2556784"/>
            <a:ext cx="1623675" cy="1965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0" y="194954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40734555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1015" y="2525055"/>
            <a:ext cx="3979399" cy="2618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AutoShape 2" descr="Hình ảnh ly nước cam chanh tươ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7" y="478227"/>
            <a:ext cx="8980186" cy="4487045"/>
          </a:xfrm>
          <a:prstGeom prst="rect">
            <a:avLst/>
          </a:prstGeom>
        </p:spPr>
      </p:pic>
      <p:sp>
        <p:nvSpPr>
          <p:cNvPr id="27650" name="Rectangle 15"/>
          <p:cNvSpPr>
            <a:spLocks noChangeArrowheads="1"/>
          </p:cNvSpPr>
          <p:nvPr/>
        </p:nvSpPr>
        <p:spPr bwMode="auto">
          <a:xfrm>
            <a:off x="1806413" y="1380919"/>
            <a:ext cx="583117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Nước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chất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lỏng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trong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suốt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màu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mùi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vị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có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hình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dạng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nhất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định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Nước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chảy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từ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cao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xuống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thấp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lan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ra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khắp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mọi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phía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thấm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qua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vật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và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hòa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tan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chất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9038">
            <a:off x="-380128" y="-445833"/>
            <a:ext cx="3220937" cy="24131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9888646">
            <a:off x="299504" y="688217"/>
            <a:ext cx="2155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VN Banh Mi" pitchFamily="2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UVN Banh Mi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VN Banh Mi" pitchFamily="2" charset="0"/>
              </a:rPr>
              <a:t>nhớ</a:t>
            </a:r>
            <a:endParaRPr lang="en-US" sz="4800" b="1" dirty="0">
              <a:solidFill>
                <a:srgbClr val="FF0000"/>
              </a:solidFill>
              <a:latin typeface="UVN Banh Mi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00" y="2486025"/>
            <a:ext cx="1724025" cy="2657475"/>
          </a:xfrm>
          <a:prstGeom prst="rect">
            <a:avLst/>
          </a:prstGeom>
        </p:spPr>
      </p:pic>
      <p:pic>
        <p:nvPicPr>
          <p:cNvPr id="16" name="Picture 15" descr="Icon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14" y="188065"/>
            <a:ext cx="2088786" cy="208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8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35" y="463531"/>
            <a:ext cx="1868809" cy="186880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231" y="1537706"/>
            <a:ext cx="4567978" cy="2979848"/>
            <a:chOff x="1" y="884420"/>
            <a:chExt cx="4567978" cy="297984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884420"/>
              <a:ext cx="4567978" cy="2979848"/>
            </a:xfrm>
            <a:prstGeom prst="rect">
              <a:avLst/>
            </a:prstGeom>
          </p:spPr>
        </p:pic>
        <p:pic>
          <p:nvPicPr>
            <p:cNvPr id="7" name="Picture 6" descr="tiet-kiem-nuoc-la-bao-ve-moi-truong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43950">
              <a:off x="1564054" y="1601461"/>
              <a:ext cx="2507163" cy="17940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9" name="Picture 8" descr="lang_phi_can_benh_chung_cua_sinh_vien_hien_nay20121025224640.gif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" b="9881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979" y="463531"/>
            <a:ext cx="2408627" cy="2758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images (4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9291" y="2436889"/>
            <a:ext cx="1957460" cy="2225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67" y="-319033"/>
            <a:ext cx="2224350" cy="222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737531" y="1742402"/>
            <a:ext cx="2111624" cy="2168770"/>
            <a:chOff x="6393600" y="2346643"/>
            <a:chExt cx="2111624" cy="2168770"/>
          </a:xfrm>
        </p:grpSpPr>
        <p:sp>
          <p:nvSpPr>
            <p:cNvPr id="9" name="椭圆 8"/>
            <p:cNvSpPr/>
            <p:nvPr/>
          </p:nvSpPr>
          <p:spPr>
            <a:xfrm>
              <a:off x="6393600" y="2346643"/>
              <a:ext cx="2111624" cy="2168770"/>
            </a:xfrm>
            <a:custGeom>
              <a:avLst/>
              <a:gdLst>
                <a:gd name="connsiteX0" fmla="*/ 0 w 2111619"/>
                <a:gd name="connsiteY0" fmla="*/ 1055810 h 2111619"/>
                <a:gd name="connsiteX1" fmla="*/ 1055810 w 2111619"/>
                <a:gd name="connsiteY1" fmla="*/ 0 h 2111619"/>
                <a:gd name="connsiteX2" fmla="*/ 2111620 w 2111619"/>
                <a:gd name="connsiteY2" fmla="*/ 1055810 h 2111619"/>
                <a:gd name="connsiteX3" fmla="*/ 1055810 w 2111619"/>
                <a:gd name="connsiteY3" fmla="*/ 2111620 h 2111619"/>
                <a:gd name="connsiteX4" fmla="*/ 0 w 2111619"/>
                <a:gd name="connsiteY4" fmla="*/ 1055810 h 2111619"/>
                <a:gd name="connsiteX0-1" fmla="*/ 4 w 2111624"/>
                <a:gd name="connsiteY0-2" fmla="*/ 1112960 h 2168770"/>
                <a:gd name="connsiteX1-3" fmla="*/ 1046289 w 2111624"/>
                <a:gd name="connsiteY1-4" fmla="*/ 0 h 2168770"/>
                <a:gd name="connsiteX2-5" fmla="*/ 2111624 w 2111624"/>
                <a:gd name="connsiteY2-6" fmla="*/ 1112960 h 2168770"/>
                <a:gd name="connsiteX3-7" fmla="*/ 1055814 w 2111624"/>
                <a:gd name="connsiteY3-8" fmla="*/ 2168770 h 2168770"/>
                <a:gd name="connsiteX4-9" fmla="*/ 4 w 2111624"/>
                <a:gd name="connsiteY4-10" fmla="*/ 1112960 h 216877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111624" h="2168770">
                  <a:moveTo>
                    <a:pt x="4" y="1112960"/>
                  </a:moveTo>
                  <a:cubicBezTo>
                    <a:pt x="-1583" y="751498"/>
                    <a:pt x="463181" y="0"/>
                    <a:pt x="1046289" y="0"/>
                  </a:cubicBezTo>
                  <a:cubicBezTo>
                    <a:pt x="1629397" y="0"/>
                    <a:pt x="2111624" y="529852"/>
                    <a:pt x="2111624" y="1112960"/>
                  </a:cubicBezTo>
                  <a:cubicBezTo>
                    <a:pt x="2111624" y="1696068"/>
                    <a:pt x="1638922" y="2168770"/>
                    <a:pt x="1055814" y="2168770"/>
                  </a:cubicBezTo>
                  <a:cubicBezTo>
                    <a:pt x="472706" y="2168770"/>
                    <a:pt x="1591" y="1474422"/>
                    <a:pt x="4" y="1112960"/>
                  </a:cubicBezTo>
                  <a:close/>
                </a:path>
              </a:pathLst>
            </a:custGeom>
            <a:pattFill prst="pct80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59" r="4343" b="16482"/>
            <a:stretch>
              <a:fillRect/>
            </a:stretch>
          </p:blipFill>
          <p:spPr>
            <a:xfrm>
              <a:off x="6505574" y="2491371"/>
              <a:ext cx="1800225" cy="1825885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</p:grpSp>
      <p:grpSp>
        <p:nvGrpSpPr>
          <p:cNvPr id="10" name="组合 9"/>
          <p:cNvGrpSpPr/>
          <p:nvPr/>
        </p:nvGrpSpPr>
        <p:grpSpPr>
          <a:xfrm>
            <a:off x="7667020" y="224027"/>
            <a:ext cx="1277557" cy="1229932"/>
            <a:chOff x="6318006" y="491799"/>
            <a:chExt cx="1277557" cy="1229932"/>
          </a:xfrm>
        </p:grpSpPr>
        <p:sp>
          <p:nvSpPr>
            <p:cNvPr id="7" name="椭圆 6"/>
            <p:cNvSpPr/>
            <p:nvPr/>
          </p:nvSpPr>
          <p:spPr>
            <a:xfrm>
              <a:off x="6318006" y="491799"/>
              <a:ext cx="1277557" cy="1229932"/>
            </a:xfrm>
            <a:custGeom>
              <a:avLst/>
              <a:gdLst>
                <a:gd name="connsiteX0" fmla="*/ 0 w 1229932"/>
                <a:gd name="connsiteY0" fmla="*/ 614966 h 1229932"/>
                <a:gd name="connsiteX1" fmla="*/ 614966 w 1229932"/>
                <a:gd name="connsiteY1" fmla="*/ 0 h 1229932"/>
                <a:gd name="connsiteX2" fmla="*/ 1229932 w 1229932"/>
                <a:gd name="connsiteY2" fmla="*/ 614966 h 1229932"/>
                <a:gd name="connsiteX3" fmla="*/ 614966 w 1229932"/>
                <a:gd name="connsiteY3" fmla="*/ 1229932 h 1229932"/>
                <a:gd name="connsiteX4" fmla="*/ 0 w 1229932"/>
                <a:gd name="connsiteY4" fmla="*/ 614966 h 1229932"/>
                <a:gd name="connsiteX0-1" fmla="*/ 0 w 1277557"/>
                <a:gd name="connsiteY0-2" fmla="*/ 614966 h 1229932"/>
                <a:gd name="connsiteX1-3" fmla="*/ 614966 w 1277557"/>
                <a:gd name="connsiteY1-4" fmla="*/ 0 h 1229932"/>
                <a:gd name="connsiteX2-5" fmla="*/ 1277557 w 1277557"/>
                <a:gd name="connsiteY2-6" fmla="*/ 614966 h 1229932"/>
                <a:gd name="connsiteX3-7" fmla="*/ 614966 w 1277557"/>
                <a:gd name="connsiteY3-8" fmla="*/ 1229932 h 1229932"/>
                <a:gd name="connsiteX4-9" fmla="*/ 0 w 1277557"/>
                <a:gd name="connsiteY4-10" fmla="*/ 614966 h 12299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277557" h="1229932">
                  <a:moveTo>
                    <a:pt x="0" y="614966"/>
                  </a:moveTo>
                  <a:cubicBezTo>
                    <a:pt x="0" y="275330"/>
                    <a:pt x="402040" y="0"/>
                    <a:pt x="614966" y="0"/>
                  </a:cubicBezTo>
                  <a:cubicBezTo>
                    <a:pt x="827892" y="0"/>
                    <a:pt x="1277557" y="275330"/>
                    <a:pt x="1277557" y="614966"/>
                  </a:cubicBezTo>
                  <a:cubicBezTo>
                    <a:pt x="1277557" y="954602"/>
                    <a:pt x="827892" y="1229932"/>
                    <a:pt x="614966" y="1229932"/>
                  </a:cubicBezTo>
                  <a:cubicBezTo>
                    <a:pt x="402040" y="1229932"/>
                    <a:pt x="0" y="954602"/>
                    <a:pt x="0" y="614966"/>
                  </a:cubicBezTo>
                  <a:close/>
                </a:path>
              </a:pathLst>
            </a:custGeom>
            <a:pattFill prst="pct80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85" b="14815"/>
            <a:stretch>
              <a:fillRect/>
            </a:stretch>
          </p:blipFill>
          <p:spPr>
            <a:xfrm>
              <a:off x="6472332" y="578012"/>
              <a:ext cx="1042364" cy="1042364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</p:grpSp>
      <p:pic>
        <p:nvPicPr>
          <p:cNvPr id="14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r="9513"/>
          <a:stretch>
            <a:fillRect/>
          </a:stretch>
        </p:blipFill>
        <p:spPr>
          <a:xfrm>
            <a:off x="-635907" y="0"/>
            <a:ext cx="8577173" cy="45099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9888646">
            <a:off x="912407" y="591944"/>
            <a:ext cx="2155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VN Banh Mi" pitchFamily="2" charset="0"/>
              </a:rPr>
              <a:t>Dặn</a:t>
            </a:r>
            <a:r>
              <a:rPr lang="en-US" sz="4800" b="1" dirty="0">
                <a:solidFill>
                  <a:srgbClr val="FF0000"/>
                </a:solidFill>
                <a:latin typeface="UVN Banh Mi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VN Banh Mi" pitchFamily="2" charset="0"/>
              </a:rPr>
              <a:t>dò</a:t>
            </a:r>
            <a:endParaRPr lang="en-US" sz="4800" b="1" dirty="0">
              <a:solidFill>
                <a:srgbClr val="FF0000"/>
              </a:solidFill>
              <a:latin typeface="UVN Banh Mi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3274" y="1654824"/>
            <a:ext cx="4388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.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tiếp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theo</a:t>
            </a:r>
            <a:endParaRPr lang="en-US" sz="3600" b="1" dirty="0">
              <a:solidFill>
                <a:srgbClr val="002060"/>
              </a:solidFill>
              <a:latin typeface="UVN Ky Thuat" panose="03050502040202020B03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90" y="340531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792" y="1677907"/>
            <a:ext cx="2429348" cy="242934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827470" y="1457127"/>
            <a:ext cx="5489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FF00"/>
                </a:solidFill>
                <a:latin typeface="UVN Banh Mi" pitchFamily="2" charset="0"/>
              </a:rPr>
              <a:t>Chúc</a:t>
            </a:r>
            <a:r>
              <a:rPr lang="en-US" sz="6000" b="1" dirty="0">
                <a:solidFill>
                  <a:srgbClr val="FFFF00"/>
                </a:solidFill>
                <a:latin typeface="UVN Banh Mi" pitchFamily="2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UVN Banh Mi" pitchFamily="2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UVN Banh Mi" pitchFamily="2" charset="0"/>
              </a:rPr>
              <a:t> </a:t>
            </a:r>
            <a:r>
              <a:rPr lang="en-US" sz="6000" b="1" err="1">
                <a:solidFill>
                  <a:srgbClr val="FFFF00"/>
                </a:solidFill>
                <a:latin typeface="UVN Banh Mi" pitchFamily="2" charset="0"/>
              </a:rPr>
              <a:t>em</a:t>
            </a:r>
            <a:r>
              <a:rPr lang="en-US" sz="6000" b="1">
                <a:solidFill>
                  <a:srgbClr val="FFFF00"/>
                </a:solidFill>
                <a:latin typeface="UVN Banh Mi" pitchFamily="2" charset="0"/>
              </a:rPr>
              <a:t> </a:t>
            </a:r>
          </a:p>
          <a:p>
            <a:pPr algn="ctr"/>
            <a:r>
              <a:rPr lang="en-US" sz="6000" b="1">
                <a:solidFill>
                  <a:srgbClr val="FFFF00"/>
                </a:solidFill>
                <a:latin typeface="UVN Banh Mi" pitchFamily="2" charset="0"/>
              </a:rPr>
              <a:t>học </a:t>
            </a:r>
            <a:r>
              <a:rPr lang="en-US" sz="6000" b="1" dirty="0" err="1">
                <a:solidFill>
                  <a:srgbClr val="FFFF00"/>
                </a:solidFill>
                <a:latin typeface="UVN Banh Mi" pitchFamily="2" charset="0"/>
              </a:rPr>
              <a:t>tốt</a:t>
            </a:r>
            <a:endParaRPr lang="en-US" sz="6000" b="1" dirty="0">
              <a:solidFill>
                <a:srgbClr val="FFFF00"/>
              </a:solidFill>
              <a:latin typeface="UVN Banh M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75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703" y="2468777"/>
            <a:ext cx="1006716" cy="110658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2" y="3023009"/>
            <a:ext cx="2564613" cy="14454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0624" y="2226001"/>
            <a:ext cx="1045706" cy="796070"/>
            <a:chOff x="709152" y="2410418"/>
            <a:chExt cx="1045706" cy="79607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52" y="2410418"/>
              <a:ext cx="828815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1154152" y="2550895"/>
              <a:ext cx="60070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4379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</a:rPr>
                  <a:t>A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00624" y="3576825"/>
            <a:ext cx="1040168" cy="788681"/>
            <a:chOff x="714690" y="3338902"/>
            <a:chExt cx="1040168" cy="78868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90" y="3338902"/>
              <a:ext cx="828815" cy="46998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154152" y="3471990"/>
              <a:ext cx="600706" cy="655593"/>
              <a:chOff x="1154152" y="3471990"/>
              <a:chExt cx="600706" cy="65559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4152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1241332" y="3507398"/>
                <a:ext cx="4283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C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60580" y="2891648"/>
            <a:ext cx="1103293" cy="768418"/>
            <a:chOff x="4387419" y="2367252"/>
            <a:chExt cx="1103293" cy="76841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419" y="2367252"/>
              <a:ext cx="828815" cy="46998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4890006" y="2480077"/>
              <a:ext cx="600706" cy="655593"/>
              <a:chOff x="4890006" y="2480077"/>
              <a:chExt cx="600706" cy="655593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90006" y="2480077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4977186" y="2515485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B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70999" y="4307945"/>
            <a:ext cx="1091825" cy="788681"/>
            <a:chOff x="4398887" y="3338902"/>
            <a:chExt cx="1091825" cy="78868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887" y="3338902"/>
              <a:ext cx="828815" cy="469988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4890006" y="3471990"/>
              <a:ext cx="600706" cy="655593"/>
              <a:chOff x="4890006" y="3471990"/>
              <a:chExt cx="600706" cy="655593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90006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4940115" y="3507398"/>
                <a:ext cx="4732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D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073697" y="0"/>
            <a:ext cx="922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627044" y="2402794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627044" y="2922264"/>
            <a:ext cx="4318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nhịn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600265" y="3456394"/>
            <a:ext cx="67323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627044" y="4476441"/>
            <a:ext cx="28813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Ý A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1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" y="2174142"/>
            <a:ext cx="2564613" cy="1445474"/>
          </a:xfrm>
          <a:prstGeom prst="rect">
            <a:avLst/>
          </a:prstGeom>
        </p:spPr>
      </p:pic>
      <p:pic>
        <p:nvPicPr>
          <p:cNvPr id="42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24" y="3494085"/>
            <a:ext cx="2564613" cy="1445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0624" y="2226001"/>
            <a:ext cx="1045706" cy="796070"/>
            <a:chOff x="709152" y="2410418"/>
            <a:chExt cx="1045706" cy="79607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52" y="2410418"/>
              <a:ext cx="828815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1154152" y="2550895"/>
              <a:ext cx="60070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4379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</a:rPr>
                  <a:t>A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60580" y="3946518"/>
            <a:ext cx="1040168" cy="788681"/>
            <a:chOff x="714690" y="3338902"/>
            <a:chExt cx="1040168" cy="78868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90" y="3338902"/>
              <a:ext cx="828815" cy="46998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154152" y="3471990"/>
              <a:ext cx="600706" cy="655593"/>
              <a:chOff x="1154152" y="3471990"/>
              <a:chExt cx="600706" cy="65559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1241332" y="3507398"/>
                <a:ext cx="4283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C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60580" y="3067599"/>
            <a:ext cx="1103293" cy="768418"/>
            <a:chOff x="4387419" y="2367252"/>
            <a:chExt cx="1103293" cy="76841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419" y="2367252"/>
              <a:ext cx="828815" cy="46998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4890006" y="2480077"/>
              <a:ext cx="600706" cy="655593"/>
              <a:chOff x="4890006" y="2480077"/>
              <a:chExt cx="600706" cy="655593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0006" y="2480077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4977186" y="2515485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B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921470" y="14245"/>
            <a:ext cx="61167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627044" y="2091949"/>
            <a:ext cx="6705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563873" y="3246609"/>
            <a:ext cx="70743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546330" y="4110425"/>
            <a:ext cx="7005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8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703" y="2468777"/>
            <a:ext cx="1006716" cy="1106587"/>
          </a:xfrm>
          <a:prstGeom prst="rect">
            <a:avLst/>
          </a:prstGeom>
        </p:spPr>
      </p:pic>
      <p:pic>
        <p:nvPicPr>
          <p:cNvPr id="39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2" y="3023009"/>
            <a:ext cx="2564613" cy="144547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87" y="2569002"/>
            <a:ext cx="2564613" cy="14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0624" y="2226001"/>
            <a:ext cx="1045706" cy="796070"/>
            <a:chOff x="709152" y="2410418"/>
            <a:chExt cx="1045706" cy="79607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52" y="2410418"/>
              <a:ext cx="828815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1154152" y="2550895"/>
              <a:ext cx="60070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4379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</a:rPr>
                  <a:t>A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00624" y="3576825"/>
            <a:ext cx="1040168" cy="788681"/>
            <a:chOff x="714690" y="3338902"/>
            <a:chExt cx="1040168" cy="78868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90" y="3338902"/>
              <a:ext cx="828815" cy="46998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154152" y="3471990"/>
              <a:ext cx="600706" cy="655593"/>
              <a:chOff x="1154152" y="3471990"/>
              <a:chExt cx="600706" cy="65559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1241332" y="3507398"/>
                <a:ext cx="4283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C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60580" y="2891648"/>
            <a:ext cx="1103293" cy="768418"/>
            <a:chOff x="4387419" y="2367252"/>
            <a:chExt cx="1103293" cy="76841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419" y="2367252"/>
              <a:ext cx="828815" cy="46998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4890006" y="2480077"/>
              <a:ext cx="600706" cy="655593"/>
              <a:chOff x="4890006" y="2480077"/>
              <a:chExt cx="600706" cy="655593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0006" y="2480077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4977186" y="2515485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B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70999" y="4307945"/>
            <a:ext cx="1091825" cy="788681"/>
            <a:chOff x="4398887" y="3338902"/>
            <a:chExt cx="1091825" cy="78868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887" y="3338902"/>
              <a:ext cx="828815" cy="469988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4890006" y="3471990"/>
              <a:ext cx="600706" cy="655593"/>
              <a:chOff x="4890006" y="3471990"/>
              <a:chExt cx="600706" cy="655593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0006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4940115" y="3507398"/>
                <a:ext cx="4732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D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962118" y="46381"/>
            <a:ext cx="77295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562824" y="2446292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562824" y="3032616"/>
            <a:ext cx="2653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540792" y="3703702"/>
            <a:ext cx="50289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535542" y="4330096"/>
            <a:ext cx="7127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8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703" y="2468777"/>
            <a:ext cx="1006716" cy="1106587"/>
          </a:xfrm>
          <a:prstGeom prst="rect">
            <a:avLst/>
          </a:prstGeom>
        </p:spPr>
      </p:pic>
      <p:pic>
        <p:nvPicPr>
          <p:cNvPr id="39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2" y="2579188"/>
            <a:ext cx="2564613" cy="1445474"/>
          </a:xfrm>
          <a:prstGeom prst="rect">
            <a:avLst/>
          </a:prstGeom>
        </p:spPr>
      </p:pic>
      <p:pic>
        <p:nvPicPr>
          <p:cNvPr id="40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096" y="3096510"/>
            <a:ext cx="1006716" cy="1106587"/>
          </a:xfrm>
          <a:prstGeom prst="rect">
            <a:avLst/>
          </a:prstGeom>
        </p:spPr>
      </p:pic>
      <p:pic>
        <p:nvPicPr>
          <p:cNvPr id="41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08" y="2234854"/>
            <a:ext cx="2564613" cy="14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7" y="2616533"/>
            <a:ext cx="1390325" cy="7883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2806" y="224530"/>
            <a:ext cx="3796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UTM Showcard" panose="02040603050506020204" pitchFamily="18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30" y="3568304"/>
            <a:ext cx="679792" cy="385483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6043" y="3568304"/>
            <a:ext cx="1128043" cy="540554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6255" y="2312909"/>
            <a:ext cx="774715" cy="43931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332" y="2571422"/>
            <a:ext cx="1003729" cy="385483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22" y="2956905"/>
            <a:ext cx="679792" cy="385483"/>
          </a:xfrm>
          <a:prstGeom prst="rect">
            <a:avLst/>
          </a:prstGeom>
        </p:spPr>
      </p:pic>
      <p:pic>
        <p:nvPicPr>
          <p:cNvPr id="1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14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16" y="4152248"/>
            <a:ext cx="1761586" cy="1176951"/>
          </a:xfrm>
          <a:prstGeom prst="rect">
            <a:avLst/>
          </a:prstGeom>
        </p:spPr>
      </p:pic>
      <p:pic>
        <p:nvPicPr>
          <p:cNvPr id="15" name="图片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17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241869"/>
            <a:ext cx="2564613" cy="1445474"/>
          </a:xfrm>
          <a:prstGeom prst="rect">
            <a:avLst/>
          </a:prstGeom>
        </p:spPr>
      </p:pic>
      <p:pic>
        <p:nvPicPr>
          <p:cNvPr id="18" name="图片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19" name="图片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33" y="4635390"/>
            <a:ext cx="1182339" cy="632199"/>
          </a:xfrm>
          <a:prstGeom prst="rect">
            <a:avLst/>
          </a:prstGeom>
        </p:spPr>
      </p:pic>
      <p:pic>
        <p:nvPicPr>
          <p:cNvPr id="2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17" y="2029482"/>
            <a:ext cx="2564613" cy="14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4576210"/>
          </a:xfrm>
          <a:prstGeom prst="rect">
            <a:avLst/>
          </a:prstGeom>
          <a:noFill/>
        </p:spPr>
      </p:pic>
      <p:pic>
        <p:nvPicPr>
          <p:cNvPr id="11" name="Picture 4" descr="scan000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11112" y="1320904"/>
            <a:ext cx="4404665" cy="278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7" b="10230"/>
          <a:stretch>
            <a:fillRect/>
          </a:stretch>
        </p:blipFill>
        <p:spPr>
          <a:xfrm>
            <a:off x="756076" y="707256"/>
            <a:ext cx="6883891" cy="4459204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401589" y="230024"/>
            <a:ext cx="62552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Vật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chất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và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năng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lượng</a:t>
            </a:r>
            <a:endParaRPr lang="en-US" sz="40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  <p:pic>
        <p:nvPicPr>
          <p:cNvPr id="13" name="图片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4" y="-27659"/>
            <a:ext cx="1051285" cy="1051285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13" y="2757425"/>
            <a:ext cx="2618425" cy="2340302"/>
          </a:xfrm>
          <a:prstGeom prst="rect">
            <a:avLst/>
          </a:prstGeom>
        </p:spPr>
      </p:pic>
      <p:pic>
        <p:nvPicPr>
          <p:cNvPr id="18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0" y="3625254"/>
            <a:ext cx="1761586" cy="1176951"/>
          </a:xfrm>
          <a:prstGeom prst="rect">
            <a:avLst/>
          </a:prstGeom>
        </p:spPr>
      </p:pic>
      <p:pic>
        <p:nvPicPr>
          <p:cNvPr id="19" name="图片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35" y="4304108"/>
            <a:ext cx="351520" cy="882986"/>
          </a:xfrm>
          <a:prstGeom prst="rect">
            <a:avLst/>
          </a:prstGeom>
        </p:spPr>
      </p:pic>
      <p:pic>
        <p:nvPicPr>
          <p:cNvPr id="20" name="图片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91" y="4055405"/>
            <a:ext cx="954807" cy="1189305"/>
          </a:xfrm>
          <a:prstGeom prst="rect">
            <a:avLst/>
          </a:prstGeom>
        </p:spPr>
      </p:pic>
      <p:pic>
        <p:nvPicPr>
          <p:cNvPr id="21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88" y="4156616"/>
            <a:ext cx="392882" cy="986884"/>
          </a:xfrm>
          <a:prstGeom prst="rect">
            <a:avLst/>
          </a:prstGeom>
        </p:spPr>
      </p:pic>
      <p:pic>
        <p:nvPicPr>
          <p:cNvPr id="22" name="图片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1" y="3044803"/>
            <a:ext cx="2564613" cy="1445474"/>
          </a:xfrm>
          <a:prstGeom prst="rect">
            <a:avLst/>
          </a:prstGeom>
        </p:spPr>
      </p:pic>
      <p:pic>
        <p:nvPicPr>
          <p:cNvPr id="23" name="图片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77" y="3836711"/>
            <a:ext cx="446430" cy="1310109"/>
          </a:xfrm>
          <a:prstGeom prst="rect">
            <a:avLst/>
          </a:prstGeom>
        </p:spPr>
      </p:pic>
      <p:pic>
        <p:nvPicPr>
          <p:cNvPr id="24" name="图片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5" y="4304108"/>
            <a:ext cx="1484227" cy="79361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401589" y="217816"/>
            <a:ext cx="62552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Vật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chất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và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năng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lượng</a:t>
            </a:r>
            <a:endParaRPr lang="en-US" sz="4000" b="0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2" decel="53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6" y="-546034"/>
            <a:ext cx="7066562" cy="51435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5422" y="1866514"/>
            <a:ext cx="50786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Nước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 </a:t>
            </a:r>
            <a:r>
              <a:rPr lang="en-US" sz="4800" b="1" cap="none" spc="5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có</a:t>
            </a:r>
            <a:r>
              <a:rPr lang="en-US" sz="4800" b="1" cap="none" spc="5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 những </a:t>
            </a:r>
          </a:p>
          <a:p>
            <a:pPr algn="ctr"/>
            <a:r>
              <a:rPr lang="en-US" sz="4800" b="1" cap="none" spc="5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tính </a:t>
            </a:r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chất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 </a:t>
            </a:r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gì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84472" y="1014024"/>
            <a:ext cx="18085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Khoa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học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Mang Cau Nang" panose="03060902050402020B05" pitchFamily="66" charset="0"/>
            </a:endParaRPr>
          </a:p>
        </p:txBody>
      </p:sp>
      <p:pic>
        <p:nvPicPr>
          <p:cNvPr id="43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20" y="472019"/>
            <a:ext cx="812376" cy="637945"/>
          </a:xfrm>
          <a:prstGeom prst="rect">
            <a:avLst/>
          </a:prstGeom>
        </p:spPr>
      </p:pic>
      <p:pic>
        <p:nvPicPr>
          <p:cNvPr id="53" name="图片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912" y="1239464"/>
            <a:ext cx="2072492" cy="2072492"/>
          </a:xfrm>
          <a:prstGeom prst="rect">
            <a:avLst/>
          </a:prstGeom>
        </p:spPr>
      </p:pic>
      <p:pic>
        <p:nvPicPr>
          <p:cNvPr id="54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40" y="340050"/>
            <a:ext cx="2564613" cy="144547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11" y="3435022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4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750"/>
                            </p:stCondLst>
                            <p:childTnLst>
                              <p:par>
                                <p:cTn id="10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>
            <a:off x="4130300" y="3960991"/>
            <a:ext cx="478441" cy="47985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2968349" y="927997"/>
            <a:ext cx="943618" cy="1119824"/>
            <a:chOff x="2968349" y="927997"/>
            <a:chExt cx="943618" cy="1119824"/>
          </a:xfrm>
        </p:grpSpPr>
        <p:sp>
          <p:nvSpPr>
            <p:cNvPr id="25" name="任意多边形 24"/>
            <p:cNvSpPr/>
            <p:nvPr/>
          </p:nvSpPr>
          <p:spPr>
            <a:xfrm rot="21122805">
              <a:off x="2968349" y="927997"/>
              <a:ext cx="943618" cy="1119824"/>
            </a:xfrm>
            <a:custGeom>
              <a:avLst/>
              <a:gdLst>
                <a:gd name="connsiteX0" fmla="*/ 522870 w 1007464"/>
                <a:gd name="connsiteY0" fmla="*/ 0 h 1195593"/>
                <a:gd name="connsiteX1" fmla="*/ 1007464 w 1007464"/>
                <a:gd name="connsiteY1" fmla="*/ 221892 h 1195593"/>
                <a:gd name="connsiteX2" fmla="*/ 1003920 w 1007464"/>
                <a:gd name="connsiteY2" fmla="*/ 222719 h 1195593"/>
                <a:gd name="connsiteX3" fmla="*/ 902192 w 1007464"/>
                <a:gd name="connsiteY3" fmla="*/ 259290 h 1195593"/>
                <a:gd name="connsiteX4" fmla="*/ 604500 w 1007464"/>
                <a:gd name="connsiteY4" fmla="*/ 849205 h 1195593"/>
                <a:gd name="connsiteX5" fmla="*/ 409855 w 1007464"/>
                <a:gd name="connsiteY5" fmla="*/ 1189541 h 1195593"/>
                <a:gd name="connsiteX6" fmla="*/ 20565 w 1007464"/>
                <a:gd name="connsiteY6" fmla="*/ 1019372 h 1195593"/>
                <a:gd name="connsiteX7" fmla="*/ 112162 w 1007464"/>
                <a:gd name="connsiteY7" fmla="*/ 440802 h 1195593"/>
                <a:gd name="connsiteX8" fmla="*/ 461557 w 1007464"/>
                <a:gd name="connsiteY8" fmla="*/ 43832 h 119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7464" h="1195593">
                  <a:moveTo>
                    <a:pt x="522870" y="0"/>
                  </a:moveTo>
                  <a:lnTo>
                    <a:pt x="1007464" y="221892"/>
                  </a:lnTo>
                  <a:lnTo>
                    <a:pt x="1003920" y="222719"/>
                  </a:lnTo>
                  <a:cubicBezTo>
                    <a:pt x="964599" y="234001"/>
                    <a:pt x="930101" y="246291"/>
                    <a:pt x="902192" y="259290"/>
                  </a:cubicBezTo>
                  <a:cubicBezTo>
                    <a:pt x="678923" y="363281"/>
                    <a:pt x="686556" y="694163"/>
                    <a:pt x="604500" y="849205"/>
                  </a:cubicBezTo>
                  <a:cubicBezTo>
                    <a:pt x="522443" y="1004247"/>
                    <a:pt x="507177" y="1161179"/>
                    <a:pt x="409855" y="1189541"/>
                  </a:cubicBezTo>
                  <a:cubicBezTo>
                    <a:pt x="312533" y="1217902"/>
                    <a:pt x="70180" y="1144162"/>
                    <a:pt x="20565" y="1019372"/>
                  </a:cubicBezTo>
                  <a:cubicBezTo>
                    <a:pt x="-29051" y="894583"/>
                    <a:pt x="14840" y="620424"/>
                    <a:pt x="112162" y="440802"/>
                  </a:cubicBezTo>
                  <a:cubicBezTo>
                    <a:pt x="185154" y="306086"/>
                    <a:pt x="319330" y="158607"/>
                    <a:pt x="461557" y="43832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68564" y="1033431"/>
              <a:ext cx="4843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415157" y="490182"/>
            <a:ext cx="1718441" cy="631659"/>
            <a:chOff x="3415157" y="490182"/>
            <a:chExt cx="1718441" cy="631659"/>
          </a:xfrm>
        </p:grpSpPr>
        <p:sp>
          <p:nvSpPr>
            <p:cNvPr id="17" name="任意多边形 16"/>
            <p:cNvSpPr/>
            <p:nvPr/>
          </p:nvSpPr>
          <p:spPr>
            <a:xfrm rot="21122805">
              <a:off x="3415157" y="490182"/>
              <a:ext cx="1718441" cy="631659"/>
            </a:xfrm>
            <a:custGeom>
              <a:avLst/>
              <a:gdLst>
                <a:gd name="connsiteX0" fmla="*/ 725139 w 1834713"/>
                <a:gd name="connsiteY0" fmla="*/ 351 h 674398"/>
                <a:gd name="connsiteX1" fmla="*/ 1492269 w 1834713"/>
                <a:gd name="connsiteY1" fmla="*/ 181863 h 674398"/>
                <a:gd name="connsiteX2" fmla="*/ 1824075 w 1834713"/>
                <a:gd name="connsiteY2" fmla="*/ 648828 h 674398"/>
                <a:gd name="connsiteX3" fmla="*/ 1834713 w 1834713"/>
                <a:gd name="connsiteY3" fmla="*/ 674398 h 674398"/>
                <a:gd name="connsiteX4" fmla="*/ 1494312 w 1834713"/>
                <a:gd name="connsiteY4" fmla="*/ 674398 h 674398"/>
                <a:gd name="connsiteX5" fmla="*/ 1492537 w 1834713"/>
                <a:gd name="connsiteY5" fmla="*/ 658156 h 674398"/>
                <a:gd name="connsiteX6" fmla="*/ 1412121 w 1834713"/>
                <a:gd name="connsiteY6" fmla="*/ 499510 h 674398"/>
                <a:gd name="connsiteX7" fmla="*/ 614042 w 1834713"/>
                <a:gd name="connsiteY7" fmla="*/ 455107 h 674398"/>
                <a:gd name="connsiteX8" fmla="*/ 486920 w 1834713"/>
                <a:gd name="connsiteY8" fmla="*/ 484801 h 674398"/>
                <a:gd name="connsiteX9" fmla="*/ 0 w 1834713"/>
                <a:gd name="connsiteY9" fmla="*/ 261844 h 674398"/>
                <a:gd name="connsiteX10" fmla="*/ 12552 w 1834713"/>
                <a:gd name="connsiteY10" fmla="*/ 252290 h 674398"/>
                <a:gd name="connsiteX11" fmla="*/ 83957 w 1834713"/>
                <a:gd name="connsiteY11" fmla="*/ 204552 h 674398"/>
                <a:gd name="connsiteX12" fmla="*/ 725139 w 1834713"/>
                <a:gd name="connsiteY12" fmla="*/ 351 h 67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4713" h="674398">
                  <a:moveTo>
                    <a:pt x="725139" y="351"/>
                  </a:moveTo>
                  <a:cubicBezTo>
                    <a:pt x="959857" y="-3431"/>
                    <a:pt x="1291899" y="21149"/>
                    <a:pt x="1492269" y="181863"/>
                  </a:cubicBezTo>
                  <a:cubicBezTo>
                    <a:pt x="1617500" y="282309"/>
                    <a:pt x="1739749" y="464738"/>
                    <a:pt x="1824075" y="648828"/>
                  </a:cubicBezTo>
                  <a:lnTo>
                    <a:pt x="1834713" y="674398"/>
                  </a:lnTo>
                  <a:lnTo>
                    <a:pt x="1494312" y="674398"/>
                  </a:lnTo>
                  <a:lnTo>
                    <a:pt x="1492537" y="658156"/>
                  </a:lnTo>
                  <a:cubicBezTo>
                    <a:pt x="1478673" y="590266"/>
                    <a:pt x="1452672" y="534489"/>
                    <a:pt x="1412121" y="499510"/>
                  </a:cubicBezTo>
                  <a:cubicBezTo>
                    <a:pt x="1290468" y="394573"/>
                    <a:pt x="897243" y="401309"/>
                    <a:pt x="614042" y="455107"/>
                  </a:cubicBezTo>
                  <a:lnTo>
                    <a:pt x="486920" y="484801"/>
                  </a:lnTo>
                  <a:lnTo>
                    <a:pt x="0" y="261844"/>
                  </a:lnTo>
                  <a:lnTo>
                    <a:pt x="12552" y="252290"/>
                  </a:lnTo>
                  <a:cubicBezTo>
                    <a:pt x="36458" y="235188"/>
                    <a:pt x="60342" y="219205"/>
                    <a:pt x="83957" y="204552"/>
                  </a:cubicBezTo>
                  <a:cubicBezTo>
                    <a:pt x="272877" y="87324"/>
                    <a:pt x="490421" y="4132"/>
                    <a:pt x="725139" y="351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813193" y="541348"/>
              <a:ext cx="1119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389167" y="1096820"/>
            <a:ext cx="991024" cy="993166"/>
            <a:chOff x="4389167" y="1096820"/>
            <a:chExt cx="991024" cy="993166"/>
          </a:xfrm>
        </p:grpSpPr>
        <p:sp>
          <p:nvSpPr>
            <p:cNvPr id="27" name="任意多边形 26"/>
            <p:cNvSpPr/>
            <p:nvPr/>
          </p:nvSpPr>
          <p:spPr>
            <a:xfrm rot="21122805">
              <a:off x="4389167" y="1096820"/>
              <a:ext cx="985298" cy="993166"/>
            </a:xfrm>
            <a:custGeom>
              <a:avLst/>
              <a:gdLst>
                <a:gd name="connsiteX0" fmla="*/ 602498 w 1051964"/>
                <a:gd name="connsiteY0" fmla="*/ 0 h 1060365"/>
                <a:gd name="connsiteX1" fmla="*/ 943002 w 1051964"/>
                <a:gd name="connsiteY1" fmla="*/ 0 h 1060365"/>
                <a:gd name="connsiteX2" fmla="*/ 977989 w 1051964"/>
                <a:gd name="connsiteY2" fmla="*/ 84103 h 1060365"/>
                <a:gd name="connsiteX3" fmla="*/ 1035506 w 1051964"/>
                <a:gd name="connsiteY3" fmla="*/ 289900 h 1060365"/>
                <a:gd name="connsiteX4" fmla="*/ 852311 w 1051964"/>
                <a:gd name="connsiteY4" fmla="*/ 1015950 h 1060365"/>
                <a:gd name="connsiteX5" fmla="*/ 811315 w 1051964"/>
                <a:gd name="connsiteY5" fmla="*/ 1054993 h 1060365"/>
                <a:gd name="connsiteX6" fmla="*/ 804205 w 1051964"/>
                <a:gd name="connsiteY6" fmla="*/ 1060365 h 1060365"/>
                <a:gd name="connsiteX7" fmla="*/ 0 w 1051964"/>
                <a:gd name="connsiteY7" fmla="*/ 1060365 h 1060365"/>
                <a:gd name="connsiteX8" fmla="*/ 56557 w 1051964"/>
                <a:gd name="connsiteY8" fmla="*/ 1025877 h 1060365"/>
                <a:gd name="connsiteX9" fmla="*/ 463021 w 1051964"/>
                <a:gd name="connsiteY9" fmla="*/ 686959 h 1060365"/>
                <a:gd name="connsiteX10" fmla="*/ 612684 w 1051964"/>
                <a:gd name="connsiteY10" fmla="*/ 93254 h 106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1964" h="1060365">
                  <a:moveTo>
                    <a:pt x="602498" y="0"/>
                  </a:moveTo>
                  <a:lnTo>
                    <a:pt x="943002" y="0"/>
                  </a:lnTo>
                  <a:lnTo>
                    <a:pt x="977989" y="84103"/>
                  </a:lnTo>
                  <a:cubicBezTo>
                    <a:pt x="1005093" y="156720"/>
                    <a:pt x="1025011" y="227033"/>
                    <a:pt x="1035506" y="289900"/>
                  </a:cubicBezTo>
                  <a:cubicBezTo>
                    <a:pt x="1077488" y="541370"/>
                    <a:pt x="1046956" y="802295"/>
                    <a:pt x="852311" y="1015950"/>
                  </a:cubicBezTo>
                  <a:cubicBezTo>
                    <a:pt x="840146" y="1029304"/>
                    <a:pt x="826415" y="1042302"/>
                    <a:pt x="811315" y="1054993"/>
                  </a:cubicBezTo>
                  <a:lnTo>
                    <a:pt x="804205" y="1060365"/>
                  </a:lnTo>
                  <a:lnTo>
                    <a:pt x="0" y="1060365"/>
                  </a:lnTo>
                  <a:lnTo>
                    <a:pt x="56557" y="1025877"/>
                  </a:lnTo>
                  <a:cubicBezTo>
                    <a:pt x="224486" y="922358"/>
                    <a:pt x="388598" y="811749"/>
                    <a:pt x="463021" y="686959"/>
                  </a:cubicBezTo>
                  <a:cubicBezTo>
                    <a:pt x="556050" y="530972"/>
                    <a:pt x="618517" y="287832"/>
                    <a:pt x="612684" y="9325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895884" y="1127122"/>
              <a:ext cx="4843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915883" y="2230465"/>
            <a:ext cx="1335348" cy="1577155"/>
            <a:chOff x="3915883" y="2230465"/>
            <a:chExt cx="1335348" cy="1577155"/>
          </a:xfrm>
        </p:grpSpPr>
        <p:sp>
          <p:nvSpPr>
            <p:cNvPr id="23" name="任意多边形 22"/>
            <p:cNvSpPr/>
            <p:nvPr/>
          </p:nvSpPr>
          <p:spPr>
            <a:xfrm rot="21122805">
              <a:off x="3915883" y="2230465"/>
              <a:ext cx="1335348" cy="1577155"/>
            </a:xfrm>
            <a:custGeom>
              <a:avLst/>
              <a:gdLst>
                <a:gd name="connsiteX0" fmla="*/ 621494 w 1425699"/>
                <a:gd name="connsiteY0" fmla="*/ 0 h 1683868"/>
                <a:gd name="connsiteX1" fmla="*/ 1425699 w 1425699"/>
                <a:gd name="connsiteY1" fmla="*/ 0 h 1683868"/>
                <a:gd name="connsiteX2" fmla="*/ 1383594 w 1425699"/>
                <a:gd name="connsiteY2" fmla="*/ 31817 h 1683868"/>
                <a:gd name="connsiteX3" fmla="*/ 489132 w 1425699"/>
                <a:gd name="connsiteY3" fmla="*/ 511467 h 1683868"/>
                <a:gd name="connsiteX4" fmla="*/ 305937 w 1425699"/>
                <a:gd name="connsiteY4" fmla="*/ 1271549 h 1683868"/>
                <a:gd name="connsiteX5" fmla="*/ 283037 w 1425699"/>
                <a:gd name="connsiteY5" fmla="*/ 1668608 h 1683868"/>
                <a:gd name="connsiteX6" fmla="*/ 76942 w 1425699"/>
                <a:gd name="connsiteY6" fmla="*/ 1521129 h 1683868"/>
                <a:gd name="connsiteX7" fmla="*/ 8244 w 1425699"/>
                <a:gd name="connsiteY7" fmla="*/ 783735 h 1683868"/>
                <a:gd name="connsiteX8" fmla="*/ 248688 w 1425699"/>
                <a:gd name="connsiteY8" fmla="*/ 261887 h 1683868"/>
                <a:gd name="connsiteX9" fmla="*/ 552731 w 1425699"/>
                <a:gd name="connsiteY9" fmla="*/ 41932 h 16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699" h="1683868">
                  <a:moveTo>
                    <a:pt x="621494" y="0"/>
                  </a:moveTo>
                  <a:lnTo>
                    <a:pt x="1425699" y="0"/>
                  </a:lnTo>
                  <a:lnTo>
                    <a:pt x="1383594" y="31817"/>
                  </a:lnTo>
                  <a:cubicBezTo>
                    <a:pt x="1136576" y="201472"/>
                    <a:pt x="659447" y="319555"/>
                    <a:pt x="489132" y="511467"/>
                  </a:cubicBezTo>
                  <a:cubicBezTo>
                    <a:pt x="294487" y="730794"/>
                    <a:pt x="340286" y="1078692"/>
                    <a:pt x="305937" y="1271549"/>
                  </a:cubicBezTo>
                  <a:cubicBezTo>
                    <a:pt x="271588" y="1464406"/>
                    <a:pt x="321202" y="1627011"/>
                    <a:pt x="283037" y="1668608"/>
                  </a:cubicBezTo>
                  <a:cubicBezTo>
                    <a:pt x="244872" y="1710204"/>
                    <a:pt x="122741" y="1668608"/>
                    <a:pt x="76942" y="1521129"/>
                  </a:cubicBezTo>
                  <a:cubicBezTo>
                    <a:pt x="31143" y="1373650"/>
                    <a:pt x="-20380" y="993609"/>
                    <a:pt x="8244" y="783735"/>
                  </a:cubicBezTo>
                  <a:cubicBezTo>
                    <a:pt x="36869" y="573861"/>
                    <a:pt x="69310" y="454744"/>
                    <a:pt x="248688" y="261887"/>
                  </a:cubicBezTo>
                  <a:cubicBezTo>
                    <a:pt x="315955" y="189566"/>
                    <a:pt x="429378" y="117245"/>
                    <a:pt x="552731" y="41932"/>
                  </a:cubicBezTo>
                  <a:close/>
                </a:path>
              </a:pathLst>
            </a:custGeom>
            <a:solidFill>
              <a:srgbClr val="D425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 rot="1036882">
              <a:off x="3984902" y="2671677"/>
              <a:ext cx="4843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5" name="直接连接符 34"/>
          <p:cNvCxnSpPr>
            <a:endCxn id="4" idx="3"/>
          </p:cNvCxnSpPr>
          <p:nvPr/>
        </p:nvCxnSpPr>
        <p:spPr>
          <a:xfrm flipH="1">
            <a:off x="2799213" y="1392564"/>
            <a:ext cx="212736" cy="536557"/>
          </a:xfrm>
          <a:prstGeom prst="line">
            <a:avLst/>
          </a:prstGeom>
          <a:ln w="15875">
            <a:solidFill>
              <a:srgbClr val="FF660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37417" y="1279241"/>
            <a:ext cx="2688990" cy="1455700"/>
            <a:chOff x="194048" y="1262252"/>
            <a:chExt cx="2393541" cy="1455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26" y="1262252"/>
              <a:ext cx="2346857" cy="129976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94048" y="1517623"/>
              <a:ext cx="23935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mùi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  <a:p>
              <a:endParaRPr lang="zh-CN" altLang="en-US" sz="180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 flipH="1">
            <a:off x="4942501" y="712845"/>
            <a:ext cx="667724" cy="0"/>
          </a:xfrm>
          <a:prstGeom prst="line">
            <a:avLst/>
          </a:prstGeom>
          <a:ln w="15875">
            <a:solidFill>
              <a:srgbClr val="77B525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620379" y="0"/>
            <a:ext cx="3373032" cy="1450036"/>
            <a:chOff x="5626810" y="289402"/>
            <a:chExt cx="2947604" cy="116422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810" y="289402"/>
              <a:ext cx="2947604" cy="929497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5714341" y="391046"/>
              <a:ext cx="2717057" cy="106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  <a:p>
              <a:endParaRPr lang="zh-CN" altLang="en-US" sz="200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40" name="直接连接符 39"/>
          <p:cNvCxnSpPr/>
          <p:nvPr/>
        </p:nvCxnSpPr>
        <p:spPr>
          <a:xfrm flipH="1" flipV="1">
            <a:off x="5351675" y="1912132"/>
            <a:ext cx="797290" cy="94959"/>
          </a:xfrm>
          <a:prstGeom prst="line">
            <a:avLst/>
          </a:prstGeom>
          <a:ln w="15875">
            <a:solidFill>
              <a:srgbClr val="00B0F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074768" y="1375575"/>
            <a:ext cx="3069233" cy="1774553"/>
            <a:chOff x="6082511" y="1375575"/>
            <a:chExt cx="2413311" cy="177455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965" y="1375575"/>
              <a:ext cx="2346857" cy="129976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6082511" y="1518912"/>
              <a:ext cx="23648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chảy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  <a:p>
              <a:endParaRPr lang="zh-CN" altLang="en-US" sz="200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42" name="直接连接符 41"/>
          <p:cNvCxnSpPr/>
          <p:nvPr/>
        </p:nvCxnSpPr>
        <p:spPr>
          <a:xfrm flipH="1">
            <a:off x="4265005" y="3336476"/>
            <a:ext cx="696928" cy="0"/>
          </a:xfrm>
          <a:prstGeom prst="line">
            <a:avLst/>
          </a:prstGeom>
          <a:ln w="15875">
            <a:solidFill>
              <a:srgbClr val="D4251F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5015576" y="2901156"/>
            <a:ext cx="4028826" cy="1299760"/>
            <a:chOff x="5015576" y="2901156"/>
            <a:chExt cx="2346857" cy="129976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576" y="2901156"/>
              <a:ext cx="2346857" cy="129976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5025070" y="3104427"/>
              <a:ext cx="22118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thấm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qua hay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thấm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qua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0150" y="3173170"/>
            <a:ext cx="3499468" cy="1299760"/>
            <a:chOff x="767769" y="3173170"/>
            <a:chExt cx="2878708" cy="12997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562" y="3173170"/>
              <a:ext cx="2841351" cy="129976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7769" y="3315218"/>
              <a:ext cx="287870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5.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tan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hay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tan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</p:txBody>
        </p:sp>
      </p:grpSp>
      <p:cxnSp>
        <p:nvCxnSpPr>
          <p:cNvPr id="26" name="直接连接符 39"/>
          <p:cNvCxnSpPr/>
          <p:nvPr/>
        </p:nvCxnSpPr>
        <p:spPr>
          <a:xfrm flipH="1" flipV="1">
            <a:off x="3652871" y="4060437"/>
            <a:ext cx="362667" cy="97665"/>
          </a:xfrm>
          <a:prstGeom prst="line">
            <a:avLst/>
          </a:prstGeom>
          <a:ln w="15875">
            <a:solidFill>
              <a:schemeClr val="accent1">
                <a:lumMod val="5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" y="-215619"/>
            <a:ext cx="3633333" cy="15911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0653" y="219348"/>
            <a:ext cx="27126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Thảo</a:t>
            </a:r>
            <a:r>
              <a:rPr lang="en-US" sz="2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luận</a:t>
            </a:r>
            <a:r>
              <a:rPr lang="en-US" sz="2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nhóm</a:t>
            </a:r>
            <a:endParaRPr lang="en-US" sz="2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Tim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乐园幼儿教育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/>
        <a:ea typeface="华康少女文字W5"/>
        <a:cs typeface=""/>
      </a:majorFont>
      <a:minorFont>
        <a:latin typeface="DFGothic-EB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</TotalTime>
  <Words>643</Words>
  <Application>Microsoft Office PowerPoint</Application>
  <PresentationFormat>On-screen Show (16:9)</PresentationFormat>
  <Paragraphs>111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Arial</vt:lpstr>
      <vt:lpstr>UTM Showcard</vt:lpstr>
      <vt:lpstr>UVN Ky Thuat</vt:lpstr>
      <vt:lpstr>UTM Flamenco</vt:lpstr>
      <vt:lpstr>Calibri</vt:lpstr>
      <vt:lpstr>UTM Guanine</vt:lpstr>
      <vt:lpstr>Showcard Gothic</vt:lpstr>
      <vt:lpstr>UVN Mang Cau Nang</vt:lpstr>
      <vt:lpstr>UTM Times</vt:lpstr>
      <vt:lpstr>UVN Vung Tau</vt:lpstr>
      <vt:lpstr>UTM Loko</vt:lpstr>
      <vt:lpstr>华康少女文字W5</vt:lpstr>
      <vt:lpstr>DFGothic-EB</vt:lpstr>
      <vt:lpstr>UVN Banh Mi</vt:lpstr>
      <vt:lpstr>宋体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NuocCoTCGi</dc:title>
  <dc:subject>Khoa hoc 4</dc:subject>
  <dc:creator>KTUTS</dc:creator>
  <cp:keywords>BichHa</cp:keywords>
  <dc:description>Http://Dian1.taobao.com</dc:description>
  <cp:lastModifiedBy>Windows User</cp:lastModifiedBy>
  <cp:revision>92</cp:revision>
  <dcterms:created xsi:type="dcterms:W3CDTF">2015-10-28T03:33:00Z</dcterms:created>
  <dcterms:modified xsi:type="dcterms:W3CDTF">2021-11-06T15:54:40Z</dcterms:modified>
  <cp:version>TS009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