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8"/>
  </p:notesMasterIdLst>
  <p:sldIdLst>
    <p:sldId id="259" r:id="rId2"/>
    <p:sldId id="281" r:id="rId3"/>
    <p:sldId id="261" r:id="rId4"/>
    <p:sldId id="279" r:id="rId5"/>
    <p:sldId id="257" r:id="rId6"/>
    <p:sldId id="262" r:id="rId7"/>
    <p:sldId id="270" r:id="rId8"/>
    <p:sldId id="267" r:id="rId9"/>
    <p:sldId id="268" r:id="rId10"/>
    <p:sldId id="271" r:id="rId11"/>
    <p:sldId id="273" r:id="rId12"/>
    <p:sldId id="272" r:id="rId13"/>
    <p:sldId id="269" r:id="rId14"/>
    <p:sldId id="274" r:id="rId15"/>
    <p:sldId id="275" r:id="rId16"/>
    <p:sldId id="278" r:id="rId17"/>
    <p:sldId id="258" r:id="rId18"/>
    <p:sldId id="277" r:id="rId19"/>
    <p:sldId id="263" r:id="rId20"/>
    <p:sldId id="297" r:id="rId21"/>
    <p:sldId id="280" r:id="rId22"/>
    <p:sldId id="298" r:id="rId23"/>
    <p:sldId id="299" r:id="rId24"/>
    <p:sldId id="304" r:id="rId25"/>
    <p:sldId id="306" r:id="rId26"/>
    <p:sldId id="305" r:id="rId2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Comic Sans MS" panose="030F0702030302020204" pitchFamily="66" charset="0"/>
      <p:regular r:id="rId35"/>
      <p:bold r:id="rId36"/>
      <p:italic r:id="rId37"/>
      <p:boldItalic r:id="rId38"/>
    </p:embeddedFont>
    <p:embeddedFont>
      <p:font typeface="UTM A&amp;S Graceland" panose="02040603050506020204" pitchFamily="18" charset="0"/>
      <p:regular r:id="rId39"/>
    </p:embeddedFont>
    <p:embeddedFont>
      <p:font typeface="UTM Alpine KT" panose="02040603050506020204" pitchFamily="18" charset="0"/>
      <p:regular r:id="rId40"/>
    </p:embeddedFont>
    <p:embeddedFont>
      <p:font typeface="UTM French Vanilla" panose="02040603050506020204" pitchFamily="18" charset="0"/>
      <p:regular r:id="rId41"/>
    </p:embeddedFont>
    <p:embeddedFont>
      <p:font typeface="UTM Khuccamta" panose="02040603050506020204" pitchFamily="18" charset="0"/>
      <p:regular r:id="rId42"/>
    </p:embeddedFont>
    <p:embeddedFont>
      <p:font typeface="UTM Loko" panose="02040603050506020204" pitchFamily="18" charset="0"/>
      <p:regular r:id="rId43"/>
    </p:embeddedFont>
  </p:embeddedFont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43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85" userDrawn="1">
          <p15:clr>
            <a:srgbClr val="A4A3A4"/>
          </p15:clr>
        </p15:guide>
        <p15:guide id="4" pos="5375" userDrawn="1">
          <p15:clr>
            <a:srgbClr val="A4A3A4"/>
          </p15:clr>
        </p15:guide>
        <p15:guide id="5" orient="horz" pos="259" userDrawn="1">
          <p15:clr>
            <a:srgbClr val="A4A3A4"/>
          </p15:clr>
        </p15:guide>
        <p15:guide id="6" orient="horz" pos="2981" userDrawn="1">
          <p15:clr>
            <a:srgbClr val="A4A3A4"/>
          </p15:clr>
        </p15:guide>
        <p15:guide id="7" orient="horz" pos="316">
          <p15:clr>
            <a:srgbClr val="A4A3A4"/>
          </p15:clr>
        </p15:guide>
        <p15:guide id="8" orient="horz" pos="43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F2F2"/>
    <a:srgbClr val="FF3399"/>
    <a:srgbClr val="69D8FF"/>
    <a:srgbClr val="79DCFF"/>
    <a:srgbClr val="B3EBFF"/>
    <a:srgbClr val="D1F3FF"/>
    <a:srgbClr val="CCFF66"/>
    <a:srgbClr val="FFCC99"/>
    <a:srgbClr val="FFFFFF"/>
    <a:srgbClr val="E1F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 showGuides="1">
      <p:cViewPr>
        <p:scale>
          <a:sx n="56" d="100"/>
          <a:sy n="56" d="100"/>
        </p:scale>
        <p:origin x="2026" y="931"/>
      </p:cViewPr>
      <p:guideLst>
        <p:guide orient="horz" pos="1643"/>
        <p:guide pos="2880"/>
        <p:guide pos="385"/>
        <p:guide pos="5375"/>
        <p:guide orient="horz" pos="259"/>
        <p:guide orient="horz" pos="2981"/>
        <p:guide orient="horz" pos="316"/>
        <p:guide orient="horz" pos="43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776913-C3F2-499E-BD0E-553F0D78EA5F}" type="datetimeFigureOut">
              <a:rPr lang="en-US" smtClean="0"/>
              <a:t>30-Oct-21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5AAFC3-A39C-46BB-99C8-844037CE0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72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2021/10/30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0754665"/>
      </p:ext>
    </p:extLst>
  </p:cSld>
  <p:clrMapOvr>
    <a:masterClrMapping/>
  </p:clrMapOvr>
  <p:transition spd="med">
    <p:push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2021/10/30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570419"/>
      </p:ext>
    </p:extLst>
  </p:cSld>
  <p:clrMapOvr>
    <a:masterClrMapping/>
  </p:clrMapOvr>
  <p:transition spd="med">
    <p:push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2021/10/30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468879"/>
      </p:ext>
    </p:extLst>
  </p:cSld>
  <p:clrMapOvr>
    <a:masterClrMapping/>
  </p:clrMapOvr>
  <p:transition spd="med">
    <p:push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2021/10/30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82493"/>
      </p:ext>
    </p:extLst>
  </p:cSld>
  <p:clrMapOvr>
    <a:masterClrMapping/>
  </p:clrMapOvr>
  <p:transition spd="med">
    <p:push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2021/10/30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170526"/>
      </p:ext>
    </p:extLst>
  </p:cSld>
  <p:clrMapOvr>
    <a:masterClrMapping/>
  </p:clrMapOvr>
  <p:transition spd="med">
    <p:push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2021/10/30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462351"/>
      </p:ext>
    </p:extLst>
  </p:cSld>
  <p:clrMapOvr>
    <a:masterClrMapping/>
  </p:clrMapOvr>
  <p:transition spd="med">
    <p:push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2021/10/30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431860"/>
      </p:ext>
    </p:extLst>
  </p:cSld>
  <p:clrMapOvr>
    <a:masterClrMapping/>
  </p:clrMapOvr>
  <p:transition spd="med">
    <p:push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2021/10/30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431904"/>
      </p:ext>
    </p:extLst>
  </p:cSld>
  <p:clrMapOvr>
    <a:masterClrMapping/>
  </p:clrMapOvr>
  <p:transition spd="med">
    <p:push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2021/10/30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1517798"/>
      </p:ext>
    </p:extLst>
  </p:cSld>
  <p:clrMapOvr>
    <a:masterClrMapping/>
  </p:clrMapOvr>
  <p:transition spd="med">
    <p:push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2021/10/30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3490346"/>
      </p:ext>
    </p:extLst>
  </p:cSld>
  <p:clrMapOvr>
    <a:masterClrMapping/>
  </p:clrMapOvr>
  <p:transition spd="med">
    <p:push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A8D091-6DC5-409E-B12C-CE976C70648B}" type="datetimeFigureOut">
              <a:rPr lang="zh-CN" altLang="en-US" smtClean="0"/>
              <a:pPr/>
              <a:t>2021/10/30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072730"/>
      </p:ext>
    </p:extLst>
  </p:cSld>
  <p:clrMapOvr>
    <a:masterClrMapping/>
  </p:clrMapOvr>
  <p:transition spd="med">
    <p:push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8D091-6DC5-409E-B12C-CE976C70648B}" type="datetimeFigureOut">
              <a:rPr lang="zh-CN" altLang="en-US" smtClean="0"/>
              <a:pPr/>
              <a:t>2021/10/30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FF1D5-012B-493C-A816-C5807439B2A9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98D9D2-E989-4321-897E-BF58BB881A46}"/>
              </a:ext>
            </a:extLst>
          </p:cNvPr>
          <p:cNvSpPr txBox="1"/>
          <p:nvPr userDrawn="1"/>
        </p:nvSpPr>
        <p:spPr>
          <a:xfrm>
            <a:off x="0" y="22600"/>
            <a:ext cx="6912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/>
                </a:solidFill>
                <a:latin typeface="UTM Khuccamta" panose="02040603050506020204" pitchFamily="18" charset="0"/>
              </a:rPr>
              <a:t>KTUTS</a:t>
            </a:r>
          </a:p>
        </p:txBody>
      </p:sp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E9F62FB7-0B1E-4A98-90D0-BDF9CDD11CC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4382" y="6487002"/>
            <a:ext cx="1090993" cy="9424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206B73-5590-486D-AA92-5C5C6E7CF940}"/>
              </a:ext>
            </a:extLst>
          </p:cNvPr>
          <p:cNvSpPr txBox="1"/>
          <p:nvPr userDrawn="1"/>
        </p:nvSpPr>
        <p:spPr>
          <a:xfrm>
            <a:off x="8452785" y="4803753"/>
            <a:ext cx="69121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6"/>
                </a:solidFill>
                <a:latin typeface="UTM Khuccamt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19887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push dir="r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9.jpe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9.jpe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27.png"/><Relationship Id="rId4" Type="http://schemas.openxmlformats.org/officeDocument/2006/relationships/image" Target="../media/image34.emf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7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9.xml"/><Relationship Id="rId5" Type="http://schemas.openxmlformats.org/officeDocument/2006/relationships/image" Target="../media/image27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9.jpe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9.jpe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27.png"/><Relationship Id="rId4" Type="http://schemas.openxmlformats.org/officeDocument/2006/relationships/image" Target="../media/image34.emf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19.jpe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2.xml"/><Relationship Id="rId6" Type="http://schemas.openxmlformats.org/officeDocument/2006/relationships/image" Target="../media/image46.emf"/><Relationship Id="rId11" Type="http://schemas.openxmlformats.org/officeDocument/2006/relationships/image" Target="../media/image35.png"/><Relationship Id="rId5" Type="http://schemas.openxmlformats.org/officeDocument/2006/relationships/image" Target="../media/image36.png"/><Relationship Id="rId10" Type="http://schemas.openxmlformats.org/officeDocument/2006/relationships/image" Target="../media/image48.png"/><Relationship Id="rId4" Type="http://schemas.openxmlformats.org/officeDocument/2006/relationships/image" Target="../media/image34.emf"/><Relationship Id="rId9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34.emf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8.pn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4.png"/><Relationship Id="rId7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14.png"/><Relationship Id="rId9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8.png"/><Relationship Id="rId10" Type="http://schemas.openxmlformats.org/officeDocument/2006/relationships/image" Target="../media/image61.png"/><Relationship Id="rId4" Type="http://schemas.openxmlformats.org/officeDocument/2006/relationships/image" Target="../media/image57.png"/><Relationship Id="rId9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4.png"/><Relationship Id="rId7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14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4.png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7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29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8" descr="92ae4d8057413ac541816c85d7c4bf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9376" y="-55042"/>
            <a:ext cx="4499637" cy="5407459"/>
          </a:xfrm>
          <a:prstGeom prst="rect">
            <a:avLst/>
          </a:prstGeom>
        </p:spPr>
      </p:pic>
      <p:pic>
        <p:nvPicPr>
          <p:cNvPr id="6" name="图片 10" descr="2659f7d1966f7424a7bb26eb2650b6f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350" y="2837793"/>
            <a:ext cx="9347536" cy="2305706"/>
          </a:xfrm>
          <a:prstGeom prst="rect">
            <a:avLst/>
          </a:prstGeom>
        </p:spPr>
      </p:pic>
      <p:pic>
        <p:nvPicPr>
          <p:cNvPr id="5" name="图片 21" descr="890261f18bd9a6cf2baac98444466bb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6678" y="2380685"/>
            <a:ext cx="3224050" cy="3219921"/>
          </a:xfrm>
          <a:prstGeom prst="rect">
            <a:avLst/>
          </a:prstGeom>
        </p:spPr>
      </p:pic>
      <p:pic>
        <p:nvPicPr>
          <p:cNvPr id="7" name="图片 1" descr="E:\素材\卡通\8b905e817c0dc014ba8b146ac2b86bbf.png8b905e817c0dc014ba8b146ac2b86bbf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343144" y="1521535"/>
            <a:ext cx="3622372" cy="3621965"/>
          </a:xfrm>
          <a:prstGeom prst="rect">
            <a:avLst/>
          </a:prstGeom>
        </p:spPr>
      </p:pic>
      <p:pic>
        <p:nvPicPr>
          <p:cNvPr id="8" name="图片 1" descr="E:\素材\卡通\f692c69e7bf46121578d9e73fb31f099.pngf692c69e7bf46121578d9e73fb31f09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13184" y="280786"/>
            <a:ext cx="1986423" cy="170566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53872" y="2222535"/>
            <a:ext cx="25181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&amp;S Graceland" panose="02040603050506020204" pitchFamily="18" charset="0"/>
              </a:rPr>
              <a:t>Môn</a:t>
            </a:r>
            <a:r>
              <a:rPr lang="en-US" sz="4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&amp;S Graceland" panose="02040603050506020204" pitchFamily="18" charset="0"/>
              </a:rPr>
              <a:t> </a:t>
            </a:r>
            <a:r>
              <a:rPr lang="en-US" sz="4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&amp;S Graceland" panose="02040603050506020204" pitchFamily="18" charset="0"/>
              </a:rPr>
              <a:t>Toán</a:t>
            </a:r>
            <a:endParaRPr 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&amp;S Graceland" panose="02040603050506020204" pitchFamily="18" charset="0"/>
            </a:endParaRPr>
          </a:p>
        </p:txBody>
      </p:sp>
      <p:pic>
        <p:nvPicPr>
          <p:cNvPr id="12" name="图片 21" descr="890261f18bd9a6cf2baac98444466bb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1665" y="2435727"/>
            <a:ext cx="3224050" cy="3219921"/>
          </a:xfrm>
          <a:prstGeom prst="rect">
            <a:avLst/>
          </a:prstGeom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53" presetClass="entr" presetSubtype="16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  <p:bldP spid="9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Line 4"/>
          <p:cNvSpPr>
            <a:spLocks noChangeShapeType="1"/>
          </p:cNvSpPr>
          <p:nvPr/>
        </p:nvSpPr>
        <p:spPr bwMode="auto">
          <a:xfrm>
            <a:off x="299791" y="3475260"/>
            <a:ext cx="48006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217638" y="3475260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4767016" y="3475260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37" name="Line 8"/>
          <p:cNvSpPr>
            <a:spLocks noChangeShapeType="1"/>
          </p:cNvSpPr>
          <p:nvPr/>
        </p:nvSpPr>
        <p:spPr bwMode="auto">
          <a:xfrm>
            <a:off x="1817838" y="176076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8" name="Line 9"/>
          <p:cNvSpPr>
            <a:spLocks noChangeShapeType="1"/>
          </p:cNvSpPr>
          <p:nvPr/>
        </p:nvSpPr>
        <p:spPr bwMode="auto">
          <a:xfrm>
            <a:off x="1760688" y="1646460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9" name="Line 10"/>
          <p:cNvSpPr>
            <a:spLocks noChangeShapeType="1"/>
          </p:cNvSpPr>
          <p:nvPr/>
        </p:nvSpPr>
        <p:spPr bwMode="auto">
          <a:xfrm>
            <a:off x="1760688" y="1932210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0" name="Text Box 12"/>
          <p:cNvSpPr txBox="1">
            <a:spLocks noChangeArrowheads="1"/>
          </p:cNvSpPr>
          <p:nvPr/>
        </p:nvSpPr>
        <p:spPr bwMode="auto">
          <a:xfrm>
            <a:off x="2431009" y="3671713"/>
            <a:ext cx="3642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Arial" panose="020B0604020202020204" pitchFamily="34" charset="0"/>
              </a:rPr>
              <a:t>E</a:t>
            </a:r>
          </a:p>
        </p:txBody>
      </p:sp>
      <p:pic>
        <p:nvPicPr>
          <p:cNvPr id="41" name="Picture 14" descr="ButCh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1851176" y="2543001"/>
            <a:ext cx="934641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Line 15"/>
          <p:cNvSpPr>
            <a:spLocks noChangeShapeType="1"/>
          </p:cNvSpPr>
          <p:nvPr/>
        </p:nvSpPr>
        <p:spPr bwMode="auto">
          <a:xfrm flipV="1">
            <a:off x="2589363" y="570463"/>
            <a:ext cx="0" cy="285988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43" name="Picture 16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 flipV="1">
            <a:off x="2607222" y="694193"/>
            <a:ext cx="1325166" cy="276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 Box 21"/>
          <p:cNvSpPr txBox="1">
            <a:spLocks noChangeArrowheads="1"/>
          </p:cNvSpPr>
          <p:nvPr/>
        </p:nvSpPr>
        <p:spPr bwMode="auto">
          <a:xfrm>
            <a:off x="2184551" y="903510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46" name="Oval 45"/>
          <p:cNvSpPr/>
          <p:nvPr/>
        </p:nvSpPr>
        <p:spPr>
          <a:xfrm>
            <a:off x="2545310" y="3438351"/>
            <a:ext cx="77391" cy="1238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13"/>
          </a:p>
        </p:txBody>
      </p:sp>
      <p:pic>
        <p:nvPicPr>
          <p:cNvPr id="48" name="Picture 16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 flipV="1">
            <a:off x="2626385" y="2253708"/>
            <a:ext cx="1348979" cy="281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Line 19"/>
          <p:cNvSpPr>
            <a:spLocks noChangeShapeType="1"/>
          </p:cNvSpPr>
          <p:nvPr/>
        </p:nvSpPr>
        <p:spPr bwMode="auto">
          <a:xfrm flipV="1">
            <a:off x="2594862" y="3539479"/>
            <a:ext cx="4763" cy="1525191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50" name="Picture 30" descr="ButCh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312" y="3768079"/>
            <a:ext cx="942975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ext Box 20"/>
          <p:cNvSpPr txBox="1">
            <a:spLocks noChangeArrowheads="1"/>
          </p:cNvSpPr>
          <p:nvPr/>
        </p:nvSpPr>
        <p:spPr bwMode="auto">
          <a:xfrm>
            <a:off x="2094799" y="4681835"/>
            <a:ext cx="28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52" name="Rounded Rectangular Callout 51"/>
          <p:cNvSpPr/>
          <p:nvPr/>
        </p:nvSpPr>
        <p:spPr>
          <a:xfrm>
            <a:off x="5314704" y="197152"/>
            <a:ext cx="3606782" cy="3753335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</a:p>
        </p:txBody>
      </p:sp>
      <p:pic>
        <p:nvPicPr>
          <p:cNvPr id="53" name="Picture 5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193" y="-238898"/>
            <a:ext cx="1208709" cy="161872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9.87654E-7 L 0.00695 -0.4728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-2364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33333E-6 3.33333E-6 L -0.00556 -0.19167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" y="-95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900" decel="10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1" grpId="0"/>
      <p:bldP spid="5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图片 1">
            <a:extLst>
              <a:ext uri="{FF2B5EF4-FFF2-40B4-BE49-F238E27FC236}">
                <a16:creationId xmlns:a16="http://schemas.microsoft.com/office/drawing/2014/main" id="{034AB9D5-103D-4682-A663-5B86D58F5EB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-481999" y="1019256"/>
            <a:ext cx="4881111" cy="3680912"/>
          </a:xfrm>
          <a:prstGeom prst="rect">
            <a:avLst/>
          </a:prstGeom>
        </p:spPr>
      </p:pic>
      <p:grpSp>
        <p:nvGrpSpPr>
          <p:cNvPr id="10" name="组合 53"/>
          <p:cNvGrpSpPr/>
          <p:nvPr/>
        </p:nvGrpSpPr>
        <p:grpSpPr>
          <a:xfrm>
            <a:off x="3126606" y="1196300"/>
            <a:ext cx="1160119" cy="3528902"/>
            <a:chOff x="2102024" y="-1714093"/>
            <a:chExt cx="1143795" cy="3479248"/>
          </a:xfrm>
        </p:grpSpPr>
        <p:grpSp>
          <p:nvGrpSpPr>
            <p:cNvPr id="11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15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3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2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13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17" name="组合 43"/>
          <p:cNvGrpSpPr/>
          <p:nvPr/>
        </p:nvGrpSpPr>
        <p:grpSpPr>
          <a:xfrm>
            <a:off x="3126606" y="-386605"/>
            <a:ext cx="1160119" cy="3528902"/>
            <a:chOff x="2102024" y="-1714093"/>
            <a:chExt cx="1143795" cy="3479248"/>
          </a:xfrm>
        </p:grpSpPr>
        <p:grpSp>
          <p:nvGrpSpPr>
            <p:cNvPr id="18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22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2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19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0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8" name="组合 42"/>
          <p:cNvGrpSpPr/>
          <p:nvPr/>
        </p:nvGrpSpPr>
        <p:grpSpPr>
          <a:xfrm>
            <a:off x="3129859" y="-1848229"/>
            <a:ext cx="1160120" cy="3528902"/>
            <a:chOff x="2102023" y="-1714093"/>
            <a:chExt cx="1143796" cy="3479248"/>
          </a:xfrm>
        </p:grpSpPr>
        <p:grpSp>
          <p:nvGrpSpPr>
            <p:cNvPr id="29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33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4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1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30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31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25" name="组合 14"/>
          <p:cNvGrpSpPr/>
          <p:nvPr/>
        </p:nvGrpSpPr>
        <p:grpSpPr>
          <a:xfrm>
            <a:off x="3834586" y="666345"/>
            <a:ext cx="5470569" cy="873676"/>
            <a:chOff x="2110311" y="1238334"/>
            <a:chExt cx="8759387" cy="1159147"/>
          </a:xfrm>
        </p:grpSpPr>
        <p:sp>
          <p:nvSpPr>
            <p:cNvPr id="26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27" name="矩形 16"/>
            <p:cNvSpPr/>
            <p:nvPr/>
          </p:nvSpPr>
          <p:spPr>
            <a:xfrm>
              <a:off x="2711114" y="1238334"/>
              <a:ext cx="8158584" cy="11025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ê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ke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AB.</a:t>
              </a:r>
            </a:p>
          </p:txBody>
        </p:sp>
      </p:grpSp>
      <p:grpSp>
        <p:nvGrpSpPr>
          <p:cNvPr id="35" name="组合 50"/>
          <p:cNvGrpSpPr/>
          <p:nvPr/>
        </p:nvGrpSpPr>
        <p:grpSpPr>
          <a:xfrm>
            <a:off x="4039226" y="1860632"/>
            <a:ext cx="4881899" cy="1609574"/>
            <a:chOff x="1710397" y="1539339"/>
            <a:chExt cx="8048965" cy="1079222"/>
          </a:xfrm>
        </p:grpSpPr>
        <p:sp>
          <p:nvSpPr>
            <p:cNvPr id="36" name="圆角矩形 1"/>
            <p:cNvSpPr/>
            <p:nvPr/>
          </p:nvSpPr>
          <p:spPr>
            <a:xfrm>
              <a:off x="1710397" y="1539339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37" name="矩形 52"/>
            <p:cNvSpPr/>
            <p:nvPr/>
          </p:nvSpPr>
          <p:spPr>
            <a:xfrm>
              <a:off x="2491268" y="1566101"/>
              <a:ext cx="7268094" cy="10524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dịch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ê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ke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trượt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ê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ke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gặp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E.</a:t>
              </a:r>
            </a:p>
          </p:txBody>
        </p:sp>
      </p:grpSp>
      <p:grpSp>
        <p:nvGrpSpPr>
          <p:cNvPr id="38" name="组合 60"/>
          <p:cNvGrpSpPr/>
          <p:nvPr/>
        </p:nvGrpSpPr>
        <p:grpSpPr>
          <a:xfrm>
            <a:off x="4184285" y="3617288"/>
            <a:ext cx="4736840" cy="1532727"/>
            <a:chOff x="1831998" y="2141874"/>
            <a:chExt cx="8016514" cy="1206761"/>
          </a:xfrm>
        </p:grpSpPr>
        <p:sp>
          <p:nvSpPr>
            <p:cNvPr id="39" name="圆角矩形 1"/>
            <p:cNvSpPr/>
            <p:nvPr/>
          </p:nvSpPr>
          <p:spPr>
            <a:xfrm>
              <a:off x="1831998" y="2224454"/>
              <a:ext cx="8016514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40" name="矩形 62"/>
            <p:cNvSpPr/>
            <p:nvPr/>
          </p:nvSpPr>
          <p:spPr>
            <a:xfrm>
              <a:off x="2847970" y="2141874"/>
              <a:ext cx="7000542" cy="12067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lnSpc>
                  <a:spcPct val="130000"/>
                </a:lnSpc>
                <a:defRPr/>
              </a:pP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Vạch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kéo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CD</a:t>
              </a:r>
              <a:endPara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</p:grpSp>
      <p:sp>
        <p:nvSpPr>
          <p:cNvPr id="47" name="Line 4"/>
          <p:cNvSpPr>
            <a:spLocks noChangeShapeType="1"/>
          </p:cNvSpPr>
          <p:nvPr/>
        </p:nvSpPr>
        <p:spPr bwMode="auto">
          <a:xfrm>
            <a:off x="698359" y="3538214"/>
            <a:ext cx="222885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8" name="Text Box 5"/>
          <p:cNvSpPr txBox="1">
            <a:spLocks noChangeArrowheads="1"/>
          </p:cNvSpPr>
          <p:nvPr/>
        </p:nvSpPr>
        <p:spPr bwMode="auto">
          <a:xfrm>
            <a:off x="584059" y="3538213"/>
            <a:ext cx="4443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9" name="Text Box 6"/>
          <p:cNvSpPr txBox="1">
            <a:spLocks noChangeArrowheads="1"/>
          </p:cNvSpPr>
          <p:nvPr/>
        </p:nvSpPr>
        <p:spPr bwMode="auto">
          <a:xfrm>
            <a:off x="2633887" y="3498050"/>
            <a:ext cx="4235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0" name="Line 8"/>
          <p:cNvSpPr>
            <a:spLocks noChangeShapeType="1"/>
          </p:cNvSpPr>
          <p:nvPr/>
        </p:nvSpPr>
        <p:spPr bwMode="auto">
          <a:xfrm>
            <a:off x="1384159" y="2566664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51" name="Line 9"/>
          <p:cNvSpPr>
            <a:spLocks noChangeShapeType="1"/>
          </p:cNvSpPr>
          <p:nvPr/>
        </p:nvSpPr>
        <p:spPr bwMode="auto">
          <a:xfrm>
            <a:off x="1327009" y="2452364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52" name="Line 10"/>
          <p:cNvSpPr>
            <a:spLocks noChangeShapeType="1"/>
          </p:cNvSpPr>
          <p:nvPr/>
        </p:nvSpPr>
        <p:spPr bwMode="auto">
          <a:xfrm>
            <a:off x="1327009" y="2738114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53" name="Oval 11"/>
          <p:cNvSpPr>
            <a:spLocks noChangeArrowheads="1"/>
          </p:cNvSpPr>
          <p:nvPr/>
        </p:nvSpPr>
        <p:spPr bwMode="auto">
          <a:xfrm>
            <a:off x="1432975" y="3512020"/>
            <a:ext cx="57150" cy="5715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ext Box 12"/>
          <p:cNvSpPr txBox="1">
            <a:spLocks noChangeArrowheads="1"/>
          </p:cNvSpPr>
          <p:nvPr/>
        </p:nvSpPr>
        <p:spPr bwMode="auto">
          <a:xfrm>
            <a:off x="1131429" y="3505133"/>
            <a:ext cx="389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pic>
        <p:nvPicPr>
          <p:cNvPr id="55" name="Picture 1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 flipV="1">
            <a:off x="2098421" y="1684485"/>
            <a:ext cx="881639" cy="1837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14" descr="ButCh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930532" y="2797645"/>
            <a:ext cx="74295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Line 15"/>
          <p:cNvSpPr>
            <a:spLocks noChangeShapeType="1"/>
          </p:cNvSpPr>
          <p:nvPr/>
        </p:nvSpPr>
        <p:spPr bwMode="auto">
          <a:xfrm flipV="1">
            <a:off x="1466313" y="1995164"/>
            <a:ext cx="0" cy="15430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58" name="Picture 16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1474096" y="2507101"/>
            <a:ext cx="825103" cy="17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Line 19"/>
          <p:cNvSpPr>
            <a:spLocks noChangeShapeType="1"/>
          </p:cNvSpPr>
          <p:nvPr/>
        </p:nvSpPr>
        <p:spPr bwMode="auto">
          <a:xfrm flipV="1">
            <a:off x="1465122" y="2117084"/>
            <a:ext cx="0" cy="22288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60" name="Text Box 20"/>
          <p:cNvSpPr txBox="1">
            <a:spLocks noChangeArrowheads="1"/>
          </p:cNvSpPr>
          <p:nvPr/>
        </p:nvSpPr>
        <p:spPr bwMode="auto">
          <a:xfrm>
            <a:off x="1472851" y="4116910"/>
            <a:ext cx="285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61" name="Text Box 21"/>
          <p:cNvSpPr txBox="1">
            <a:spLocks noChangeArrowheads="1"/>
          </p:cNvSpPr>
          <p:nvPr/>
        </p:nvSpPr>
        <p:spPr bwMode="auto">
          <a:xfrm>
            <a:off x="1453216" y="1995163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62" name="Picture 30" descr="ButCh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9" y="3512020"/>
            <a:ext cx="745331" cy="88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7" name="Group 66"/>
          <p:cNvGrpSpPr/>
          <p:nvPr/>
        </p:nvGrpSpPr>
        <p:grpSpPr>
          <a:xfrm>
            <a:off x="-187484" y="-13105"/>
            <a:ext cx="3391262" cy="1389303"/>
            <a:chOff x="-374630" y="285578"/>
            <a:chExt cx="3391262" cy="138930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547" y="761120"/>
              <a:ext cx="2647023" cy="913761"/>
            </a:xfrm>
            <a:prstGeom prst="rect">
              <a:avLst/>
            </a:prstGeom>
          </p:spPr>
        </p:pic>
        <p:sp>
          <p:nvSpPr>
            <p:cNvPr id="64" name="TextBox 1"/>
            <p:cNvSpPr txBox="1">
              <a:spLocks noChangeArrowheads="1"/>
            </p:cNvSpPr>
            <p:nvPr/>
          </p:nvSpPr>
          <p:spPr bwMode="auto">
            <a:xfrm>
              <a:off x="458416" y="787793"/>
              <a:ext cx="255821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 ở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</a:t>
              </a:r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4630" y="285578"/>
              <a:ext cx="1082757" cy="1162097"/>
            </a:xfrm>
            <a:prstGeom prst="rect">
              <a:avLst/>
            </a:prstGeom>
          </p:spPr>
        </p:pic>
      </p:grpSp>
      <p:sp>
        <p:nvSpPr>
          <p:cNvPr id="63" name="Rectangle 62"/>
          <p:cNvSpPr/>
          <p:nvPr/>
        </p:nvSpPr>
        <p:spPr>
          <a:xfrm>
            <a:off x="6457950" y="3938589"/>
            <a:ext cx="704850" cy="14649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>
                    <a:lumMod val="65000"/>
                  </a:schemeClr>
                </a:solidFill>
              </a:rPr>
              <a:t>KTUTS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19753E-6 L -0.06684 -4.19753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9.87654E-7 L 0.00052 -0.29722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4877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9" dur="3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4.44444E-6 2.83951E-6 L 0.00156 -0.34723 " pathEditMode="relative" rAng="0" ptsTypes="AA">
                                      <p:cBhvr>
                                        <p:cTn id="81" dur="3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173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000"/>
                            </p:stCondLst>
                            <p:childTnLst>
                              <p:par>
                                <p:cTn id="83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0"/>
                            </p:stCondLst>
                            <p:childTnLst>
                              <p:par>
                                <p:cTn id="89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000"/>
                            </p:stCondLst>
                            <p:childTnLst>
                              <p:par>
                                <p:cTn id="94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000"/>
                            </p:stCondLst>
                            <p:childTnLst>
                              <p:par>
                                <p:cTn id="98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61" grpId="0"/>
      <p:bldP spid="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1"/>
          <p:cNvSpPr txBox="1">
            <a:spLocks noChangeArrowheads="1"/>
          </p:cNvSpPr>
          <p:nvPr/>
        </p:nvSpPr>
        <p:spPr bwMode="auto">
          <a:xfrm>
            <a:off x="1364017" y="1034988"/>
            <a:ext cx="7779983" cy="963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1364016" y="4042338"/>
            <a:ext cx="6737357" cy="863764"/>
            <a:chOff x="1364016" y="4042338"/>
            <a:chExt cx="6737357" cy="863764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016" y="4042338"/>
              <a:ext cx="6737357" cy="863764"/>
            </a:xfrm>
            <a:prstGeom prst="rect">
              <a:avLst/>
            </a:prstGeom>
          </p:spPr>
        </p:pic>
        <p:sp>
          <p:nvSpPr>
            <p:cNvPr id="42" name="TextBox 1"/>
            <p:cNvSpPr txBox="1">
              <a:spLocks noChangeArrowheads="1"/>
            </p:cNvSpPr>
            <p:nvPr/>
          </p:nvSpPr>
          <p:spPr bwMode="auto">
            <a:xfrm>
              <a:off x="1921422" y="4120963"/>
              <a:ext cx="587834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 ở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</a:t>
              </a:r>
            </a:p>
          </p:txBody>
        </p:sp>
      </p:grpSp>
      <p:sp>
        <p:nvSpPr>
          <p:cNvPr id="45" name="Line 4"/>
          <p:cNvSpPr>
            <a:spLocks noChangeShapeType="1"/>
          </p:cNvSpPr>
          <p:nvPr/>
        </p:nvSpPr>
        <p:spPr bwMode="auto">
          <a:xfrm>
            <a:off x="1921422" y="3461420"/>
            <a:ext cx="5829300" cy="833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6" name="Text Box 5"/>
          <p:cNvSpPr txBox="1">
            <a:spLocks noChangeArrowheads="1"/>
          </p:cNvSpPr>
          <p:nvPr/>
        </p:nvSpPr>
        <p:spPr bwMode="auto">
          <a:xfrm>
            <a:off x="1921422" y="3546635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7" name="Text Box 6"/>
          <p:cNvSpPr txBox="1">
            <a:spLocks noChangeArrowheads="1"/>
          </p:cNvSpPr>
          <p:nvPr/>
        </p:nvSpPr>
        <p:spPr bwMode="auto">
          <a:xfrm>
            <a:off x="7496224" y="3543960"/>
            <a:ext cx="4154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8" name="Oval 11"/>
          <p:cNvSpPr>
            <a:spLocks noChangeArrowheads="1"/>
          </p:cNvSpPr>
          <p:nvPr/>
        </p:nvSpPr>
        <p:spPr bwMode="auto">
          <a:xfrm>
            <a:off x="5012495" y="2433706"/>
            <a:ext cx="121444" cy="13811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 Box 12"/>
          <p:cNvSpPr txBox="1">
            <a:spLocks noChangeArrowheads="1"/>
          </p:cNvSpPr>
          <p:nvPr/>
        </p:nvSpPr>
        <p:spPr bwMode="auto">
          <a:xfrm>
            <a:off x="5254008" y="2220973"/>
            <a:ext cx="4154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49921" l="0" r="520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87" r="50344" b="50576"/>
          <a:stretch/>
        </p:blipFill>
        <p:spPr>
          <a:xfrm>
            <a:off x="502550" y="3789197"/>
            <a:ext cx="861467" cy="947906"/>
          </a:xfrm>
          <a:prstGeom prst="rect">
            <a:avLst/>
          </a:prstGeom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963968" y="849499"/>
            <a:ext cx="7565621" cy="1107973"/>
          </a:xfrm>
          <a:custGeom>
            <a:avLst/>
            <a:gdLst>
              <a:gd name="connsiteX0" fmla="*/ 0 w 7565621"/>
              <a:gd name="connsiteY0" fmla="*/ 0 h 1107973"/>
              <a:gd name="connsiteX1" fmla="*/ 657627 w 7565621"/>
              <a:gd name="connsiteY1" fmla="*/ 0 h 1107973"/>
              <a:gd name="connsiteX2" fmla="*/ 1315254 w 7565621"/>
              <a:gd name="connsiteY2" fmla="*/ 0 h 1107973"/>
              <a:gd name="connsiteX3" fmla="*/ 1670256 w 7565621"/>
              <a:gd name="connsiteY3" fmla="*/ 0 h 1107973"/>
              <a:gd name="connsiteX4" fmla="*/ 2403540 w 7565621"/>
              <a:gd name="connsiteY4" fmla="*/ 0 h 1107973"/>
              <a:gd name="connsiteX5" fmla="*/ 3061167 w 7565621"/>
              <a:gd name="connsiteY5" fmla="*/ 0 h 1107973"/>
              <a:gd name="connsiteX6" fmla="*/ 3567481 w 7565621"/>
              <a:gd name="connsiteY6" fmla="*/ 0 h 1107973"/>
              <a:gd name="connsiteX7" fmla="*/ 3998140 w 7565621"/>
              <a:gd name="connsiteY7" fmla="*/ 0 h 1107973"/>
              <a:gd name="connsiteX8" fmla="*/ 4731423 w 7565621"/>
              <a:gd name="connsiteY8" fmla="*/ 0 h 1107973"/>
              <a:gd name="connsiteX9" fmla="*/ 5313394 w 7565621"/>
              <a:gd name="connsiteY9" fmla="*/ 0 h 1107973"/>
              <a:gd name="connsiteX10" fmla="*/ 5895365 w 7565621"/>
              <a:gd name="connsiteY10" fmla="*/ 0 h 1107973"/>
              <a:gd name="connsiteX11" fmla="*/ 6326023 w 7565621"/>
              <a:gd name="connsiteY11" fmla="*/ 0 h 1107973"/>
              <a:gd name="connsiteX12" fmla="*/ 6756682 w 7565621"/>
              <a:gd name="connsiteY12" fmla="*/ 0 h 1107973"/>
              <a:gd name="connsiteX13" fmla="*/ 7565621 w 7565621"/>
              <a:gd name="connsiteY13" fmla="*/ 0 h 1107973"/>
              <a:gd name="connsiteX14" fmla="*/ 7565621 w 7565621"/>
              <a:gd name="connsiteY14" fmla="*/ 520747 h 1107973"/>
              <a:gd name="connsiteX15" fmla="*/ 7565621 w 7565621"/>
              <a:gd name="connsiteY15" fmla="*/ 1107973 h 1107973"/>
              <a:gd name="connsiteX16" fmla="*/ 7059306 w 7565621"/>
              <a:gd name="connsiteY16" fmla="*/ 1107973 h 1107973"/>
              <a:gd name="connsiteX17" fmla="*/ 6401679 w 7565621"/>
              <a:gd name="connsiteY17" fmla="*/ 1107973 h 1107973"/>
              <a:gd name="connsiteX18" fmla="*/ 5819708 w 7565621"/>
              <a:gd name="connsiteY18" fmla="*/ 1107973 h 1107973"/>
              <a:gd name="connsiteX19" fmla="*/ 5086425 w 7565621"/>
              <a:gd name="connsiteY19" fmla="*/ 1107973 h 1107973"/>
              <a:gd name="connsiteX20" fmla="*/ 4580111 w 7565621"/>
              <a:gd name="connsiteY20" fmla="*/ 1107973 h 1107973"/>
              <a:gd name="connsiteX21" fmla="*/ 4073796 w 7565621"/>
              <a:gd name="connsiteY21" fmla="*/ 1107973 h 1107973"/>
              <a:gd name="connsiteX22" fmla="*/ 3416169 w 7565621"/>
              <a:gd name="connsiteY22" fmla="*/ 1107973 h 1107973"/>
              <a:gd name="connsiteX23" fmla="*/ 2985510 w 7565621"/>
              <a:gd name="connsiteY23" fmla="*/ 1107973 h 1107973"/>
              <a:gd name="connsiteX24" fmla="*/ 2630508 w 7565621"/>
              <a:gd name="connsiteY24" fmla="*/ 1107973 h 1107973"/>
              <a:gd name="connsiteX25" fmla="*/ 2124194 w 7565621"/>
              <a:gd name="connsiteY25" fmla="*/ 1107973 h 1107973"/>
              <a:gd name="connsiteX26" fmla="*/ 1390910 w 7565621"/>
              <a:gd name="connsiteY26" fmla="*/ 1107973 h 1107973"/>
              <a:gd name="connsiteX27" fmla="*/ 808939 w 7565621"/>
              <a:gd name="connsiteY27" fmla="*/ 1107973 h 1107973"/>
              <a:gd name="connsiteX28" fmla="*/ 0 w 7565621"/>
              <a:gd name="connsiteY28" fmla="*/ 1107973 h 1107973"/>
              <a:gd name="connsiteX29" fmla="*/ 0 w 7565621"/>
              <a:gd name="connsiteY29" fmla="*/ 587226 h 1107973"/>
              <a:gd name="connsiteX30" fmla="*/ 0 w 7565621"/>
              <a:gd name="connsiteY30" fmla="*/ 0 h 1107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565621" h="1107973" fill="none" extrusionOk="0">
                <a:moveTo>
                  <a:pt x="0" y="0"/>
                </a:moveTo>
                <a:cubicBezTo>
                  <a:pt x="242638" y="-26511"/>
                  <a:pt x="510545" y="2040"/>
                  <a:pt x="657627" y="0"/>
                </a:cubicBezTo>
                <a:cubicBezTo>
                  <a:pt x="804709" y="-2040"/>
                  <a:pt x="1017082" y="77706"/>
                  <a:pt x="1315254" y="0"/>
                </a:cubicBezTo>
                <a:cubicBezTo>
                  <a:pt x="1613426" y="-77706"/>
                  <a:pt x="1557847" y="38697"/>
                  <a:pt x="1670256" y="0"/>
                </a:cubicBezTo>
                <a:cubicBezTo>
                  <a:pt x="1782665" y="-38697"/>
                  <a:pt x="2123300" y="27790"/>
                  <a:pt x="2403540" y="0"/>
                </a:cubicBezTo>
                <a:cubicBezTo>
                  <a:pt x="2683780" y="-27790"/>
                  <a:pt x="2805770" y="8922"/>
                  <a:pt x="3061167" y="0"/>
                </a:cubicBezTo>
                <a:cubicBezTo>
                  <a:pt x="3316564" y="-8922"/>
                  <a:pt x="3379005" y="12294"/>
                  <a:pt x="3567481" y="0"/>
                </a:cubicBezTo>
                <a:cubicBezTo>
                  <a:pt x="3755957" y="-12294"/>
                  <a:pt x="3880879" y="49700"/>
                  <a:pt x="3998140" y="0"/>
                </a:cubicBezTo>
                <a:cubicBezTo>
                  <a:pt x="4115401" y="-49700"/>
                  <a:pt x="4581719" y="83615"/>
                  <a:pt x="4731423" y="0"/>
                </a:cubicBezTo>
                <a:cubicBezTo>
                  <a:pt x="4881127" y="-83615"/>
                  <a:pt x="5188654" y="15729"/>
                  <a:pt x="5313394" y="0"/>
                </a:cubicBezTo>
                <a:cubicBezTo>
                  <a:pt x="5438134" y="-15729"/>
                  <a:pt x="5648007" y="48898"/>
                  <a:pt x="5895365" y="0"/>
                </a:cubicBezTo>
                <a:cubicBezTo>
                  <a:pt x="6142723" y="-48898"/>
                  <a:pt x="6206633" y="6915"/>
                  <a:pt x="6326023" y="0"/>
                </a:cubicBezTo>
                <a:cubicBezTo>
                  <a:pt x="6445413" y="-6915"/>
                  <a:pt x="6551381" y="6927"/>
                  <a:pt x="6756682" y="0"/>
                </a:cubicBezTo>
                <a:cubicBezTo>
                  <a:pt x="6961983" y="-6927"/>
                  <a:pt x="7259923" y="83788"/>
                  <a:pt x="7565621" y="0"/>
                </a:cubicBezTo>
                <a:cubicBezTo>
                  <a:pt x="7621514" y="207895"/>
                  <a:pt x="7564633" y="308178"/>
                  <a:pt x="7565621" y="520747"/>
                </a:cubicBezTo>
                <a:cubicBezTo>
                  <a:pt x="7566609" y="733316"/>
                  <a:pt x="7501083" y="858575"/>
                  <a:pt x="7565621" y="1107973"/>
                </a:cubicBezTo>
                <a:cubicBezTo>
                  <a:pt x="7425846" y="1167765"/>
                  <a:pt x="7202468" y="1049597"/>
                  <a:pt x="7059306" y="1107973"/>
                </a:cubicBezTo>
                <a:cubicBezTo>
                  <a:pt x="6916144" y="1166349"/>
                  <a:pt x="6609060" y="1046540"/>
                  <a:pt x="6401679" y="1107973"/>
                </a:cubicBezTo>
                <a:cubicBezTo>
                  <a:pt x="6194298" y="1169406"/>
                  <a:pt x="5961755" y="1093577"/>
                  <a:pt x="5819708" y="1107973"/>
                </a:cubicBezTo>
                <a:cubicBezTo>
                  <a:pt x="5677661" y="1122369"/>
                  <a:pt x="5448234" y="1034298"/>
                  <a:pt x="5086425" y="1107973"/>
                </a:cubicBezTo>
                <a:cubicBezTo>
                  <a:pt x="4724616" y="1181648"/>
                  <a:pt x="4827276" y="1068471"/>
                  <a:pt x="4580111" y="1107973"/>
                </a:cubicBezTo>
                <a:cubicBezTo>
                  <a:pt x="4332946" y="1147475"/>
                  <a:pt x="4302215" y="1095466"/>
                  <a:pt x="4073796" y="1107973"/>
                </a:cubicBezTo>
                <a:cubicBezTo>
                  <a:pt x="3845377" y="1120480"/>
                  <a:pt x="3656648" y="1082695"/>
                  <a:pt x="3416169" y="1107973"/>
                </a:cubicBezTo>
                <a:cubicBezTo>
                  <a:pt x="3175690" y="1133251"/>
                  <a:pt x="3182505" y="1075366"/>
                  <a:pt x="2985510" y="1107973"/>
                </a:cubicBezTo>
                <a:cubicBezTo>
                  <a:pt x="2788515" y="1140580"/>
                  <a:pt x="2807754" y="1069685"/>
                  <a:pt x="2630508" y="1107973"/>
                </a:cubicBezTo>
                <a:cubicBezTo>
                  <a:pt x="2453262" y="1146261"/>
                  <a:pt x="2269800" y="1078909"/>
                  <a:pt x="2124194" y="1107973"/>
                </a:cubicBezTo>
                <a:cubicBezTo>
                  <a:pt x="1978588" y="1137037"/>
                  <a:pt x="1578026" y="1085724"/>
                  <a:pt x="1390910" y="1107973"/>
                </a:cubicBezTo>
                <a:cubicBezTo>
                  <a:pt x="1203794" y="1130222"/>
                  <a:pt x="957275" y="1083036"/>
                  <a:pt x="808939" y="1107973"/>
                </a:cubicBezTo>
                <a:cubicBezTo>
                  <a:pt x="660603" y="1132910"/>
                  <a:pt x="281934" y="1022035"/>
                  <a:pt x="0" y="1107973"/>
                </a:cubicBezTo>
                <a:cubicBezTo>
                  <a:pt x="-22313" y="987062"/>
                  <a:pt x="3216" y="820361"/>
                  <a:pt x="0" y="587226"/>
                </a:cubicBezTo>
                <a:cubicBezTo>
                  <a:pt x="-3216" y="354091"/>
                  <a:pt x="53435" y="147961"/>
                  <a:pt x="0" y="0"/>
                </a:cubicBezTo>
                <a:close/>
              </a:path>
              <a:path w="7565621" h="1107973" stroke="0" extrusionOk="0">
                <a:moveTo>
                  <a:pt x="0" y="0"/>
                </a:moveTo>
                <a:cubicBezTo>
                  <a:pt x="94603" y="-45612"/>
                  <a:pt x="300990" y="47466"/>
                  <a:pt x="430658" y="0"/>
                </a:cubicBezTo>
                <a:cubicBezTo>
                  <a:pt x="560326" y="-47466"/>
                  <a:pt x="742476" y="30569"/>
                  <a:pt x="861317" y="0"/>
                </a:cubicBezTo>
                <a:cubicBezTo>
                  <a:pt x="980158" y="-30569"/>
                  <a:pt x="1099132" y="15605"/>
                  <a:pt x="1216319" y="0"/>
                </a:cubicBezTo>
                <a:cubicBezTo>
                  <a:pt x="1333506" y="-15605"/>
                  <a:pt x="1682743" y="81758"/>
                  <a:pt x="1949602" y="0"/>
                </a:cubicBezTo>
                <a:cubicBezTo>
                  <a:pt x="2216461" y="-81758"/>
                  <a:pt x="2156881" y="13158"/>
                  <a:pt x="2304605" y="0"/>
                </a:cubicBezTo>
                <a:cubicBezTo>
                  <a:pt x="2452329" y="-13158"/>
                  <a:pt x="2558896" y="50026"/>
                  <a:pt x="2735263" y="0"/>
                </a:cubicBezTo>
                <a:cubicBezTo>
                  <a:pt x="2911630" y="-50026"/>
                  <a:pt x="3050302" y="55896"/>
                  <a:pt x="3241578" y="0"/>
                </a:cubicBezTo>
                <a:cubicBezTo>
                  <a:pt x="3432855" y="-55896"/>
                  <a:pt x="3549296" y="46300"/>
                  <a:pt x="3672236" y="0"/>
                </a:cubicBezTo>
                <a:cubicBezTo>
                  <a:pt x="3795176" y="-46300"/>
                  <a:pt x="4103888" y="5178"/>
                  <a:pt x="4405519" y="0"/>
                </a:cubicBezTo>
                <a:cubicBezTo>
                  <a:pt x="4707150" y="-5178"/>
                  <a:pt x="4697895" y="46537"/>
                  <a:pt x="4911834" y="0"/>
                </a:cubicBezTo>
                <a:cubicBezTo>
                  <a:pt x="5125774" y="-46537"/>
                  <a:pt x="5267613" y="56748"/>
                  <a:pt x="5418149" y="0"/>
                </a:cubicBezTo>
                <a:cubicBezTo>
                  <a:pt x="5568685" y="-56748"/>
                  <a:pt x="5729823" y="15939"/>
                  <a:pt x="6000119" y="0"/>
                </a:cubicBezTo>
                <a:cubicBezTo>
                  <a:pt x="6270415" y="-15939"/>
                  <a:pt x="6338819" y="23537"/>
                  <a:pt x="6430778" y="0"/>
                </a:cubicBezTo>
                <a:cubicBezTo>
                  <a:pt x="6522737" y="-23537"/>
                  <a:pt x="6646643" y="10234"/>
                  <a:pt x="6861436" y="0"/>
                </a:cubicBezTo>
                <a:cubicBezTo>
                  <a:pt x="7076229" y="-10234"/>
                  <a:pt x="7229002" y="40997"/>
                  <a:pt x="7565621" y="0"/>
                </a:cubicBezTo>
                <a:cubicBezTo>
                  <a:pt x="7601839" y="143158"/>
                  <a:pt x="7518395" y="364402"/>
                  <a:pt x="7565621" y="553987"/>
                </a:cubicBezTo>
                <a:cubicBezTo>
                  <a:pt x="7612847" y="743572"/>
                  <a:pt x="7536560" y="991803"/>
                  <a:pt x="7565621" y="1107973"/>
                </a:cubicBezTo>
                <a:cubicBezTo>
                  <a:pt x="7484528" y="1127265"/>
                  <a:pt x="7330557" y="1074649"/>
                  <a:pt x="7210619" y="1107973"/>
                </a:cubicBezTo>
                <a:cubicBezTo>
                  <a:pt x="7090681" y="1141297"/>
                  <a:pt x="6625434" y="1099797"/>
                  <a:pt x="6477336" y="1107973"/>
                </a:cubicBezTo>
                <a:cubicBezTo>
                  <a:pt x="6329238" y="1116149"/>
                  <a:pt x="6296568" y="1107015"/>
                  <a:pt x="6122333" y="1107973"/>
                </a:cubicBezTo>
                <a:cubicBezTo>
                  <a:pt x="5948098" y="1108931"/>
                  <a:pt x="5705198" y="1070728"/>
                  <a:pt x="5464706" y="1107973"/>
                </a:cubicBezTo>
                <a:cubicBezTo>
                  <a:pt x="5224214" y="1145218"/>
                  <a:pt x="5137808" y="1070200"/>
                  <a:pt x="4958392" y="1107973"/>
                </a:cubicBezTo>
                <a:cubicBezTo>
                  <a:pt x="4778976" y="1145746"/>
                  <a:pt x="4460373" y="1065738"/>
                  <a:pt x="4225108" y="1107973"/>
                </a:cubicBezTo>
                <a:cubicBezTo>
                  <a:pt x="3989843" y="1150208"/>
                  <a:pt x="3759099" y="1075588"/>
                  <a:pt x="3491825" y="1107973"/>
                </a:cubicBezTo>
                <a:cubicBezTo>
                  <a:pt x="3224551" y="1140358"/>
                  <a:pt x="3218086" y="1091461"/>
                  <a:pt x="3136823" y="1107973"/>
                </a:cubicBezTo>
                <a:cubicBezTo>
                  <a:pt x="3055560" y="1124485"/>
                  <a:pt x="2641337" y="1037087"/>
                  <a:pt x="2479196" y="1107973"/>
                </a:cubicBezTo>
                <a:cubicBezTo>
                  <a:pt x="2317055" y="1178859"/>
                  <a:pt x="2135398" y="1047951"/>
                  <a:pt x="1972881" y="1107973"/>
                </a:cubicBezTo>
                <a:cubicBezTo>
                  <a:pt x="1810364" y="1167995"/>
                  <a:pt x="1399199" y="1050947"/>
                  <a:pt x="1239598" y="1107973"/>
                </a:cubicBezTo>
                <a:cubicBezTo>
                  <a:pt x="1079997" y="1164999"/>
                  <a:pt x="811325" y="1086534"/>
                  <a:pt x="506315" y="1107973"/>
                </a:cubicBezTo>
                <a:cubicBezTo>
                  <a:pt x="201305" y="1129412"/>
                  <a:pt x="165833" y="1061006"/>
                  <a:pt x="0" y="1107973"/>
                </a:cubicBezTo>
                <a:cubicBezTo>
                  <a:pt x="-20014" y="938548"/>
                  <a:pt x="13804" y="721342"/>
                  <a:pt x="0" y="587226"/>
                </a:cubicBezTo>
                <a:cubicBezTo>
                  <a:pt x="-13804" y="453110"/>
                  <a:pt x="25204" y="176757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121899" tIns="60949" rIns="121899" bIns="60949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28" y="225627"/>
            <a:ext cx="1208709" cy="161872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/>
      <p:bldP spid="47" grpId="0"/>
      <p:bldP spid="48" grpId="0" animBg="1"/>
      <p:bldP spid="48" grpId="1" animBg="1"/>
      <p:bldP spid="49" grpId="0"/>
      <p:bldP spid="49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518047" y="4123135"/>
            <a:ext cx="5829300" cy="952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577578" y="4148138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7008019" y="4148138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3257550" y="21145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3200400" y="2000250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>
            <a:off x="3200400" y="2286000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4374891" y="2296387"/>
            <a:ext cx="121444" cy="13930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4534315" y="2042471"/>
            <a:ext cx="4154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latin typeface="Arial" panose="020B0604020202020204" pitchFamily="34" charset="0"/>
              </a:rPr>
              <a:t>E</a:t>
            </a: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 flipV="1">
            <a:off x="6240609" y="1816318"/>
            <a:ext cx="1091907" cy="227528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ounded Rectangular Callout 14"/>
          <p:cNvSpPr/>
          <p:nvPr/>
        </p:nvSpPr>
        <p:spPr>
          <a:xfrm>
            <a:off x="956906" y="298642"/>
            <a:ext cx="7985815" cy="1405763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endParaRPr lang="en-US" alt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8" y="-165378"/>
            <a:ext cx="1208709" cy="161872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Line 4"/>
          <p:cNvSpPr>
            <a:spLocks noChangeShapeType="1"/>
          </p:cNvSpPr>
          <p:nvPr/>
        </p:nvSpPr>
        <p:spPr bwMode="auto">
          <a:xfrm>
            <a:off x="1257300" y="4478506"/>
            <a:ext cx="5579269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1085850" y="4635669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34" name="Text Box 6"/>
          <p:cNvSpPr txBox="1">
            <a:spLocks noChangeArrowheads="1"/>
          </p:cNvSpPr>
          <p:nvPr/>
        </p:nvSpPr>
        <p:spPr bwMode="auto">
          <a:xfrm>
            <a:off x="6343650" y="4548753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35" name="Line 8"/>
          <p:cNvSpPr>
            <a:spLocks noChangeShapeType="1"/>
          </p:cNvSpPr>
          <p:nvPr/>
        </p:nvSpPr>
        <p:spPr bwMode="auto">
          <a:xfrm>
            <a:off x="3257550" y="246396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6" name="Line 9"/>
          <p:cNvSpPr>
            <a:spLocks noChangeShapeType="1"/>
          </p:cNvSpPr>
          <p:nvPr/>
        </p:nvSpPr>
        <p:spPr bwMode="auto">
          <a:xfrm>
            <a:off x="3200400" y="2349668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7" name="Line 10"/>
          <p:cNvSpPr>
            <a:spLocks noChangeShapeType="1"/>
          </p:cNvSpPr>
          <p:nvPr/>
        </p:nvSpPr>
        <p:spPr bwMode="auto">
          <a:xfrm>
            <a:off x="3200400" y="2635418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8" name="Oval 11"/>
          <p:cNvSpPr>
            <a:spLocks noChangeArrowheads="1"/>
          </p:cNvSpPr>
          <p:nvPr/>
        </p:nvSpPr>
        <p:spPr bwMode="auto">
          <a:xfrm>
            <a:off x="3340318" y="2058006"/>
            <a:ext cx="122635" cy="139304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39" name="Text Box 12"/>
          <p:cNvSpPr txBox="1">
            <a:spLocks noChangeArrowheads="1"/>
          </p:cNvSpPr>
          <p:nvPr/>
        </p:nvSpPr>
        <p:spPr bwMode="auto">
          <a:xfrm>
            <a:off x="3625975" y="1870970"/>
            <a:ext cx="4154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latin typeface="Arial" panose="020B0604020202020204" pitchFamily="34" charset="0"/>
              </a:rPr>
              <a:t>E</a:t>
            </a:r>
          </a:p>
        </p:txBody>
      </p:sp>
      <p:pic>
        <p:nvPicPr>
          <p:cNvPr id="40" name="Picture 1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5618159" y="2023437"/>
            <a:ext cx="1174757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Rounded Rectangular Callout 40"/>
          <p:cNvSpPr/>
          <p:nvPr/>
        </p:nvSpPr>
        <p:spPr>
          <a:xfrm>
            <a:off x="956906" y="298642"/>
            <a:ext cx="7871784" cy="1405763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E.</a:t>
            </a: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2" y="132077"/>
            <a:ext cx="1208709" cy="161872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48148E-6 L -0.2382 0.003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10" y="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Line 4"/>
          <p:cNvSpPr>
            <a:spLocks noChangeShapeType="1"/>
          </p:cNvSpPr>
          <p:nvPr/>
        </p:nvSpPr>
        <p:spPr bwMode="auto">
          <a:xfrm>
            <a:off x="299791" y="3475260"/>
            <a:ext cx="48006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217638" y="3475260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4767016" y="3475260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30" name="Line 8"/>
          <p:cNvSpPr>
            <a:spLocks noChangeShapeType="1"/>
          </p:cNvSpPr>
          <p:nvPr/>
        </p:nvSpPr>
        <p:spPr bwMode="auto">
          <a:xfrm>
            <a:off x="1817838" y="176076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1" name="Line 9"/>
          <p:cNvSpPr>
            <a:spLocks noChangeShapeType="1"/>
          </p:cNvSpPr>
          <p:nvPr/>
        </p:nvSpPr>
        <p:spPr bwMode="auto">
          <a:xfrm>
            <a:off x="1760688" y="1646460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2" name="Line 10"/>
          <p:cNvSpPr>
            <a:spLocks noChangeShapeType="1"/>
          </p:cNvSpPr>
          <p:nvPr/>
        </p:nvSpPr>
        <p:spPr bwMode="auto">
          <a:xfrm>
            <a:off x="1760688" y="1932210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2177538" y="1711424"/>
            <a:ext cx="3642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latin typeface="Arial" panose="020B0604020202020204" pitchFamily="34" charset="0"/>
              </a:rPr>
              <a:t>E</a:t>
            </a:r>
          </a:p>
        </p:txBody>
      </p:sp>
      <p:pic>
        <p:nvPicPr>
          <p:cNvPr id="34" name="Picture 14" descr="ButCh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1851176" y="2543001"/>
            <a:ext cx="934641" cy="784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Line 15"/>
          <p:cNvSpPr>
            <a:spLocks noChangeShapeType="1"/>
          </p:cNvSpPr>
          <p:nvPr/>
        </p:nvSpPr>
        <p:spPr bwMode="auto">
          <a:xfrm flipV="1">
            <a:off x="2589363" y="570463"/>
            <a:ext cx="0" cy="285988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36" name="Picture 16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2607222" y="680545"/>
            <a:ext cx="1325166" cy="2761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Text Box 21"/>
          <p:cNvSpPr txBox="1">
            <a:spLocks noChangeArrowheads="1"/>
          </p:cNvSpPr>
          <p:nvPr/>
        </p:nvSpPr>
        <p:spPr bwMode="auto">
          <a:xfrm>
            <a:off x="2184551" y="903510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38" name="Oval 37"/>
          <p:cNvSpPr/>
          <p:nvPr/>
        </p:nvSpPr>
        <p:spPr>
          <a:xfrm>
            <a:off x="2559598" y="1907915"/>
            <a:ext cx="77391" cy="12382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13"/>
          </a:p>
        </p:txBody>
      </p:sp>
      <p:pic>
        <p:nvPicPr>
          <p:cNvPr id="40" name="Picture 16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2596611" y="2059771"/>
            <a:ext cx="1348979" cy="281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Line 19"/>
          <p:cNvSpPr>
            <a:spLocks noChangeShapeType="1"/>
          </p:cNvSpPr>
          <p:nvPr/>
        </p:nvSpPr>
        <p:spPr bwMode="auto">
          <a:xfrm flipV="1">
            <a:off x="2589256" y="3369192"/>
            <a:ext cx="4763" cy="1525191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42" name="Picture 30" descr="ButChi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411" y="3766156"/>
            <a:ext cx="942975" cy="112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 Box 20"/>
          <p:cNvSpPr txBox="1">
            <a:spLocks noChangeArrowheads="1"/>
          </p:cNvSpPr>
          <p:nvPr/>
        </p:nvSpPr>
        <p:spPr bwMode="auto">
          <a:xfrm>
            <a:off x="2094799" y="4681835"/>
            <a:ext cx="28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44" name="Rounded Rectangular Callout 43"/>
          <p:cNvSpPr/>
          <p:nvPr/>
        </p:nvSpPr>
        <p:spPr>
          <a:xfrm>
            <a:off x="5360401" y="573605"/>
            <a:ext cx="3606782" cy="3753335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046" y="-96658"/>
            <a:ext cx="1208709" cy="161872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9.87654E-7 L 0.00695 -0.4728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" y="-2364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27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4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7" dur="24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800"/>
                            </p:stCondLst>
                            <p:childTnLst>
                              <p:par>
                                <p:cTn id="3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800"/>
                            </p:stCondLst>
                            <p:childTnLst>
                              <p:par>
                                <p:cTn id="4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800"/>
                            </p:stCondLst>
                            <p:childTnLst>
                              <p:par>
                                <p:cTn id="4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3" grpId="0"/>
      <p:bldP spid="4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>
            <a:extLst>
              <a:ext uri="{FF2B5EF4-FFF2-40B4-BE49-F238E27FC236}">
                <a16:creationId xmlns:a16="http://schemas.microsoft.com/office/drawing/2014/main" id="{034AB9D5-103D-4682-A663-5B86D58F5EB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-86118" y="1010649"/>
            <a:ext cx="4231661" cy="4069711"/>
          </a:xfrm>
          <a:prstGeom prst="rect">
            <a:avLst/>
          </a:prstGeom>
        </p:spPr>
      </p:pic>
      <p:grpSp>
        <p:nvGrpSpPr>
          <p:cNvPr id="26" name="组合 53"/>
          <p:cNvGrpSpPr/>
          <p:nvPr/>
        </p:nvGrpSpPr>
        <p:grpSpPr>
          <a:xfrm>
            <a:off x="3126606" y="1196300"/>
            <a:ext cx="1160119" cy="3528902"/>
            <a:chOff x="2102024" y="-1714093"/>
            <a:chExt cx="1143795" cy="3479248"/>
          </a:xfrm>
        </p:grpSpPr>
        <p:grpSp>
          <p:nvGrpSpPr>
            <p:cNvPr id="27" name="组合 5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31" name="任意多边形 5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ln>
                <a:solidFill>
                  <a:schemeClr val="accent4"/>
                </a:solidFill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心形 5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3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28" name="组合 5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29" name="任意多边形 5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十六角星 5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33" name="组合 43"/>
          <p:cNvGrpSpPr/>
          <p:nvPr/>
        </p:nvGrpSpPr>
        <p:grpSpPr>
          <a:xfrm>
            <a:off x="3126606" y="-386605"/>
            <a:ext cx="1160119" cy="3528902"/>
            <a:chOff x="2102024" y="-1714093"/>
            <a:chExt cx="1143795" cy="3479248"/>
          </a:xfrm>
        </p:grpSpPr>
        <p:grpSp>
          <p:nvGrpSpPr>
            <p:cNvPr id="34" name="组合 44"/>
            <p:cNvGrpSpPr/>
            <p:nvPr/>
          </p:nvGrpSpPr>
          <p:grpSpPr>
            <a:xfrm>
              <a:off x="2102024" y="18263"/>
              <a:ext cx="1108721" cy="1746892"/>
              <a:chOff x="1547664" y="32770"/>
              <a:chExt cx="1217765" cy="1918701"/>
            </a:xfrm>
          </p:grpSpPr>
          <p:sp>
            <p:nvSpPr>
              <p:cNvPr id="38" name="任意多边形 48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心形 49"/>
              <p:cNvSpPr/>
              <p:nvPr/>
            </p:nvSpPr>
            <p:spPr>
              <a:xfrm>
                <a:off x="1547664" y="899265"/>
                <a:ext cx="1217765" cy="1052206"/>
              </a:xfrm>
              <a:prstGeom prst="hear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2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35" name="组合 45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36" name="任意多边形 46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7" name="十六角星 47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40" name="组合 42"/>
          <p:cNvGrpSpPr/>
          <p:nvPr/>
        </p:nvGrpSpPr>
        <p:grpSpPr>
          <a:xfrm>
            <a:off x="3129859" y="-1848229"/>
            <a:ext cx="1160120" cy="3528902"/>
            <a:chOff x="2102023" y="-1714093"/>
            <a:chExt cx="1143796" cy="3479248"/>
          </a:xfrm>
        </p:grpSpPr>
        <p:grpSp>
          <p:nvGrpSpPr>
            <p:cNvPr id="41" name="组合 38"/>
            <p:cNvGrpSpPr/>
            <p:nvPr/>
          </p:nvGrpSpPr>
          <p:grpSpPr>
            <a:xfrm>
              <a:off x="2102023" y="18263"/>
              <a:ext cx="1108720" cy="1746892"/>
              <a:chOff x="1547663" y="32770"/>
              <a:chExt cx="1217764" cy="1918701"/>
            </a:xfrm>
          </p:grpSpPr>
          <p:sp>
            <p:nvSpPr>
              <p:cNvPr id="45" name="任意多边形 2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心形 37"/>
              <p:cNvSpPr/>
              <p:nvPr/>
            </p:nvSpPr>
            <p:spPr>
              <a:xfrm>
                <a:off x="1547663" y="899265"/>
                <a:ext cx="1217764" cy="1052206"/>
              </a:xfrm>
              <a:prstGeom prst="hear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1</a:t>
                </a: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42" name="组合 39"/>
            <p:cNvGrpSpPr/>
            <p:nvPr/>
          </p:nvGrpSpPr>
          <p:grpSpPr>
            <a:xfrm flipV="1">
              <a:off x="2137098" y="-1714093"/>
              <a:ext cx="1108721" cy="1746892"/>
              <a:chOff x="1547664" y="32770"/>
              <a:chExt cx="1217765" cy="1918701"/>
            </a:xfrm>
            <a:noFill/>
            <a:effectLst/>
          </p:grpSpPr>
          <p:sp>
            <p:nvSpPr>
              <p:cNvPr id="43" name="任意多边形 40"/>
              <p:cNvSpPr/>
              <p:nvPr/>
            </p:nvSpPr>
            <p:spPr>
              <a:xfrm>
                <a:off x="2026831" y="32770"/>
                <a:ext cx="248979" cy="1171575"/>
              </a:xfrm>
              <a:custGeom>
                <a:avLst/>
                <a:gdLst>
                  <a:gd name="connsiteX0" fmla="*/ 248979 w 248979"/>
                  <a:gd name="connsiteY0" fmla="*/ 0 h 1171575"/>
                  <a:gd name="connsiteX1" fmla="*/ 1329 w 248979"/>
                  <a:gd name="connsiteY1" fmla="*/ 523875 h 1171575"/>
                  <a:gd name="connsiteX2" fmla="*/ 144204 w 248979"/>
                  <a:gd name="connsiteY2" fmla="*/ 1171575 h 1171575"/>
                  <a:gd name="connsiteX3" fmla="*/ 144204 w 248979"/>
                  <a:gd name="connsiteY3" fmla="*/ 1171575 h 1171575"/>
                  <a:gd name="connsiteX4" fmla="*/ 144204 w 248979"/>
                  <a:gd name="connsiteY4" fmla="*/ 1171575 h 1171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79" h="1171575">
                    <a:moveTo>
                      <a:pt x="248979" y="0"/>
                    </a:moveTo>
                    <a:cubicBezTo>
                      <a:pt x="133885" y="164306"/>
                      <a:pt x="18791" y="328613"/>
                      <a:pt x="1329" y="523875"/>
                    </a:cubicBezTo>
                    <a:cubicBezTo>
                      <a:pt x="-16133" y="719137"/>
                      <a:pt x="144204" y="1171575"/>
                      <a:pt x="144204" y="1171575"/>
                    </a:cubicBezTo>
                    <a:lnTo>
                      <a:pt x="144204" y="1171575"/>
                    </a:lnTo>
                    <a:lnTo>
                      <a:pt x="144204" y="1171575"/>
                    </a:lnTo>
                  </a:path>
                </a:pathLst>
              </a:custGeom>
              <a:grpFill/>
              <a:ln>
                <a:noFill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十六角星 41"/>
              <p:cNvSpPr/>
              <p:nvPr/>
            </p:nvSpPr>
            <p:spPr>
              <a:xfrm>
                <a:off x="1547664" y="899265"/>
                <a:ext cx="1217765" cy="1052206"/>
              </a:xfrm>
              <a:prstGeom prst="star16">
                <a:avLst/>
              </a:prstGeom>
              <a:grpFill/>
              <a:ln>
                <a:noFill/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grpSp>
        <p:nvGrpSpPr>
          <p:cNvPr id="47" name="组合 14"/>
          <p:cNvGrpSpPr/>
          <p:nvPr/>
        </p:nvGrpSpPr>
        <p:grpSpPr>
          <a:xfrm>
            <a:off x="3834586" y="666345"/>
            <a:ext cx="5470569" cy="873676"/>
            <a:chOff x="2110311" y="1238334"/>
            <a:chExt cx="8759387" cy="1159147"/>
          </a:xfrm>
        </p:grpSpPr>
        <p:sp>
          <p:nvSpPr>
            <p:cNvPr id="48" name="圆角矩形 1"/>
            <p:cNvSpPr/>
            <p:nvPr/>
          </p:nvSpPr>
          <p:spPr>
            <a:xfrm>
              <a:off x="2110311" y="1329732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49" name="矩形 16"/>
            <p:cNvSpPr/>
            <p:nvPr/>
          </p:nvSpPr>
          <p:spPr>
            <a:xfrm>
              <a:off x="2711114" y="1238334"/>
              <a:ext cx="8158584" cy="11025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ê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ke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trùng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AB.</a:t>
              </a:r>
            </a:p>
          </p:txBody>
        </p:sp>
      </p:grpSp>
      <p:grpSp>
        <p:nvGrpSpPr>
          <p:cNvPr id="50" name="组合 50"/>
          <p:cNvGrpSpPr/>
          <p:nvPr/>
        </p:nvGrpSpPr>
        <p:grpSpPr>
          <a:xfrm>
            <a:off x="4039226" y="1860632"/>
            <a:ext cx="4881899" cy="1609574"/>
            <a:chOff x="1710397" y="1539339"/>
            <a:chExt cx="8048965" cy="1079222"/>
          </a:xfrm>
        </p:grpSpPr>
        <p:sp>
          <p:nvSpPr>
            <p:cNvPr id="51" name="圆角矩形 1"/>
            <p:cNvSpPr/>
            <p:nvPr/>
          </p:nvSpPr>
          <p:spPr>
            <a:xfrm>
              <a:off x="1710397" y="1539339"/>
              <a:ext cx="8016513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52" name="矩形 52"/>
            <p:cNvSpPr/>
            <p:nvPr/>
          </p:nvSpPr>
          <p:spPr>
            <a:xfrm>
              <a:off x="2491268" y="1566101"/>
              <a:ext cx="7268094" cy="10524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dịch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ê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ke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trượt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ê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ke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gặp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sz="24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E.</a:t>
              </a:r>
            </a:p>
          </p:txBody>
        </p:sp>
      </p:grpSp>
      <p:grpSp>
        <p:nvGrpSpPr>
          <p:cNvPr id="53" name="组合 60"/>
          <p:cNvGrpSpPr/>
          <p:nvPr/>
        </p:nvGrpSpPr>
        <p:grpSpPr>
          <a:xfrm>
            <a:off x="4184285" y="3617288"/>
            <a:ext cx="4736840" cy="1532727"/>
            <a:chOff x="1831998" y="2141874"/>
            <a:chExt cx="8016514" cy="1206761"/>
          </a:xfrm>
        </p:grpSpPr>
        <p:sp>
          <p:nvSpPr>
            <p:cNvPr id="54" name="圆角矩形 1"/>
            <p:cNvSpPr/>
            <p:nvPr/>
          </p:nvSpPr>
          <p:spPr>
            <a:xfrm>
              <a:off x="1831998" y="2224454"/>
              <a:ext cx="8016514" cy="1067749"/>
            </a:xfrm>
            <a:custGeom>
              <a:avLst/>
              <a:gdLst>
                <a:gd name="connsiteX0" fmla="*/ 0 w 9137274"/>
                <a:gd name="connsiteY0" fmla="*/ 0 h 1217028"/>
                <a:gd name="connsiteX1" fmla="*/ 0 w 9137274"/>
                <a:gd name="connsiteY1" fmla="*/ 0 h 1217028"/>
                <a:gd name="connsiteX2" fmla="*/ 9137274 w 9137274"/>
                <a:gd name="connsiteY2" fmla="*/ 0 h 1217028"/>
                <a:gd name="connsiteX3" fmla="*/ 9137274 w 9137274"/>
                <a:gd name="connsiteY3" fmla="*/ 0 h 1217028"/>
                <a:gd name="connsiteX4" fmla="*/ 9137274 w 9137274"/>
                <a:gd name="connsiteY4" fmla="*/ 1217028 h 1217028"/>
                <a:gd name="connsiteX5" fmla="*/ 9137274 w 9137274"/>
                <a:gd name="connsiteY5" fmla="*/ 1217028 h 1217028"/>
                <a:gd name="connsiteX6" fmla="*/ 0 w 9137274"/>
                <a:gd name="connsiteY6" fmla="*/ 1217028 h 1217028"/>
                <a:gd name="connsiteX7" fmla="*/ 0 w 9137274"/>
                <a:gd name="connsiteY7" fmla="*/ 1217028 h 1217028"/>
                <a:gd name="connsiteX8" fmla="*/ 0 w 9137274"/>
                <a:gd name="connsiteY8" fmla="*/ 0 h 1217028"/>
                <a:gd name="connsiteX0-1" fmla="*/ 9769 w 9147043"/>
                <a:gd name="connsiteY0-2" fmla="*/ 0 h 1217028"/>
                <a:gd name="connsiteX1-3" fmla="*/ 9769 w 9147043"/>
                <a:gd name="connsiteY1-4" fmla="*/ 0 h 1217028"/>
                <a:gd name="connsiteX2-5" fmla="*/ 9147043 w 9147043"/>
                <a:gd name="connsiteY2-6" fmla="*/ 0 h 1217028"/>
                <a:gd name="connsiteX3-7" fmla="*/ 9147043 w 9147043"/>
                <a:gd name="connsiteY3-8" fmla="*/ 0 h 1217028"/>
                <a:gd name="connsiteX4-9" fmla="*/ 9147043 w 9147043"/>
                <a:gd name="connsiteY4-10" fmla="*/ 1217028 h 1217028"/>
                <a:gd name="connsiteX5-11" fmla="*/ 9147043 w 9147043"/>
                <a:gd name="connsiteY5-12" fmla="*/ 1217028 h 1217028"/>
                <a:gd name="connsiteX6-13" fmla="*/ 9769 w 9147043"/>
                <a:gd name="connsiteY6-14" fmla="*/ 1217028 h 1217028"/>
                <a:gd name="connsiteX7-15" fmla="*/ 9769 w 9147043"/>
                <a:gd name="connsiteY7-16" fmla="*/ 1217028 h 1217028"/>
                <a:gd name="connsiteX8-17" fmla="*/ 0 w 9147043"/>
                <a:gd name="connsiteY8-18" fmla="*/ 596385 h 1217028"/>
                <a:gd name="connsiteX9" fmla="*/ 9769 w 9147043"/>
                <a:gd name="connsiteY9" fmla="*/ 0 h 1217028"/>
                <a:gd name="connsiteX0-19" fmla="*/ 0 w 9137274"/>
                <a:gd name="connsiteY0-20" fmla="*/ 0 h 1217028"/>
                <a:gd name="connsiteX1-21" fmla="*/ 0 w 9137274"/>
                <a:gd name="connsiteY1-22" fmla="*/ 0 h 1217028"/>
                <a:gd name="connsiteX2-23" fmla="*/ 9137274 w 9137274"/>
                <a:gd name="connsiteY2-24" fmla="*/ 0 h 1217028"/>
                <a:gd name="connsiteX3-25" fmla="*/ 9137274 w 9137274"/>
                <a:gd name="connsiteY3-26" fmla="*/ 0 h 1217028"/>
                <a:gd name="connsiteX4-27" fmla="*/ 9137274 w 9137274"/>
                <a:gd name="connsiteY4-28" fmla="*/ 1217028 h 1217028"/>
                <a:gd name="connsiteX5-29" fmla="*/ 9137274 w 9137274"/>
                <a:gd name="connsiteY5-30" fmla="*/ 1217028 h 1217028"/>
                <a:gd name="connsiteX6-31" fmla="*/ 0 w 9137274"/>
                <a:gd name="connsiteY6-32" fmla="*/ 1217028 h 1217028"/>
                <a:gd name="connsiteX7-33" fmla="*/ 0 w 9137274"/>
                <a:gd name="connsiteY7-34" fmla="*/ 1217028 h 1217028"/>
                <a:gd name="connsiteX8-35" fmla="*/ 305541 w 9137274"/>
                <a:gd name="connsiteY8-36" fmla="*/ 596385 h 1217028"/>
                <a:gd name="connsiteX9-37" fmla="*/ 0 w 9137274"/>
                <a:gd name="connsiteY9-38" fmla="*/ 0 h 1217028"/>
                <a:gd name="connsiteX0-39" fmla="*/ 0 w 9137274"/>
                <a:gd name="connsiteY0-40" fmla="*/ 0 h 1217028"/>
                <a:gd name="connsiteX1-41" fmla="*/ 0 w 9137274"/>
                <a:gd name="connsiteY1-42" fmla="*/ 0 h 1217028"/>
                <a:gd name="connsiteX2-43" fmla="*/ 9137274 w 9137274"/>
                <a:gd name="connsiteY2-44" fmla="*/ 0 h 1217028"/>
                <a:gd name="connsiteX3-45" fmla="*/ 9137274 w 9137274"/>
                <a:gd name="connsiteY3-46" fmla="*/ 0 h 1217028"/>
                <a:gd name="connsiteX4-47" fmla="*/ 9137274 w 9137274"/>
                <a:gd name="connsiteY4-48" fmla="*/ 1217028 h 1217028"/>
                <a:gd name="connsiteX5-49" fmla="*/ 9137274 w 9137274"/>
                <a:gd name="connsiteY5-50" fmla="*/ 1217028 h 1217028"/>
                <a:gd name="connsiteX6-51" fmla="*/ 0 w 9137274"/>
                <a:gd name="connsiteY6-52" fmla="*/ 1217028 h 1217028"/>
                <a:gd name="connsiteX7-53" fmla="*/ 0 w 9137274"/>
                <a:gd name="connsiteY7-54" fmla="*/ 1217028 h 1217028"/>
                <a:gd name="connsiteX8-55" fmla="*/ 698881 w 9137274"/>
                <a:gd name="connsiteY8-56" fmla="*/ 615439 h 1217028"/>
                <a:gd name="connsiteX9-57" fmla="*/ 0 w 9137274"/>
                <a:gd name="connsiteY9-58" fmla="*/ 0 h 121702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</a:cxnLst>
              <a:rect l="l" t="t" r="r" b="b"/>
              <a:pathLst>
                <a:path w="9137274" h="1217028">
                  <a:moveTo>
                    <a:pt x="0" y="0"/>
                  </a:moveTo>
                  <a:lnTo>
                    <a:pt x="0" y="0"/>
                  </a:lnTo>
                  <a:lnTo>
                    <a:pt x="9137274" y="0"/>
                  </a:lnTo>
                  <a:lnTo>
                    <a:pt x="9137274" y="0"/>
                  </a:lnTo>
                  <a:lnTo>
                    <a:pt x="9137274" y="1217028"/>
                  </a:lnTo>
                  <a:lnTo>
                    <a:pt x="9137274" y="1217028"/>
                  </a:lnTo>
                  <a:lnTo>
                    <a:pt x="0" y="1217028"/>
                  </a:lnTo>
                  <a:lnTo>
                    <a:pt x="0" y="1217028"/>
                  </a:lnTo>
                  <a:lnTo>
                    <a:pt x="698881" y="6154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ysClr val="window" lastClr="FFFFFF"/>
            </a:solidFill>
            <a:ln w="50800" cap="rnd" cmpd="sng" algn="ctr">
              <a:solidFill>
                <a:schemeClr val="accent3"/>
              </a:solidFill>
              <a:prstDash val="sysDot"/>
            </a:ln>
            <a:effectLst>
              <a:outerShdw blurRad="355600" dist="127000" dir="294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  <p:sp>
          <p:nvSpPr>
            <p:cNvPr id="55" name="矩形 62"/>
            <p:cNvSpPr/>
            <p:nvPr/>
          </p:nvSpPr>
          <p:spPr>
            <a:xfrm>
              <a:off x="2847970" y="2141874"/>
              <a:ext cx="7000542" cy="12067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defTabSz="914400">
                <a:lnSpc>
                  <a:spcPct val="130000"/>
                </a:lnSpc>
                <a:defRPr/>
              </a:pP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Vạch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cạnh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kéo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dài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CD</a:t>
              </a:r>
              <a:endParaRPr kumimoji="0" lang="zh-CN" altLang="en-US" sz="240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华康方圆体W7(P)" pitchFamily="82" charset="-122"/>
                <a:ea typeface="华康方圆体W7(P)" pitchFamily="82" charset="-122"/>
              </a:endParaRPr>
            </a:p>
          </p:txBody>
        </p:sp>
      </p:grpSp>
      <p:sp>
        <p:nvSpPr>
          <p:cNvPr id="56" name="Line 4"/>
          <p:cNvSpPr>
            <a:spLocks noChangeShapeType="1"/>
          </p:cNvSpPr>
          <p:nvPr/>
        </p:nvSpPr>
        <p:spPr bwMode="auto">
          <a:xfrm>
            <a:off x="698359" y="3538214"/>
            <a:ext cx="2228850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57" name="Text Box 5"/>
          <p:cNvSpPr txBox="1">
            <a:spLocks noChangeArrowheads="1"/>
          </p:cNvSpPr>
          <p:nvPr/>
        </p:nvSpPr>
        <p:spPr bwMode="auto">
          <a:xfrm>
            <a:off x="584059" y="3538213"/>
            <a:ext cx="4443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8" name="Text Box 6"/>
          <p:cNvSpPr txBox="1">
            <a:spLocks noChangeArrowheads="1"/>
          </p:cNvSpPr>
          <p:nvPr/>
        </p:nvSpPr>
        <p:spPr bwMode="auto">
          <a:xfrm>
            <a:off x="2633887" y="3569170"/>
            <a:ext cx="4235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9" name="Line 8"/>
          <p:cNvSpPr>
            <a:spLocks noChangeShapeType="1"/>
          </p:cNvSpPr>
          <p:nvPr/>
        </p:nvSpPr>
        <p:spPr bwMode="auto">
          <a:xfrm>
            <a:off x="1384159" y="2566664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60" name="Line 9"/>
          <p:cNvSpPr>
            <a:spLocks noChangeShapeType="1"/>
          </p:cNvSpPr>
          <p:nvPr/>
        </p:nvSpPr>
        <p:spPr bwMode="auto">
          <a:xfrm>
            <a:off x="1327009" y="2452364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61" name="Line 10"/>
          <p:cNvSpPr>
            <a:spLocks noChangeShapeType="1"/>
          </p:cNvSpPr>
          <p:nvPr/>
        </p:nvSpPr>
        <p:spPr bwMode="auto">
          <a:xfrm>
            <a:off x="1327009" y="2738114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62" name="Oval 11"/>
          <p:cNvSpPr>
            <a:spLocks noChangeArrowheads="1"/>
          </p:cNvSpPr>
          <p:nvPr/>
        </p:nvSpPr>
        <p:spPr bwMode="auto">
          <a:xfrm>
            <a:off x="1432975" y="2471494"/>
            <a:ext cx="57150" cy="5715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Text Box 12"/>
          <p:cNvSpPr txBox="1">
            <a:spLocks noChangeArrowheads="1"/>
          </p:cNvSpPr>
          <p:nvPr/>
        </p:nvSpPr>
        <p:spPr bwMode="auto">
          <a:xfrm>
            <a:off x="1039212" y="2241851"/>
            <a:ext cx="389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pic>
        <p:nvPicPr>
          <p:cNvPr id="64" name="Picture 1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 flipV="1">
            <a:off x="2290658" y="1688712"/>
            <a:ext cx="881639" cy="1837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14" descr="ButCh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930532" y="2797645"/>
            <a:ext cx="74295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" name="Line 15"/>
          <p:cNvSpPr>
            <a:spLocks noChangeShapeType="1"/>
          </p:cNvSpPr>
          <p:nvPr/>
        </p:nvSpPr>
        <p:spPr bwMode="auto">
          <a:xfrm flipV="1">
            <a:off x="1466313" y="2089763"/>
            <a:ext cx="0" cy="15430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67" name="Picture 16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1472409" y="3550496"/>
            <a:ext cx="825103" cy="17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" name="Line 19"/>
          <p:cNvSpPr>
            <a:spLocks noChangeShapeType="1"/>
          </p:cNvSpPr>
          <p:nvPr/>
        </p:nvSpPr>
        <p:spPr bwMode="auto">
          <a:xfrm flipV="1">
            <a:off x="1460217" y="2319321"/>
            <a:ext cx="0" cy="2228850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69" name="Text Box 20"/>
          <p:cNvSpPr txBox="1">
            <a:spLocks noChangeArrowheads="1"/>
          </p:cNvSpPr>
          <p:nvPr/>
        </p:nvSpPr>
        <p:spPr bwMode="auto">
          <a:xfrm>
            <a:off x="1174107" y="4280923"/>
            <a:ext cx="2857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70" name="Text Box 21"/>
          <p:cNvSpPr txBox="1">
            <a:spLocks noChangeArrowheads="1"/>
          </p:cNvSpPr>
          <p:nvPr/>
        </p:nvSpPr>
        <p:spPr bwMode="auto">
          <a:xfrm>
            <a:off x="1453216" y="1995163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71" name="Picture 30" descr="ButCh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8" y="3550496"/>
            <a:ext cx="745331" cy="88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2" name="Group 71"/>
          <p:cNvGrpSpPr/>
          <p:nvPr/>
        </p:nvGrpSpPr>
        <p:grpSpPr>
          <a:xfrm>
            <a:off x="-187484" y="-13105"/>
            <a:ext cx="3391262" cy="1389303"/>
            <a:chOff x="-374630" y="285578"/>
            <a:chExt cx="3391262" cy="1389303"/>
          </a:xfrm>
        </p:grpSpPr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547" y="761120"/>
              <a:ext cx="2647023" cy="913761"/>
            </a:xfrm>
            <a:prstGeom prst="rect">
              <a:avLst/>
            </a:prstGeom>
          </p:spPr>
        </p:pic>
        <p:sp>
          <p:nvSpPr>
            <p:cNvPr id="74" name="TextBox 1"/>
            <p:cNvSpPr txBox="1">
              <a:spLocks noChangeArrowheads="1"/>
            </p:cNvSpPr>
            <p:nvPr/>
          </p:nvSpPr>
          <p:spPr bwMode="auto">
            <a:xfrm>
              <a:off x="458416" y="787793"/>
              <a:ext cx="255821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 ở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</a:t>
              </a:r>
            </a:p>
          </p:txBody>
        </p:sp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4630" y="285578"/>
              <a:ext cx="1082757" cy="1162097"/>
            </a:xfrm>
            <a:prstGeom prst="rect">
              <a:avLst/>
            </a:prstGeom>
          </p:spPr>
        </p:pic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53 -1.23457E-7 L -0.08437 -1.23457E-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9.87654E-7 L 0.00052 -0.2972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4877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0"/>
                            </p:stCondLst>
                            <p:childTnLst>
                              <p:par>
                                <p:cTn id="7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4" dur="3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77778E-6 -3.20988E-6 L 2.77778E-6 -0.33333 " pathEditMode="relative" rAng="0" ptsTypes="AA">
                                      <p:cBhvr>
                                        <p:cTn id="86" dur="3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000"/>
                            </p:stCondLst>
                            <p:childTnLst>
                              <p:par>
                                <p:cTn id="8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0"/>
                            </p:stCondLst>
                            <p:childTnLst>
                              <p:par>
                                <p:cTn id="94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5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10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3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5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48138EC6-071A-4259-93EB-93EBFC02FEB3}"/>
              </a:ext>
            </a:extLst>
          </p:cNvPr>
          <p:cNvGrpSpPr/>
          <p:nvPr/>
        </p:nvGrpSpPr>
        <p:grpSpPr>
          <a:xfrm>
            <a:off x="3700893" y="305335"/>
            <a:ext cx="5265175" cy="1215158"/>
            <a:chOff x="1276187" y="2511579"/>
            <a:chExt cx="7417868" cy="1665164"/>
          </a:xfrm>
        </p:grpSpPr>
        <p:pic>
          <p:nvPicPr>
            <p:cNvPr id="48" name="Graphic 4">
              <a:extLst>
                <a:ext uri="{FF2B5EF4-FFF2-40B4-BE49-F238E27FC236}">
                  <a16:creationId xmlns:a16="http://schemas.microsoft.com/office/drawing/2014/main" id="{A181E00D-7B24-4C5A-84B6-E22B1CD93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76187" y="2511579"/>
              <a:ext cx="7417868" cy="1665164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6D102753-F506-4D24-93FF-FEB437094F5C}"/>
                </a:ext>
              </a:extLst>
            </p:cNvPr>
            <p:cNvSpPr txBox="1"/>
            <p:nvPr/>
          </p:nvSpPr>
          <p:spPr>
            <a:xfrm>
              <a:off x="2658839" y="2796017"/>
              <a:ext cx="5955926" cy="6748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thước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EAB665F-1B57-4F5D-9386-AB1715C7EF3B}"/>
              </a:ext>
            </a:extLst>
          </p:cNvPr>
          <p:cNvGrpSpPr/>
          <p:nvPr/>
        </p:nvGrpSpPr>
        <p:grpSpPr>
          <a:xfrm>
            <a:off x="1072816" y="1592495"/>
            <a:ext cx="5256155" cy="3199829"/>
            <a:chOff x="838201" y="737756"/>
            <a:chExt cx="7619999" cy="5282044"/>
          </a:xfrm>
        </p:grpSpPr>
        <p:sp>
          <p:nvSpPr>
            <p:cNvPr id="51" name="Rectangle: Rounded Corners 9">
              <a:extLst>
                <a:ext uri="{FF2B5EF4-FFF2-40B4-BE49-F238E27FC236}">
                  <a16:creationId xmlns:a16="http://schemas.microsoft.com/office/drawing/2014/main" id="{01F0903E-72DC-4F58-B637-8D0CF87D9BF7}"/>
                </a:ext>
              </a:extLst>
            </p:cNvPr>
            <p:cNvSpPr/>
            <p:nvPr/>
          </p:nvSpPr>
          <p:spPr>
            <a:xfrm>
              <a:off x="838201" y="737756"/>
              <a:ext cx="7619999" cy="5282044"/>
            </a:xfrm>
            <a:prstGeom prst="roundRect">
              <a:avLst>
                <a:gd name="adj" fmla="val 21913"/>
              </a:avLst>
            </a:prstGeom>
            <a:solidFill>
              <a:srgbClr val="73E7E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52" name="Rectangle: Rounded Corners 10">
              <a:extLst>
                <a:ext uri="{FF2B5EF4-FFF2-40B4-BE49-F238E27FC236}">
                  <a16:creationId xmlns:a16="http://schemas.microsoft.com/office/drawing/2014/main" id="{B8931562-0B0C-4CDC-B789-3BE91D13A770}"/>
                </a:ext>
              </a:extLst>
            </p:cNvPr>
            <p:cNvSpPr/>
            <p:nvPr/>
          </p:nvSpPr>
          <p:spPr>
            <a:xfrm>
              <a:off x="1035205" y="946961"/>
              <a:ext cx="7225992" cy="4863633"/>
            </a:xfrm>
            <a:prstGeom prst="roundRect">
              <a:avLst>
                <a:gd name="adj" fmla="val 19399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pic>
        <p:nvPicPr>
          <p:cNvPr id="57" name="Picture 274" descr="thuoc"/>
          <p:cNvPicPr>
            <a:picLocks noChangeAspect="1" noChangeArrowheads="1"/>
          </p:cNvPicPr>
          <p:nvPr/>
        </p:nvPicPr>
        <p:blipFill>
          <a:blip r:embed="rId5" cstate="print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4"/>
          <a:stretch>
            <a:fillRect/>
          </a:stretch>
        </p:blipFill>
        <p:spPr bwMode="auto">
          <a:xfrm>
            <a:off x="1805576" y="268419"/>
            <a:ext cx="425053" cy="32004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21"/>
          <p:cNvSpPr txBox="1">
            <a:spLocks noChangeArrowheads="1"/>
          </p:cNvSpPr>
          <p:nvPr/>
        </p:nvSpPr>
        <p:spPr bwMode="auto">
          <a:xfrm flipH="1">
            <a:off x="1978582" y="3522402"/>
            <a:ext cx="4000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59" name="TextBox 22"/>
          <p:cNvSpPr txBox="1">
            <a:spLocks noChangeArrowheads="1"/>
          </p:cNvSpPr>
          <p:nvPr/>
        </p:nvSpPr>
        <p:spPr bwMode="auto">
          <a:xfrm>
            <a:off x="4660683" y="3514068"/>
            <a:ext cx="34290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 dirty="0">
                <a:solidFill>
                  <a:srgbClr val="FF0000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60" name="TextBox 23"/>
          <p:cNvSpPr txBox="1">
            <a:spLocks noChangeArrowheads="1"/>
          </p:cNvSpPr>
          <p:nvPr/>
        </p:nvSpPr>
        <p:spPr bwMode="auto">
          <a:xfrm>
            <a:off x="2827498" y="2403215"/>
            <a:ext cx="34290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500" b="1">
                <a:solidFill>
                  <a:srgbClr val="FF0000"/>
                </a:solidFill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61" name="Oval 60"/>
          <p:cNvSpPr/>
          <p:nvPr/>
        </p:nvSpPr>
        <p:spPr>
          <a:xfrm>
            <a:off x="3056098" y="2542518"/>
            <a:ext cx="114300" cy="13930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13"/>
          </a:p>
        </p:txBody>
      </p:sp>
      <p:cxnSp>
        <p:nvCxnSpPr>
          <p:cNvPr id="62" name="Straight Connector 61"/>
          <p:cNvCxnSpPr/>
          <p:nvPr/>
        </p:nvCxnSpPr>
        <p:spPr>
          <a:xfrm>
            <a:off x="1816022" y="3514068"/>
            <a:ext cx="3162378" cy="833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5" descr="ButCh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27606" flipV="1">
            <a:off x="2910731" y="2951823"/>
            <a:ext cx="683419" cy="43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4" name="Straight Connector 63"/>
          <p:cNvCxnSpPr/>
          <p:nvPr/>
        </p:nvCxnSpPr>
        <p:spPr>
          <a:xfrm rot="5400000" flipH="1" flipV="1">
            <a:off x="2304813" y="2722302"/>
            <a:ext cx="16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3121582" y="4379652"/>
            <a:ext cx="171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3121582" y="1856718"/>
            <a:ext cx="228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0217" y="3562479"/>
            <a:ext cx="6087627" cy="1618525"/>
          </a:xfrm>
          <a:prstGeom prst="rect">
            <a:avLst/>
          </a:prstGeom>
        </p:spPr>
      </p:pic>
      <p:pic>
        <p:nvPicPr>
          <p:cNvPr id="71" name="图片 13">
            <a:extLst>
              <a:ext uri="{FF2B5EF4-FFF2-40B4-BE49-F238E27FC236}">
                <a16:creationId xmlns:a16="http://schemas.microsoft.com/office/drawing/2014/main" id="{F85DBF48-D14E-4F12-BC66-52D62F72F3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627" y="1899819"/>
            <a:ext cx="2902849" cy="2783427"/>
          </a:xfrm>
          <a:prstGeom prst="rect">
            <a:avLst/>
          </a:prstGeom>
        </p:spPr>
      </p:pic>
      <p:sp>
        <p:nvSpPr>
          <p:cNvPr id="72" name="Oval 71"/>
          <p:cNvSpPr/>
          <p:nvPr/>
        </p:nvSpPr>
        <p:spPr>
          <a:xfrm>
            <a:off x="1508153" y="3254460"/>
            <a:ext cx="1406768" cy="5957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274" descr="thuoc"/>
          <p:cNvPicPr>
            <a:picLocks noChangeAspect="1" noChangeArrowheads="1"/>
          </p:cNvPicPr>
          <p:nvPr/>
        </p:nvPicPr>
        <p:blipFill>
          <a:blip r:embed="rId5" cstate="print">
            <a:lum bright="-6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4"/>
          <a:stretch>
            <a:fillRect/>
          </a:stretch>
        </p:blipFill>
        <p:spPr bwMode="auto">
          <a:xfrm>
            <a:off x="2638412" y="266282"/>
            <a:ext cx="425053" cy="3200400"/>
          </a:xfrm>
          <a:prstGeom prst="rect">
            <a:avLst/>
          </a:prstGeom>
          <a:noFill/>
          <a:ln w="127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/>
          <p:cNvCxnSpPr/>
          <p:nvPr/>
        </p:nvCxnSpPr>
        <p:spPr>
          <a:xfrm rot="5400000" flipH="1" flipV="1">
            <a:off x="2307275" y="4160520"/>
            <a:ext cx="1600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6" name="Picture 5" descr="ButChi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527606" flipV="1">
            <a:off x="2979897" y="4054918"/>
            <a:ext cx="683419" cy="437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725535"/>
      </p:ext>
    </p:extLst>
  </p:cSld>
  <p:clrMapOvr>
    <a:masterClrMapping/>
  </p:clrMapOvr>
  <p:transition spd="med">
    <p:push dir="r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" presetClass="emph" presetSubtype="0" repeatCount="indefinite" fill="hold" grpId="1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8" dur="100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4" presetClass="exit" presetSubtype="1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32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63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521 -1.60494E-6 L 0.09167 -0.00216 " pathEditMode="relative" rAng="0" ptsTypes="AA">
                                          <p:cBhvr>
                                            <p:cTn id="37" dur="3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323" y="-1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29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1.97531E-6 L 8.33333E-7 -0.25 " pathEditMode="relative" rAng="0" ptsTypes="AA">
                                          <p:cBhvr>
                                            <p:cTn id="48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25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2.96296E-6 L 4.44444E-6 0.25 " pathEditMode="relative" rAng="0" ptsTypes="AA">
                                          <p:cBhvr>
                                            <p:cTn id="59" dur="2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4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19753E-6 L -4.44444E-6 -0.25 " pathEditMode="relative" rAng="0" ptsTypes="AA">
                                          <p:cBhvr>
                                            <p:cTn id="66" dur="11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18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71" presetID="14" presetClass="exit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2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7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7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5" grpId="0"/>
          <p:bldP spid="66" grpId="0"/>
          <p:bldP spid="72" grpId="0" animBg="1"/>
          <p:bldP spid="72" grpId="1" animBg="1"/>
          <p:bldP spid="72" grpId="2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9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" presetClass="emph" presetSubtype="0" repeatCount="indefinite" fill="hold" grpId="1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Scale>
                                          <p:cBhvr>
                                            <p:cTn id="28" dur="1000" fill="hold"/>
                                            <p:tgtEl>
                                              <p:spTgt spid="7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4" presetClass="exit" presetSubtype="1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32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63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521 -1.60494E-6 L 0.09167 -0.00216 " pathEditMode="relative" rAng="0" ptsTypes="AA">
                                          <p:cBhvr>
                                            <p:cTn id="37" dur="3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323" y="-12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4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29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1.97531E-6 L 8.33333E-7 -0.25 " pathEditMode="relative" rAng="0" ptsTypes="AA">
                                          <p:cBhvr>
                                            <p:cTn id="48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25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52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2.96296E-6 L 4.44444E-6 0.25 " pathEditMode="relative" rAng="0" ptsTypes="AA">
                                          <p:cBhvr>
                                            <p:cTn id="59" dur="2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25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4" presetClass="entr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64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64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19753E-6 L -4.44444E-6 -0.25 " pathEditMode="relative" rAng="0" ptsTypes="AA">
                                          <p:cBhvr>
                                            <p:cTn id="66" dur="11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2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18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1800"/>
                                </p:stCondLst>
                                <p:childTnLst>
                                  <p:par>
                                    <p:cTn id="71" presetID="14" presetClass="exit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2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2300"/>
                                </p:stCondLst>
                                <p:childTnLst>
                                  <p:par>
                                    <p:cTn id="75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7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4" presetClass="entr" presetSubtype="1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80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5" grpId="0"/>
          <p:bldP spid="66" grpId="0"/>
          <p:bldP spid="72" grpId="0" animBg="1"/>
          <p:bldP spid="72" grpId="1" animBg="1"/>
          <p:bldP spid="72" grpId="2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1">
            <a:extLst>
              <a:ext uri="{FF2B5EF4-FFF2-40B4-BE49-F238E27FC236}">
                <a16:creationId xmlns:a16="http://schemas.microsoft.com/office/drawing/2014/main" id="{034AB9D5-103D-4682-A663-5B86D58F5EBC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-144629" y="1480439"/>
            <a:ext cx="3820382" cy="3541404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470423" y="3790950"/>
            <a:ext cx="121444" cy="1143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013"/>
          </a:p>
        </p:txBody>
      </p:sp>
      <p:sp>
        <p:nvSpPr>
          <p:cNvPr id="29" name="Line 4"/>
          <p:cNvSpPr>
            <a:spLocks noChangeShapeType="1"/>
          </p:cNvSpPr>
          <p:nvPr/>
        </p:nvSpPr>
        <p:spPr bwMode="auto">
          <a:xfrm>
            <a:off x="696516" y="3905250"/>
            <a:ext cx="222885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582216" y="3905250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39" name="Text Box 6"/>
          <p:cNvSpPr txBox="1">
            <a:spLocks noChangeArrowheads="1"/>
          </p:cNvSpPr>
          <p:nvPr/>
        </p:nvSpPr>
        <p:spPr bwMode="auto">
          <a:xfrm>
            <a:off x="2730104" y="3905250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230B87"/>
                </a:solidFill>
                <a:latin typeface="Arial" panose="020B0604020202020204" pitchFamily="34" charset="0"/>
              </a:rPr>
              <a:t>C</a:t>
            </a:r>
          </a:p>
        </p:txBody>
      </p:sp>
      <p:sp>
        <p:nvSpPr>
          <p:cNvPr id="40" name="Line 8"/>
          <p:cNvSpPr>
            <a:spLocks noChangeShapeType="1"/>
          </p:cNvSpPr>
          <p:nvPr/>
        </p:nvSpPr>
        <p:spPr bwMode="auto">
          <a:xfrm>
            <a:off x="1382316" y="29337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1" name="Line 9"/>
          <p:cNvSpPr>
            <a:spLocks noChangeShapeType="1"/>
          </p:cNvSpPr>
          <p:nvPr/>
        </p:nvSpPr>
        <p:spPr bwMode="auto">
          <a:xfrm>
            <a:off x="1325166" y="2819400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2" name="Line 10"/>
          <p:cNvSpPr>
            <a:spLocks noChangeShapeType="1"/>
          </p:cNvSpPr>
          <p:nvPr/>
        </p:nvSpPr>
        <p:spPr bwMode="auto">
          <a:xfrm>
            <a:off x="1325166" y="3105150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44" name="Picture 14" descr="ButCh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79216">
            <a:off x="922735" y="3164681"/>
            <a:ext cx="742950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Line 15"/>
          <p:cNvSpPr>
            <a:spLocks noChangeShapeType="1"/>
          </p:cNvSpPr>
          <p:nvPr/>
        </p:nvSpPr>
        <p:spPr bwMode="auto">
          <a:xfrm flipV="1">
            <a:off x="1464469" y="2362200"/>
            <a:ext cx="0" cy="15430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46" name="Text Box 21"/>
          <p:cNvSpPr txBox="1">
            <a:spLocks noChangeArrowheads="1"/>
          </p:cNvSpPr>
          <p:nvPr/>
        </p:nvSpPr>
        <p:spPr bwMode="auto">
          <a:xfrm>
            <a:off x="1294210" y="1924050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48" name="TextBox 47"/>
          <p:cNvSpPr txBox="1">
            <a:spLocks noChangeArrowheads="1"/>
          </p:cNvSpPr>
          <p:nvPr/>
        </p:nvSpPr>
        <p:spPr bwMode="auto">
          <a:xfrm>
            <a:off x="3836849" y="1118515"/>
            <a:ext cx="4907756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 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BC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BC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AH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7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ABC.</a:t>
            </a:r>
          </a:p>
        </p:txBody>
      </p:sp>
      <p:sp>
        <p:nvSpPr>
          <p:cNvPr id="49" name="Line 4"/>
          <p:cNvSpPr>
            <a:spLocks noChangeShapeType="1"/>
          </p:cNvSpPr>
          <p:nvPr/>
        </p:nvSpPr>
        <p:spPr bwMode="auto">
          <a:xfrm flipV="1">
            <a:off x="707231" y="2334572"/>
            <a:ext cx="770796" cy="1570678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50" name="Line 4"/>
          <p:cNvSpPr>
            <a:spLocks noChangeShapeType="1"/>
          </p:cNvSpPr>
          <p:nvPr/>
        </p:nvSpPr>
        <p:spPr bwMode="auto">
          <a:xfrm>
            <a:off x="1463319" y="2360985"/>
            <a:ext cx="1462047" cy="154426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51" name="Text Box 21"/>
          <p:cNvSpPr txBox="1">
            <a:spLocks noChangeArrowheads="1"/>
          </p:cNvSpPr>
          <p:nvPr/>
        </p:nvSpPr>
        <p:spPr bwMode="auto">
          <a:xfrm>
            <a:off x="1339454" y="3905250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Arial" panose="020B0604020202020204" pitchFamily="34" charset="0"/>
              </a:rPr>
              <a:t>H</a:t>
            </a: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FEA590B7-3F8E-4F3F-BF7F-838B9B1F61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5562" y="64069"/>
            <a:ext cx="6113674" cy="1038511"/>
          </a:xfrm>
          <a:prstGeom prst="rect">
            <a:avLst/>
          </a:prstGeom>
        </p:spPr>
      </p:pic>
      <p:sp>
        <p:nvSpPr>
          <p:cNvPr id="54" name="TextBox 30"/>
          <p:cNvSpPr txBox="1">
            <a:spLocks noChangeArrowheads="1"/>
          </p:cNvSpPr>
          <p:nvPr/>
        </p:nvSpPr>
        <p:spPr bwMode="auto">
          <a:xfrm>
            <a:off x="2194917" y="194047"/>
            <a:ext cx="60579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8138EC6-071A-4259-93EB-93EBFC02FEB3}"/>
              </a:ext>
            </a:extLst>
          </p:cNvPr>
          <p:cNvGrpSpPr/>
          <p:nvPr/>
        </p:nvGrpSpPr>
        <p:grpSpPr>
          <a:xfrm>
            <a:off x="3357551" y="3838902"/>
            <a:ext cx="5265175" cy="1215158"/>
            <a:chOff x="6006489" y="338401"/>
            <a:chExt cx="7417868" cy="1665164"/>
          </a:xfrm>
        </p:grpSpPr>
        <p:pic>
          <p:nvPicPr>
            <p:cNvPr id="56" name="Graphic 4">
              <a:extLst>
                <a:ext uri="{FF2B5EF4-FFF2-40B4-BE49-F238E27FC236}">
                  <a16:creationId xmlns:a16="http://schemas.microsoft.com/office/drawing/2014/main" id="{A181E00D-7B24-4C5A-84B6-E22B1CD93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006489" y="338401"/>
              <a:ext cx="7417868" cy="1665164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6D102753-F506-4D24-93FF-FEB437094F5C}"/>
                </a:ext>
              </a:extLst>
            </p:cNvPr>
            <p:cNvSpPr txBox="1"/>
            <p:nvPr/>
          </p:nvSpPr>
          <p:spPr>
            <a:xfrm>
              <a:off x="7468431" y="486777"/>
              <a:ext cx="5955926" cy="1349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a:r>
                <a:rPr lang="vi-VN" altLang="en-US" sz="3200" b="1" dirty="0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hình tam giác có mấy đường cao?</a:t>
              </a:r>
              <a:r>
                <a:rPr lang="en-US" altLang="en-US" sz="3200" b="1" dirty="0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3200" b="1" dirty="0">
                <a:solidFill>
                  <a:srgbClr val="FF3399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8138EC6-071A-4259-93EB-93EBFC02FEB3}"/>
              </a:ext>
            </a:extLst>
          </p:cNvPr>
          <p:cNvGrpSpPr/>
          <p:nvPr/>
        </p:nvGrpSpPr>
        <p:grpSpPr>
          <a:xfrm>
            <a:off x="3327925" y="3848100"/>
            <a:ext cx="5265175" cy="1215158"/>
            <a:chOff x="6006489" y="338401"/>
            <a:chExt cx="7417868" cy="1665164"/>
          </a:xfrm>
        </p:grpSpPr>
        <p:pic>
          <p:nvPicPr>
            <p:cNvPr id="61" name="Graphic 4">
              <a:extLst>
                <a:ext uri="{FF2B5EF4-FFF2-40B4-BE49-F238E27FC236}">
                  <a16:creationId xmlns:a16="http://schemas.microsoft.com/office/drawing/2014/main" id="{A181E00D-7B24-4C5A-84B6-E22B1CD93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006489" y="338401"/>
              <a:ext cx="7417868" cy="1665164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D102753-F506-4D24-93FF-FEB437094F5C}"/>
                </a:ext>
              </a:extLst>
            </p:cNvPr>
            <p:cNvSpPr txBox="1"/>
            <p:nvPr/>
          </p:nvSpPr>
          <p:spPr>
            <a:xfrm>
              <a:off x="7468431" y="486777"/>
              <a:ext cx="5955926" cy="1349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defRPr/>
              </a:pPr>
              <a:r>
                <a:rPr lang="vi-VN" altLang="en-US" sz="3200" b="1" dirty="0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 hình tam giác </a:t>
              </a:r>
              <a:endParaRPr lang="en-US" altLang="en-US" sz="3200" b="1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vi-VN" altLang="en-US" sz="3200" b="1" dirty="0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 </a:t>
              </a:r>
              <a:r>
                <a:rPr lang="en-US" altLang="en-US" sz="3200" b="1" dirty="0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vi-VN" altLang="en-US" sz="3200" b="1" dirty="0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đường cao</a:t>
              </a:r>
              <a:r>
                <a:rPr lang="en-US" altLang="en-US" sz="3200" b="1" dirty="0">
                  <a:solidFill>
                    <a:srgbClr val="FF3399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altLang="en-US" sz="3200" b="1" dirty="0">
                <a:solidFill>
                  <a:srgbClr val="FF3399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63" name="Picture 10"/>
          <p:cNvPicPr>
            <a:picLocks noChangeAspect="1" noChangeArrowheads="1"/>
          </p:cNvPicPr>
          <p:nvPr/>
        </p:nvPicPr>
        <p:blipFill>
          <a:blip r:embed="rId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892691">
            <a:off x="1418076" y="2861474"/>
            <a:ext cx="1391403" cy="2899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" name="Line 15"/>
          <p:cNvSpPr>
            <a:spLocks noChangeShapeType="1"/>
          </p:cNvSpPr>
          <p:nvPr/>
        </p:nvSpPr>
        <p:spPr bwMode="auto">
          <a:xfrm>
            <a:off x="1162942" y="3044145"/>
            <a:ext cx="1723939" cy="86110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66" name="Line 15"/>
          <p:cNvSpPr>
            <a:spLocks noChangeShapeType="1"/>
          </p:cNvSpPr>
          <p:nvPr/>
        </p:nvSpPr>
        <p:spPr bwMode="auto">
          <a:xfrm flipV="1">
            <a:off x="710073" y="2782515"/>
            <a:ext cx="1170824" cy="112273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pic>
        <p:nvPicPr>
          <p:cNvPr id="67" name="Picture 10"/>
          <p:cNvPicPr>
            <a:picLocks noChangeAspect="1" noChangeArrowheads="1"/>
          </p:cNvPicPr>
          <p:nvPr/>
        </p:nvPicPr>
        <p:blipFill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667086" flipH="1">
            <a:off x="857604" y="2844323"/>
            <a:ext cx="1155970" cy="240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13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 flipV="1">
            <a:off x="2063233" y="2060972"/>
            <a:ext cx="881639" cy="1837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1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2.34568E-6 L -0.06527 -2.34568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9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0.00052 -0.2972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486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50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1000"/>
                                        <p:tgtEl>
                                          <p:spTgt spid="4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8" grpId="0"/>
      <p:bldP spid="39" grpId="0"/>
      <p:bldP spid="46" grpId="0"/>
      <p:bldP spid="51" grpId="0"/>
      <p:bldP spid="65" grpId="0" animBg="1"/>
      <p:bldP spid="6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034" y="1931016"/>
            <a:ext cx="9500034" cy="321248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08797" y="2295699"/>
            <a:ext cx="256672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pine KT" panose="02040603050506020204" pitchFamily="18" charset="0"/>
              </a:rPr>
              <a:t>Thực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pine KT" panose="02040603050506020204" pitchFamily="18" charset="0"/>
              </a:rPr>
              <a:t>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pine KT" panose="02040603050506020204" pitchFamily="18" charset="0"/>
              </a:rPr>
              <a:t>hành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33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lpine KT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03" y="1160767"/>
            <a:ext cx="3880122" cy="38801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672">
            <a:off x="7110554" y="-11949"/>
            <a:ext cx="1713124" cy="1792379"/>
          </a:xfrm>
          <a:prstGeom prst="rect">
            <a:avLst/>
          </a:prstGeom>
        </p:spPr>
      </p:pic>
      <p:pic>
        <p:nvPicPr>
          <p:cNvPr id="7" name="Picture 8" descr="气泡透明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033193" y="-9045"/>
            <a:ext cx="1339518" cy="142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气泡透明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70605" y="3028852"/>
            <a:ext cx="1515159" cy="168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气泡透明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06813" y="884240"/>
            <a:ext cx="1358111" cy="151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气泡透明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116604" y="-134224"/>
            <a:ext cx="2105562" cy="223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7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10287" y="628084"/>
            <a:ext cx="2819300" cy="825775"/>
            <a:chOff x="5370151" y="859592"/>
            <a:chExt cx="2819300" cy="825775"/>
          </a:xfrm>
        </p:grpSpPr>
        <p:grpSp>
          <p:nvGrpSpPr>
            <p:cNvPr id="14" name="组合 13"/>
            <p:cNvGrpSpPr/>
            <p:nvPr/>
          </p:nvGrpSpPr>
          <p:grpSpPr>
            <a:xfrm>
              <a:off x="5370151" y="896957"/>
              <a:ext cx="2764855" cy="788410"/>
              <a:chOff x="5141551" y="1277957"/>
              <a:chExt cx="2764855" cy="788410"/>
            </a:xfrm>
          </p:grpSpPr>
          <p:sp>
            <p:nvSpPr>
              <p:cNvPr id="11" name="五边形 10"/>
              <p:cNvSpPr/>
              <p:nvPr/>
            </p:nvSpPr>
            <p:spPr>
              <a:xfrm flipH="1">
                <a:off x="5141551" y="1277957"/>
                <a:ext cx="2764855" cy="788410"/>
              </a:xfrm>
              <a:prstGeom prst="homePlate">
                <a:avLst/>
              </a:prstGeom>
              <a:solidFill>
                <a:srgbClr val="FF339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>
                  <a:latin typeface="UTM French Vanilla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 rot="2700000">
                <a:off x="5271350" y="1362917"/>
                <a:ext cx="594418" cy="6071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>
                  <a:latin typeface="UTM French Vanilla" panose="020406030505060202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" name="文本框 3"/>
            <p:cNvSpPr txBox="1"/>
            <p:nvPr/>
          </p:nvSpPr>
          <p:spPr>
            <a:xfrm>
              <a:off x="5930501" y="859592"/>
              <a:ext cx="225895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 err="1">
                  <a:solidFill>
                    <a:schemeClr val="bg1"/>
                  </a:solidFill>
                  <a:latin typeface="UTM French Vanilla" panose="020406030505060202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Khởi</a:t>
              </a:r>
              <a:r>
                <a:rPr lang="en-US" altLang="zh-CN" sz="4000" b="1" dirty="0">
                  <a:solidFill>
                    <a:schemeClr val="bg1"/>
                  </a:solidFill>
                  <a:latin typeface="UTM French Vanilla" panose="020406030505060202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4000" b="1" dirty="0" err="1">
                  <a:solidFill>
                    <a:schemeClr val="bg1"/>
                  </a:solidFill>
                  <a:latin typeface="UTM French Vanilla" panose="020406030505060202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động</a:t>
              </a:r>
              <a:endParaRPr lang="zh-CN" altLang="en-US" sz="4000" b="1" dirty="0">
                <a:solidFill>
                  <a:schemeClr val="bg1"/>
                </a:solidFill>
                <a:latin typeface="UTM French Vanill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3"/>
            <p:cNvSpPr txBox="1"/>
            <p:nvPr/>
          </p:nvSpPr>
          <p:spPr>
            <a:xfrm>
              <a:off x="5415459" y="959993"/>
              <a:ext cx="6976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4000" b="1" dirty="0">
                  <a:solidFill>
                    <a:srgbClr val="FF3399"/>
                  </a:solidFill>
                  <a:latin typeface="UTM French Vanilla" panose="020406030505060202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１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010285" y="1700511"/>
            <a:ext cx="2884281" cy="813269"/>
            <a:chOff x="5370149" y="1932019"/>
            <a:chExt cx="2884281" cy="813269"/>
          </a:xfrm>
        </p:grpSpPr>
        <p:grpSp>
          <p:nvGrpSpPr>
            <p:cNvPr id="18" name="组合 17"/>
            <p:cNvGrpSpPr/>
            <p:nvPr/>
          </p:nvGrpSpPr>
          <p:grpSpPr>
            <a:xfrm>
              <a:off x="5370149" y="1932019"/>
              <a:ext cx="2884281" cy="813269"/>
              <a:chOff x="5141551" y="1247100"/>
              <a:chExt cx="2884281" cy="813269"/>
            </a:xfrm>
          </p:grpSpPr>
          <p:sp>
            <p:nvSpPr>
              <p:cNvPr id="22" name="五边形 21"/>
              <p:cNvSpPr/>
              <p:nvPr/>
            </p:nvSpPr>
            <p:spPr>
              <a:xfrm flipH="1">
                <a:off x="5141551" y="1277957"/>
                <a:ext cx="2764856" cy="782412"/>
              </a:xfrm>
              <a:prstGeom prst="homePlat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>
                  <a:latin typeface="UTM French Vanilla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文本框 3"/>
              <p:cNvSpPr txBox="1"/>
              <p:nvPr/>
            </p:nvSpPr>
            <p:spPr>
              <a:xfrm>
                <a:off x="5718790" y="1247100"/>
                <a:ext cx="230704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4000" b="1" dirty="0" err="1">
                    <a:solidFill>
                      <a:schemeClr val="bg1"/>
                    </a:solidFill>
                    <a:latin typeface="UTM French Vanilla" panose="020406030505060202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Khám</a:t>
                </a:r>
                <a:r>
                  <a:rPr lang="en-US" altLang="zh-CN" sz="4000" b="1" dirty="0">
                    <a:solidFill>
                      <a:schemeClr val="bg1"/>
                    </a:solidFill>
                    <a:latin typeface="UTM French Vanilla" panose="020406030505060202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000" b="1" dirty="0" err="1">
                    <a:solidFill>
                      <a:schemeClr val="bg1"/>
                    </a:solidFill>
                    <a:latin typeface="UTM French Vanilla" panose="020406030505060202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phá</a:t>
                </a:r>
                <a:endParaRPr lang="zh-CN" altLang="en-US" sz="4000" b="1" dirty="0">
                  <a:solidFill>
                    <a:schemeClr val="bg1"/>
                  </a:solidFill>
                  <a:latin typeface="UTM French Vanilla" panose="020406030505060202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2" name="矩形 12"/>
            <p:cNvSpPr/>
            <p:nvPr/>
          </p:nvSpPr>
          <p:spPr>
            <a:xfrm rot="2700000">
              <a:off x="5539548" y="2050513"/>
              <a:ext cx="594418" cy="607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latin typeface="UTM French Vanilla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010286" y="2731563"/>
            <a:ext cx="2764854" cy="851446"/>
            <a:chOff x="5370150" y="2963071"/>
            <a:chExt cx="2764854" cy="851446"/>
          </a:xfrm>
        </p:grpSpPr>
        <p:grpSp>
          <p:nvGrpSpPr>
            <p:cNvPr id="24" name="组合 23"/>
            <p:cNvGrpSpPr/>
            <p:nvPr/>
          </p:nvGrpSpPr>
          <p:grpSpPr>
            <a:xfrm>
              <a:off x="5370150" y="2963071"/>
              <a:ext cx="2764854" cy="851446"/>
              <a:chOff x="5141551" y="1277957"/>
              <a:chExt cx="2764854" cy="851446"/>
            </a:xfrm>
          </p:grpSpPr>
          <p:sp>
            <p:nvSpPr>
              <p:cNvPr id="28" name="五边形 27"/>
              <p:cNvSpPr/>
              <p:nvPr/>
            </p:nvSpPr>
            <p:spPr>
              <a:xfrm flipH="1">
                <a:off x="5141551" y="1277957"/>
                <a:ext cx="2764854" cy="851446"/>
              </a:xfrm>
              <a:prstGeom prst="homePlat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b="1">
                  <a:latin typeface="UTM French Vanilla" panose="020406030505060202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文本框 3"/>
              <p:cNvSpPr txBox="1"/>
              <p:nvPr/>
            </p:nvSpPr>
            <p:spPr>
              <a:xfrm>
                <a:off x="5824530" y="1277957"/>
                <a:ext cx="201369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zh-CN" sz="4000" b="1" dirty="0" err="1">
                    <a:solidFill>
                      <a:schemeClr val="bg1"/>
                    </a:solidFill>
                    <a:latin typeface="UTM French Vanilla" panose="020406030505060202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Luyện</a:t>
                </a:r>
                <a:r>
                  <a:rPr lang="en-US" altLang="zh-CN" sz="4000" b="1" dirty="0">
                    <a:solidFill>
                      <a:schemeClr val="bg1"/>
                    </a:solidFill>
                    <a:latin typeface="UTM French Vanilla" panose="020406030505060202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4000" b="1" dirty="0" err="1">
                    <a:solidFill>
                      <a:schemeClr val="bg1"/>
                    </a:solidFill>
                    <a:latin typeface="UTM French Vanilla" panose="020406030505060202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tập</a:t>
                </a:r>
                <a:endParaRPr lang="zh-CN" altLang="en-US" sz="4000" b="1" dirty="0">
                  <a:solidFill>
                    <a:schemeClr val="bg1"/>
                  </a:solidFill>
                  <a:latin typeface="UTM French Vanilla" panose="02040603050506020204" pitchFamily="18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3" name="矩形 12"/>
            <p:cNvSpPr/>
            <p:nvPr/>
          </p:nvSpPr>
          <p:spPr>
            <a:xfrm rot="2700000">
              <a:off x="5508409" y="3092511"/>
              <a:ext cx="594418" cy="6071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>
                <a:latin typeface="UTM French Vanilla" panose="0204060305050602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4" name="文本框 3"/>
          <p:cNvSpPr txBox="1"/>
          <p:nvPr/>
        </p:nvSpPr>
        <p:spPr>
          <a:xfrm>
            <a:off x="5155738" y="1766692"/>
            <a:ext cx="610777" cy="711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92D050"/>
                </a:solidFill>
                <a:latin typeface="UTM French Vanill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２</a:t>
            </a:r>
          </a:p>
        </p:txBody>
      </p:sp>
      <p:sp>
        <p:nvSpPr>
          <p:cNvPr id="45" name="文本框 3"/>
          <p:cNvSpPr txBox="1"/>
          <p:nvPr/>
        </p:nvSpPr>
        <p:spPr>
          <a:xfrm>
            <a:off x="5128078" y="2791288"/>
            <a:ext cx="6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000" b="1" dirty="0">
                <a:solidFill>
                  <a:srgbClr val="7030A0"/>
                </a:solidFill>
                <a:latin typeface="UTM French Vanilla" panose="020406030505060202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３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96" y="-53889"/>
            <a:ext cx="2389839" cy="2176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034" y="2183265"/>
            <a:ext cx="9500034" cy="2972294"/>
          </a:xfrm>
          <a:prstGeom prst="rect">
            <a:avLst/>
          </a:prstGeom>
        </p:spPr>
      </p:pic>
      <p:pic>
        <p:nvPicPr>
          <p:cNvPr id="46" name="Picture 2" descr="G:\00 千图网\底板\tooopen_sy_122792947765副本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00406" y="1329440"/>
            <a:ext cx="3871912" cy="3871912"/>
          </a:xfrm>
          <a:prstGeom prst="rect">
            <a:avLst/>
          </a:prstGeom>
          <a:noFill/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81" y="2359700"/>
            <a:ext cx="3085781" cy="2159498"/>
          </a:xfrm>
          <a:prstGeom prst="rect">
            <a:avLst/>
          </a:prstGeom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2" name="图片 1">
            <a:extLst>
              <a:ext uri="{FF2B5EF4-FFF2-40B4-BE49-F238E27FC236}">
                <a16:creationId xmlns:a16="http://schemas.microsoft.com/office/drawing/2014/main" id="{034AB9D5-103D-4682-A663-5B86D58F5EB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2995683" y="1805724"/>
            <a:ext cx="3378385" cy="2964632"/>
          </a:xfrm>
          <a:prstGeom prst="rect">
            <a:avLst/>
          </a:prstGeom>
        </p:spPr>
      </p:pic>
      <p:pic>
        <p:nvPicPr>
          <p:cNvPr id="56" name="图片 1">
            <a:extLst>
              <a:ext uri="{FF2B5EF4-FFF2-40B4-BE49-F238E27FC236}">
                <a16:creationId xmlns:a16="http://schemas.microsoft.com/office/drawing/2014/main" id="{034AB9D5-103D-4682-A663-5B86D58F5EB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5890327" y="1817471"/>
            <a:ext cx="3378385" cy="2964632"/>
          </a:xfrm>
          <a:prstGeom prst="rect">
            <a:avLst/>
          </a:prstGeom>
        </p:spPr>
      </p:pic>
      <p:pic>
        <p:nvPicPr>
          <p:cNvPr id="51" name="图片 1">
            <a:extLst>
              <a:ext uri="{FF2B5EF4-FFF2-40B4-BE49-F238E27FC236}">
                <a16:creationId xmlns:a16="http://schemas.microsoft.com/office/drawing/2014/main" id="{034AB9D5-103D-4682-A663-5B86D58F5EB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18875" y="1805725"/>
            <a:ext cx="3378385" cy="2964632"/>
          </a:xfrm>
          <a:prstGeom prst="rect">
            <a:avLst/>
          </a:prstGeom>
        </p:spPr>
      </p:pic>
      <p:sp>
        <p:nvSpPr>
          <p:cNvPr id="21506" name="Line 2"/>
          <p:cNvSpPr>
            <a:spLocks noChangeShapeType="1"/>
          </p:cNvSpPr>
          <p:nvPr/>
        </p:nvSpPr>
        <p:spPr bwMode="auto">
          <a:xfrm>
            <a:off x="840581" y="3690937"/>
            <a:ext cx="1747838" cy="15479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726281" y="3690938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2407444" y="3690938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1509" name="Line 5"/>
          <p:cNvSpPr>
            <a:spLocks noChangeShapeType="1"/>
          </p:cNvSpPr>
          <p:nvPr/>
        </p:nvSpPr>
        <p:spPr bwMode="auto">
          <a:xfrm>
            <a:off x="2555081" y="27193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1510" name="Line 6"/>
          <p:cNvSpPr>
            <a:spLocks noChangeShapeType="1"/>
          </p:cNvSpPr>
          <p:nvPr/>
        </p:nvSpPr>
        <p:spPr bwMode="auto">
          <a:xfrm>
            <a:off x="2497931" y="2605088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1511" name="Line 7"/>
          <p:cNvSpPr>
            <a:spLocks noChangeShapeType="1"/>
          </p:cNvSpPr>
          <p:nvPr/>
        </p:nvSpPr>
        <p:spPr bwMode="auto">
          <a:xfrm>
            <a:off x="2497931" y="2890838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1512" name="Oval 8"/>
          <p:cNvSpPr>
            <a:spLocks noChangeArrowheads="1"/>
          </p:cNvSpPr>
          <p:nvPr/>
        </p:nvSpPr>
        <p:spPr bwMode="auto">
          <a:xfrm>
            <a:off x="1677591" y="3664744"/>
            <a:ext cx="57150" cy="5715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13" name="Text Box 9"/>
          <p:cNvSpPr txBox="1">
            <a:spLocks noChangeArrowheads="1"/>
          </p:cNvSpPr>
          <p:nvPr/>
        </p:nvSpPr>
        <p:spPr bwMode="auto">
          <a:xfrm>
            <a:off x="3848100" y="3364706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1514" name="Text Box 15"/>
          <p:cNvSpPr txBox="1">
            <a:spLocks noChangeArrowheads="1"/>
          </p:cNvSpPr>
          <p:nvPr/>
        </p:nvSpPr>
        <p:spPr bwMode="auto">
          <a:xfrm>
            <a:off x="3868341" y="2736056"/>
            <a:ext cx="2857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1515" name="Text Box 23"/>
          <p:cNvSpPr txBox="1">
            <a:spLocks noChangeArrowheads="1"/>
          </p:cNvSpPr>
          <p:nvPr/>
        </p:nvSpPr>
        <p:spPr bwMode="auto">
          <a:xfrm>
            <a:off x="1445419" y="3756422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1516" name="Text Box 24"/>
          <p:cNvSpPr txBox="1">
            <a:spLocks noChangeArrowheads="1"/>
          </p:cNvSpPr>
          <p:nvPr/>
        </p:nvSpPr>
        <p:spPr bwMode="auto">
          <a:xfrm>
            <a:off x="3894535" y="4173141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1518" name="Line 2"/>
          <p:cNvSpPr>
            <a:spLocks noChangeShapeType="1"/>
          </p:cNvSpPr>
          <p:nvPr/>
        </p:nvSpPr>
        <p:spPr bwMode="auto">
          <a:xfrm flipV="1">
            <a:off x="4133850" y="2850356"/>
            <a:ext cx="0" cy="154305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1519" name="Line 2"/>
          <p:cNvSpPr>
            <a:spLocks noChangeShapeType="1"/>
          </p:cNvSpPr>
          <p:nvPr/>
        </p:nvSpPr>
        <p:spPr bwMode="auto">
          <a:xfrm flipV="1">
            <a:off x="6347222" y="2591991"/>
            <a:ext cx="1543050" cy="956072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1520" name="Text Box 23"/>
          <p:cNvSpPr txBox="1">
            <a:spLocks noChangeArrowheads="1"/>
          </p:cNvSpPr>
          <p:nvPr/>
        </p:nvSpPr>
        <p:spPr bwMode="auto">
          <a:xfrm>
            <a:off x="6690122" y="2813447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sp>
        <p:nvSpPr>
          <p:cNvPr id="21521" name="Oval 8"/>
          <p:cNvSpPr>
            <a:spLocks noChangeArrowheads="1"/>
          </p:cNvSpPr>
          <p:nvPr/>
        </p:nvSpPr>
        <p:spPr bwMode="auto">
          <a:xfrm>
            <a:off x="7090172" y="3033713"/>
            <a:ext cx="57150" cy="5715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22" name="Text Box 23"/>
          <p:cNvSpPr txBox="1">
            <a:spLocks noChangeArrowheads="1"/>
          </p:cNvSpPr>
          <p:nvPr/>
        </p:nvSpPr>
        <p:spPr bwMode="auto">
          <a:xfrm>
            <a:off x="7579519" y="2347913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1523" name="Text Box 23"/>
          <p:cNvSpPr txBox="1">
            <a:spLocks noChangeArrowheads="1"/>
          </p:cNvSpPr>
          <p:nvPr/>
        </p:nvSpPr>
        <p:spPr bwMode="auto">
          <a:xfrm>
            <a:off x="6150769" y="3262313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1524" name="Text Box 23"/>
          <p:cNvSpPr txBox="1">
            <a:spLocks noChangeArrowheads="1"/>
          </p:cNvSpPr>
          <p:nvPr/>
        </p:nvSpPr>
        <p:spPr bwMode="auto">
          <a:xfrm>
            <a:off x="5978128" y="2506266"/>
            <a:ext cx="3642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  <p:sp>
        <p:nvSpPr>
          <p:cNvPr id="21525" name="Text Box 23"/>
          <p:cNvSpPr txBox="1">
            <a:spLocks noChangeArrowheads="1"/>
          </p:cNvSpPr>
          <p:nvPr/>
        </p:nvSpPr>
        <p:spPr bwMode="auto">
          <a:xfrm>
            <a:off x="3437335" y="2507456"/>
            <a:ext cx="3898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21526" name="Text Box 23"/>
          <p:cNvSpPr txBox="1">
            <a:spLocks noChangeArrowheads="1"/>
          </p:cNvSpPr>
          <p:nvPr/>
        </p:nvSpPr>
        <p:spPr bwMode="auto">
          <a:xfrm>
            <a:off x="787003" y="2662238"/>
            <a:ext cx="37702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21527" name="Oval 8"/>
          <p:cNvSpPr>
            <a:spLocks noChangeArrowheads="1"/>
          </p:cNvSpPr>
          <p:nvPr/>
        </p:nvSpPr>
        <p:spPr bwMode="auto">
          <a:xfrm>
            <a:off x="4102894" y="3634979"/>
            <a:ext cx="57150" cy="57150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10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 flipV="1">
            <a:off x="1722949" y="2214646"/>
            <a:ext cx="705082" cy="146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25" descr="ButCh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931337">
            <a:off x="886421" y="2968824"/>
            <a:ext cx="887016" cy="74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 flipV="1">
            <a:off x="1697831" y="2490788"/>
            <a:ext cx="0" cy="120015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1697831" y="3462338"/>
            <a:ext cx="0" cy="1200150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1721644" y="4433888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1697831" y="2547938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45" name="Picture 10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 flipV="1">
            <a:off x="4158510" y="2154006"/>
            <a:ext cx="714796" cy="1489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5" descr="ButCh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41835">
            <a:off x="4014788" y="2855119"/>
            <a:ext cx="887016" cy="74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7" name="Straight Connector 46"/>
          <p:cNvCxnSpPr/>
          <p:nvPr/>
        </p:nvCxnSpPr>
        <p:spPr>
          <a:xfrm flipH="1" flipV="1">
            <a:off x="4123135" y="3661173"/>
            <a:ext cx="1003697" cy="11906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 flipV="1">
            <a:off x="3517106" y="3650457"/>
            <a:ext cx="948929" cy="13097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4923235" y="3707606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3469481" y="3650456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55" name="Picture 10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697736">
            <a:off x="6847589" y="3178605"/>
            <a:ext cx="715368" cy="149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7" name="Straight Connector 56"/>
          <p:cNvCxnSpPr/>
          <p:nvPr/>
        </p:nvCxnSpPr>
        <p:spPr>
          <a:xfrm flipH="1" flipV="1">
            <a:off x="7112794" y="3064669"/>
            <a:ext cx="510779" cy="883444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25" descr="ButCh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38120">
            <a:off x="7161610" y="2532460"/>
            <a:ext cx="887015" cy="74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2" name="Straight Connector 61"/>
          <p:cNvCxnSpPr/>
          <p:nvPr/>
        </p:nvCxnSpPr>
        <p:spPr>
          <a:xfrm flipH="1" flipV="1">
            <a:off x="6784181" y="2493169"/>
            <a:ext cx="510779" cy="883444"/>
          </a:xfrm>
          <a:prstGeom prst="line">
            <a:avLst/>
          </a:prstGeom>
          <a:ln w="28575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 Box 4"/>
          <p:cNvSpPr txBox="1">
            <a:spLocks noChangeArrowheads="1"/>
          </p:cNvSpPr>
          <p:nvPr/>
        </p:nvSpPr>
        <p:spPr bwMode="auto">
          <a:xfrm>
            <a:off x="6550819" y="2462213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64" name="Text Box 4"/>
          <p:cNvSpPr txBox="1">
            <a:spLocks noChangeArrowheads="1"/>
          </p:cNvSpPr>
          <p:nvPr/>
        </p:nvSpPr>
        <p:spPr bwMode="auto">
          <a:xfrm>
            <a:off x="7350919" y="3842147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8" name="Text Box 8"/>
          <p:cNvSpPr txBox="1">
            <a:spLocks noChangeArrowheads="1"/>
          </p:cNvSpPr>
          <p:nvPr/>
        </p:nvSpPr>
        <p:spPr bwMode="auto">
          <a:xfrm>
            <a:off x="1323146" y="183097"/>
            <a:ext cx="7200177" cy="1415750"/>
          </a:xfrm>
          <a:custGeom>
            <a:avLst/>
            <a:gdLst>
              <a:gd name="connsiteX0" fmla="*/ 0 w 7200177"/>
              <a:gd name="connsiteY0" fmla="*/ 0 h 1415750"/>
              <a:gd name="connsiteX1" fmla="*/ 337854 w 7200177"/>
              <a:gd name="connsiteY1" fmla="*/ 0 h 1415750"/>
              <a:gd name="connsiteX2" fmla="*/ 1035718 w 7200177"/>
              <a:gd name="connsiteY2" fmla="*/ 0 h 1415750"/>
              <a:gd name="connsiteX3" fmla="*/ 1661579 w 7200177"/>
              <a:gd name="connsiteY3" fmla="*/ 0 h 1415750"/>
              <a:gd name="connsiteX4" fmla="*/ 2143437 w 7200177"/>
              <a:gd name="connsiteY4" fmla="*/ 0 h 1415750"/>
              <a:gd name="connsiteX5" fmla="*/ 2553294 w 7200177"/>
              <a:gd name="connsiteY5" fmla="*/ 0 h 1415750"/>
              <a:gd name="connsiteX6" fmla="*/ 3251157 w 7200177"/>
              <a:gd name="connsiteY6" fmla="*/ 0 h 1415750"/>
              <a:gd name="connsiteX7" fmla="*/ 3805017 w 7200177"/>
              <a:gd name="connsiteY7" fmla="*/ 0 h 1415750"/>
              <a:gd name="connsiteX8" fmla="*/ 4358876 w 7200177"/>
              <a:gd name="connsiteY8" fmla="*/ 0 h 1415750"/>
              <a:gd name="connsiteX9" fmla="*/ 4768733 w 7200177"/>
              <a:gd name="connsiteY9" fmla="*/ 0 h 1415750"/>
              <a:gd name="connsiteX10" fmla="*/ 5178589 w 7200177"/>
              <a:gd name="connsiteY10" fmla="*/ 0 h 1415750"/>
              <a:gd name="connsiteX11" fmla="*/ 5804450 w 7200177"/>
              <a:gd name="connsiteY11" fmla="*/ 0 h 1415750"/>
              <a:gd name="connsiteX12" fmla="*/ 6142305 w 7200177"/>
              <a:gd name="connsiteY12" fmla="*/ 0 h 1415750"/>
              <a:gd name="connsiteX13" fmla="*/ 6480159 w 7200177"/>
              <a:gd name="connsiteY13" fmla="*/ 0 h 1415750"/>
              <a:gd name="connsiteX14" fmla="*/ 7200177 w 7200177"/>
              <a:gd name="connsiteY14" fmla="*/ 0 h 1415750"/>
              <a:gd name="connsiteX15" fmla="*/ 7200177 w 7200177"/>
              <a:gd name="connsiteY15" fmla="*/ 471917 h 1415750"/>
              <a:gd name="connsiteX16" fmla="*/ 7200177 w 7200177"/>
              <a:gd name="connsiteY16" fmla="*/ 957991 h 1415750"/>
              <a:gd name="connsiteX17" fmla="*/ 7200177 w 7200177"/>
              <a:gd name="connsiteY17" fmla="*/ 1415750 h 1415750"/>
              <a:gd name="connsiteX18" fmla="*/ 6646317 w 7200177"/>
              <a:gd name="connsiteY18" fmla="*/ 1415750 h 1415750"/>
              <a:gd name="connsiteX19" fmla="*/ 6164459 w 7200177"/>
              <a:gd name="connsiteY19" fmla="*/ 1415750 h 1415750"/>
              <a:gd name="connsiteX20" fmla="*/ 5538598 w 7200177"/>
              <a:gd name="connsiteY20" fmla="*/ 1415750 h 1415750"/>
              <a:gd name="connsiteX21" fmla="*/ 5128741 w 7200177"/>
              <a:gd name="connsiteY21" fmla="*/ 1415750 h 1415750"/>
              <a:gd name="connsiteX22" fmla="*/ 4790887 w 7200177"/>
              <a:gd name="connsiteY22" fmla="*/ 1415750 h 1415750"/>
              <a:gd name="connsiteX23" fmla="*/ 4309029 w 7200177"/>
              <a:gd name="connsiteY23" fmla="*/ 1415750 h 1415750"/>
              <a:gd name="connsiteX24" fmla="*/ 3611166 w 7200177"/>
              <a:gd name="connsiteY24" fmla="*/ 1415750 h 1415750"/>
              <a:gd name="connsiteX25" fmla="*/ 3057306 w 7200177"/>
              <a:gd name="connsiteY25" fmla="*/ 1415750 h 1415750"/>
              <a:gd name="connsiteX26" fmla="*/ 2647450 w 7200177"/>
              <a:gd name="connsiteY26" fmla="*/ 1415750 h 1415750"/>
              <a:gd name="connsiteX27" fmla="*/ 2309595 w 7200177"/>
              <a:gd name="connsiteY27" fmla="*/ 1415750 h 1415750"/>
              <a:gd name="connsiteX28" fmla="*/ 1611732 w 7200177"/>
              <a:gd name="connsiteY28" fmla="*/ 1415750 h 1415750"/>
              <a:gd name="connsiteX29" fmla="*/ 985870 w 7200177"/>
              <a:gd name="connsiteY29" fmla="*/ 1415750 h 1415750"/>
              <a:gd name="connsiteX30" fmla="*/ 0 w 7200177"/>
              <a:gd name="connsiteY30" fmla="*/ 1415750 h 1415750"/>
              <a:gd name="connsiteX31" fmla="*/ 0 w 7200177"/>
              <a:gd name="connsiteY31" fmla="*/ 929676 h 1415750"/>
              <a:gd name="connsiteX32" fmla="*/ 0 w 7200177"/>
              <a:gd name="connsiteY32" fmla="*/ 471917 h 1415750"/>
              <a:gd name="connsiteX33" fmla="*/ 0 w 7200177"/>
              <a:gd name="connsiteY33" fmla="*/ 0 h 141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200177" h="1415750" fill="none" extrusionOk="0">
                <a:moveTo>
                  <a:pt x="0" y="0"/>
                </a:moveTo>
                <a:cubicBezTo>
                  <a:pt x="74323" y="-36803"/>
                  <a:pt x="221346" y="22213"/>
                  <a:pt x="337854" y="0"/>
                </a:cubicBezTo>
                <a:cubicBezTo>
                  <a:pt x="454362" y="-22213"/>
                  <a:pt x="704525" y="61463"/>
                  <a:pt x="1035718" y="0"/>
                </a:cubicBezTo>
                <a:cubicBezTo>
                  <a:pt x="1366911" y="-61463"/>
                  <a:pt x="1505462" y="69137"/>
                  <a:pt x="1661579" y="0"/>
                </a:cubicBezTo>
                <a:cubicBezTo>
                  <a:pt x="1817696" y="-69137"/>
                  <a:pt x="2026596" y="42126"/>
                  <a:pt x="2143437" y="0"/>
                </a:cubicBezTo>
                <a:cubicBezTo>
                  <a:pt x="2260278" y="-42126"/>
                  <a:pt x="2421576" y="8937"/>
                  <a:pt x="2553294" y="0"/>
                </a:cubicBezTo>
                <a:cubicBezTo>
                  <a:pt x="2685012" y="-8937"/>
                  <a:pt x="2930349" y="63533"/>
                  <a:pt x="3251157" y="0"/>
                </a:cubicBezTo>
                <a:cubicBezTo>
                  <a:pt x="3571965" y="-63533"/>
                  <a:pt x="3649017" y="54533"/>
                  <a:pt x="3805017" y="0"/>
                </a:cubicBezTo>
                <a:cubicBezTo>
                  <a:pt x="3961017" y="-54533"/>
                  <a:pt x="4142875" y="36741"/>
                  <a:pt x="4358876" y="0"/>
                </a:cubicBezTo>
                <a:cubicBezTo>
                  <a:pt x="4574877" y="-36741"/>
                  <a:pt x="4615180" y="1913"/>
                  <a:pt x="4768733" y="0"/>
                </a:cubicBezTo>
                <a:cubicBezTo>
                  <a:pt x="4922286" y="-1913"/>
                  <a:pt x="5072254" y="2424"/>
                  <a:pt x="5178589" y="0"/>
                </a:cubicBezTo>
                <a:cubicBezTo>
                  <a:pt x="5284924" y="-2424"/>
                  <a:pt x="5560629" y="19263"/>
                  <a:pt x="5804450" y="0"/>
                </a:cubicBezTo>
                <a:cubicBezTo>
                  <a:pt x="6048271" y="-19263"/>
                  <a:pt x="6006409" y="24839"/>
                  <a:pt x="6142305" y="0"/>
                </a:cubicBezTo>
                <a:cubicBezTo>
                  <a:pt x="6278201" y="-24839"/>
                  <a:pt x="6337875" y="23447"/>
                  <a:pt x="6480159" y="0"/>
                </a:cubicBezTo>
                <a:cubicBezTo>
                  <a:pt x="6622443" y="-23447"/>
                  <a:pt x="6914034" y="16941"/>
                  <a:pt x="7200177" y="0"/>
                </a:cubicBezTo>
                <a:cubicBezTo>
                  <a:pt x="7221520" y="182345"/>
                  <a:pt x="7198910" y="254986"/>
                  <a:pt x="7200177" y="471917"/>
                </a:cubicBezTo>
                <a:cubicBezTo>
                  <a:pt x="7201444" y="688848"/>
                  <a:pt x="7172514" y="748124"/>
                  <a:pt x="7200177" y="957991"/>
                </a:cubicBezTo>
                <a:cubicBezTo>
                  <a:pt x="7227840" y="1167858"/>
                  <a:pt x="7185311" y="1218797"/>
                  <a:pt x="7200177" y="1415750"/>
                </a:cubicBezTo>
                <a:cubicBezTo>
                  <a:pt x="6998642" y="1474471"/>
                  <a:pt x="6777969" y="1371231"/>
                  <a:pt x="6646317" y="1415750"/>
                </a:cubicBezTo>
                <a:cubicBezTo>
                  <a:pt x="6514665" y="1460269"/>
                  <a:pt x="6293421" y="1370967"/>
                  <a:pt x="6164459" y="1415750"/>
                </a:cubicBezTo>
                <a:cubicBezTo>
                  <a:pt x="6035497" y="1460533"/>
                  <a:pt x="5820456" y="1401925"/>
                  <a:pt x="5538598" y="1415750"/>
                </a:cubicBezTo>
                <a:cubicBezTo>
                  <a:pt x="5256740" y="1429575"/>
                  <a:pt x="5248021" y="1392407"/>
                  <a:pt x="5128741" y="1415750"/>
                </a:cubicBezTo>
                <a:cubicBezTo>
                  <a:pt x="5009461" y="1439093"/>
                  <a:pt x="4887163" y="1379716"/>
                  <a:pt x="4790887" y="1415750"/>
                </a:cubicBezTo>
                <a:cubicBezTo>
                  <a:pt x="4694611" y="1451784"/>
                  <a:pt x="4445376" y="1382611"/>
                  <a:pt x="4309029" y="1415750"/>
                </a:cubicBezTo>
                <a:cubicBezTo>
                  <a:pt x="4172682" y="1448889"/>
                  <a:pt x="3841021" y="1332651"/>
                  <a:pt x="3611166" y="1415750"/>
                </a:cubicBezTo>
                <a:cubicBezTo>
                  <a:pt x="3381311" y="1498849"/>
                  <a:pt x="3195086" y="1362898"/>
                  <a:pt x="3057306" y="1415750"/>
                </a:cubicBezTo>
                <a:cubicBezTo>
                  <a:pt x="2919526" y="1468602"/>
                  <a:pt x="2752439" y="1399027"/>
                  <a:pt x="2647450" y="1415750"/>
                </a:cubicBezTo>
                <a:cubicBezTo>
                  <a:pt x="2542461" y="1432473"/>
                  <a:pt x="2411254" y="1377272"/>
                  <a:pt x="2309595" y="1415750"/>
                </a:cubicBezTo>
                <a:cubicBezTo>
                  <a:pt x="2207937" y="1454228"/>
                  <a:pt x="1886923" y="1337171"/>
                  <a:pt x="1611732" y="1415750"/>
                </a:cubicBezTo>
                <a:cubicBezTo>
                  <a:pt x="1336541" y="1494329"/>
                  <a:pt x="1255745" y="1411712"/>
                  <a:pt x="985870" y="1415750"/>
                </a:cubicBezTo>
                <a:cubicBezTo>
                  <a:pt x="715995" y="1419788"/>
                  <a:pt x="454761" y="1313332"/>
                  <a:pt x="0" y="1415750"/>
                </a:cubicBezTo>
                <a:cubicBezTo>
                  <a:pt x="-27626" y="1250119"/>
                  <a:pt x="11016" y="1040919"/>
                  <a:pt x="0" y="929676"/>
                </a:cubicBezTo>
                <a:cubicBezTo>
                  <a:pt x="-11016" y="818433"/>
                  <a:pt x="15401" y="675008"/>
                  <a:pt x="0" y="471917"/>
                </a:cubicBezTo>
                <a:cubicBezTo>
                  <a:pt x="-15401" y="268826"/>
                  <a:pt x="25534" y="110074"/>
                  <a:pt x="0" y="0"/>
                </a:cubicBezTo>
                <a:close/>
              </a:path>
              <a:path w="7200177" h="1415750" stroke="0" extrusionOk="0">
                <a:moveTo>
                  <a:pt x="0" y="0"/>
                </a:moveTo>
                <a:cubicBezTo>
                  <a:pt x="113517" y="-14109"/>
                  <a:pt x="315735" y="541"/>
                  <a:pt x="409856" y="0"/>
                </a:cubicBezTo>
                <a:cubicBezTo>
                  <a:pt x="503977" y="-541"/>
                  <a:pt x="705870" y="26844"/>
                  <a:pt x="819712" y="0"/>
                </a:cubicBezTo>
                <a:cubicBezTo>
                  <a:pt x="933554" y="-26844"/>
                  <a:pt x="1075833" y="3346"/>
                  <a:pt x="1157567" y="0"/>
                </a:cubicBezTo>
                <a:cubicBezTo>
                  <a:pt x="1239301" y="-3346"/>
                  <a:pt x="1603484" y="28660"/>
                  <a:pt x="1855430" y="0"/>
                </a:cubicBezTo>
                <a:cubicBezTo>
                  <a:pt x="2107376" y="-28660"/>
                  <a:pt x="2074946" y="31236"/>
                  <a:pt x="2193285" y="0"/>
                </a:cubicBezTo>
                <a:cubicBezTo>
                  <a:pt x="2311625" y="-31236"/>
                  <a:pt x="2406812" y="25521"/>
                  <a:pt x="2603141" y="0"/>
                </a:cubicBezTo>
                <a:cubicBezTo>
                  <a:pt x="2799470" y="-25521"/>
                  <a:pt x="2893871" y="31065"/>
                  <a:pt x="3084999" y="0"/>
                </a:cubicBezTo>
                <a:cubicBezTo>
                  <a:pt x="3276127" y="-31065"/>
                  <a:pt x="3397157" y="31847"/>
                  <a:pt x="3494855" y="0"/>
                </a:cubicBezTo>
                <a:cubicBezTo>
                  <a:pt x="3592553" y="-31847"/>
                  <a:pt x="4041406" y="2157"/>
                  <a:pt x="4192718" y="0"/>
                </a:cubicBezTo>
                <a:cubicBezTo>
                  <a:pt x="4344030" y="-2157"/>
                  <a:pt x="4552635" y="26322"/>
                  <a:pt x="4674576" y="0"/>
                </a:cubicBezTo>
                <a:cubicBezTo>
                  <a:pt x="4796517" y="-26322"/>
                  <a:pt x="5035539" y="53844"/>
                  <a:pt x="5156434" y="0"/>
                </a:cubicBezTo>
                <a:cubicBezTo>
                  <a:pt x="5277329" y="-53844"/>
                  <a:pt x="5505318" y="60691"/>
                  <a:pt x="5710294" y="0"/>
                </a:cubicBezTo>
                <a:cubicBezTo>
                  <a:pt x="5915270" y="-60691"/>
                  <a:pt x="6019025" y="8238"/>
                  <a:pt x="6120150" y="0"/>
                </a:cubicBezTo>
                <a:cubicBezTo>
                  <a:pt x="6221275" y="-8238"/>
                  <a:pt x="6344283" y="27883"/>
                  <a:pt x="6530007" y="0"/>
                </a:cubicBezTo>
                <a:cubicBezTo>
                  <a:pt x="6715731" y="-27883"/>
                  <a:pt x="7050229" y="8369"/>
                  <a:pt x="7200177" y="0"/>
                </a:cubicBezTo>
                <a:cubicBezTo>
                  <a:pt x="7219723" y="218393"/>
                  <a:pt x="7146510" y="275540"/>
                  <a:pt x="7200177" y="471917"/>
                </a:cubicBezTo>
                <a:cubicBezTo>
                  <a:pt x="7253844" y="668294"/>
                  <a:pt x="7153709" y="787184"/>
                  <a:pt x="7200177" y="915518"/>
                </a:cubicBezTo>
                <a:cubicBezTo>
                  <a:pt x="7246645" y="1043852"/>
                  <a:pt x="7150401" y="1209802"/>
                  <a:pt x="7200177" y="1415750"/>
                </a:cubicBezTo>
                <a:cubicBezTo>
                  <a:pt x="7035984" y="1450024"/>
                  <a:pt x="6831775" y="1374556"/>
                  <a:pt x="6646317" y="1415750"/>
                </a:cubicBezTo>
                <a:cubicBezTo>
                  <a:pt x="6460859" y="1456944"/>
                  <a:pt x="6470576" y="1395034"/>
                  <a:pt x="6308463" y="1415750"/>
                </a:cubicBezTo>
                <a:cubicBezTo>
                  <a:pt x="6146350" y="1436466"/>
                  <a:pt x="5907340" y="1341717"/>
                  <a:pt x="5682601" y="1415750"/>
                </a:cubicBezTo>
                <a:cubicBezTo>
                  <a:pt x="5457862" y="1489783"/>
                  <a:pt x="5418705" y="1415052"/>
                  <a:pt x="5200743" y="1415750"/>
                </a:cubicBezTo>
                <a:cubicBezTo>
                  <a:pt x="4982781" y="1416448"/>
                  <a:pt x="4652600" y="1380291"/>
                  <a:pt x="4502880" y="1415750"/>
                </a:cubicBezTo>
                <a:cubicBezTo>
                  <a:pt x="4353160" y="1451209"/>
                  <a:pt x="4111074" y="1373652"/>
                  <a:pt x="3805017" y="1415750"/>
                </a:cubicBezTo>
                <a:cubicBezTo>
                  <a:pt x="3498960" y="1457848"/>
                  <a:pt x="3569863" y="1402175"/>
                  <a:pt x="3467162" y="1415750"/>
                </a:cubicBezTo>
                <a:cubicBezTo>
                  <a:pt x="3364461" y="1429325"/>
                  <a:pt x="3006447" y="1352158"/>
                  <a:pt x="2841301" y="1415750"/>
                </a:cubicBezTo>
                <a:cubicBezTo>
                  <a:pt x="2676155" y="1479342"/>
                  <a:pt x="2567443" y="1379542"/>
                  <a:pt x="2359443" y="1415750"/>
                </a:cubicBezTo>
                <a:cubicBezTo>
                  <a:pt x="2151443" y="1451958"/>
                  <a:pt x="1890475" y="1351505"/>
                  <a:pt x="1661579" y="1415750"/>
                </a:cubicBezTo>
                <a:cubicBezTo>
                  <a:pt x="1432683" y="1479995"/>
                  <a:pt x="1184681" y="1400971"/>
                  <a:pt x="963716" y="1415750"/>
                </a:cubicBezTo>
                <a:cubicBezTo>
                  <a:pt x="742751" y="1430529"/>
                  <a:pt x="703354" y="1406300"/>
                  <a:pt x="625862" y="1415750"/>
                </a:cubicBezTo>
                <a:cubicBezTo>
                  <a:pt x="548370" y="1425200"/>
                  <a:pt x="126749" y="1375517"/>
                  <a:pt x="0" y="1415750"/>
                </a:cubicBezTo>
                <a:cubicBezTo>
                  <a:pt x="-7804" y="1276955"/>
                  <a:pt x="17788" y="1095029"/>
                  <a:pt x="0" y="972148"/>
                </a:cubicBezTo>
                <a:cubicBezTo>
                  <a:pt x="-17788" y="849267"/>
                  <a:pt x="7017" y="628588"/>
                  <a:pt x="0" y="486074"/>
                </a:cubicBezTo>
                <a:cubicBezTo>
                  <a:pt x="-7017" y="343560"/>
                  <a:pt x="39417" y="228501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121899" tIns="60949" rIns="121899" bIns="60949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2800" b="1" u="sng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782" y="864779"/>
            <a:ext cx="601191" cy="9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237818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2.5E-6 2.96296E-6 L 0.00209 -0.2280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1141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20988E-6 L -0.00382 0.2089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10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0.20139 L -2.5E-6 -0.0486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0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5.55112E-17 3.7037E-6 L 0.14284 0.0062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5" y="301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7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46914E-7 L -0.09045 -0.0021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53 0.00162 L 0.03451 3.7037E-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9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3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64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6.25E-7 -4.81481E-6 L 0.075 0.16945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8472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32099E-6 L -0.06563 -0.19845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81" y="-9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1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833 -0.13055 L -6.25E-7 -4.81481E-6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7" y="6528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25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31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53" grpId="0"/>
      <p:bldP spid="54" grpId="0"/>
      <p:bldP spid="63" grpId="0"/>
      <p:bldP spid="64" grpId="0"/>
      <p:bldP spid="4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834" y="1809737"/>
            <a:ext cx="6624320" cy="1422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462" y="217034"/>
            <a:ext cx="5675158" cy="1422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2551"/>
            <a:ext cx="6624320" cy="1422650"/>
          </a:xfrm>
          <a:prstGeom prst="rect">
            <a:avLst/>
          </a:prstGeom>
        </p:spPr>
      </p:pic>
      <p:grpSp>
        <p:nvGrpSpPr>
          <p:cNvPr id="5" name="组合 55"/>
          <p:cNvGrpSpPr/>
          <p:nvPr/>
        </p:nvGrpSpPr>
        <p:grpSpPr>
          <a:xfrm flipV="1">
            <a:off x="3162180" y="1196300"/>
            <a:ext cx="1124544" cy="1771823"/>
            <a:chOff x="1547664" y="32770"/>
            <a:chExt cx="1217765" cy="1918701"/>
          </a:xfrm>
          <a:noFill/>
          <a:effectLst/>
        </p:grpSpPr>
        <p:sp>
          <p:nvSpPr>
            <p:cNvPr id="6" name="任意多边形 56"/>
            <p:cNvSpPr/>
            <p:nvPr/>
          </p:nvSpPr>
          <p:spPr>
            <a:xfrm>
              <a:off x="2026831" y="32770"/>
              <a:ext cx="248979" cy="1171575"/>
            </a:xfrm>
            <a:custGeom>
              <a:avLst/>
              <a:gdLst>
                <a:gd name="connsiteX0" fmla="*/ 248979 w 248979"/>
                <a:gd name="connsiteY0" fmla="*/ 0 h 1171575"/>
                <a:gd name="connsiteX1" fmla="*/ 1329 w 248979"/>
                <a:gd name="connsiteY1" fmla="*/ 523875 h 1171575"/>
                <a:gd name="connsiteX2" fmla="*/ 144204 w 248979"/>
                <a:gd name="connsiteY2" fmla="*/ 1171575 h 1171575"/>
                <a:gd name="connsiteX3" fmla="*/ 144204 w 248979"/>
                <a:gd name="connsiteY3" fmla="*/ 1171575 h 1171575"/>
                <a:gd name="connsiteX4" fmla="*/ 144204 w 248979"/>
                <a:gd name="connsiteY4" fmla="*/ 1171575 h 117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979" h="1171575">
                  <a:moveTo>
                    <a:pt x="248979" y="0"/>
                  </a:moveTo>
                  <a:cubicBezTo>
                    <a:pt x="133885" y="164306"/>
                    <a:pt x="18791" y="328613"/>
                    <a:pt x="1329" y="523875"/>
                  </a:cubicBezTo>
                  <a:cubicBezTo>
                    <a:pt x="-16133" y="719137"/>
                    <a:pt x="144204" y="1171575"/>
                    <a:pt x="144204" y="1171575"/>
                  </a:cubicBezTo>
                  <a:lnTo>
                    <a:pt x="144204" y="1171575"/>
                  </a:lnTo>
                  <a:lnTo>
                    <a:pt x="144204" y="1171575"/>
                  </a:lnTo>
                </a:path>
              </a:pathLst>
            </a:custGeom>
            <a:grpFill/>
            <a:ln>
              <a:noFill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十六角星 57"/>
            <p:cNvSpPr/>
            <p:nvPr/>
          </p:nvSpPr>
          <p:spPr>
            <a:xfrm>
              <a:off x="1547664" y="899265"/>
              <a:ext cx="1217765" cy="1052206"/>
            </a:xfrm>
            <a:prstGeom prst="star16">
              <a:avLst/>
            </a:prstGeom>
            <a:grpFill/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矩形 16"/>
          <p:cNvSpPr/>
          <p:nvPr/>
        </p:nvSpPr>
        <p:spPr>
          <a:xfrm>
            <a:off x="4565124" y="593969"/>
            <a:ext cx="50953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</a:p>
        </p:txBody>
      </p:sp>
      <p:sp>
        <p:nvSpPr>
          <p:cNvPr id="9" name="矩形 52"/>
          <p:cNvSpPr/>
          <p:nvPr/>
        </p:nvSpPr>
        <p:spPr>
          <a:xfrm>
            <a:off x="3377402" y="1900546"/>
            <a:ext cx="55437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E.</a:t>
            </a:r>
          </a:p>
        </p:txBody>
      </p:sp>
      <p:sp>
        <p:nvSpPr>
          <p:cNvPr id="10" name="矩形 62"/>
          <p:cNvSpPr/>
          <p:nvPr/>
        </p:nvSpPr>
        <p:spPr>
          <a:xfrm>
            <a:off x="1037744" y="3510119"/>
            <a:ext cx="5119216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130000"/>
              </a:lnSpc>
              <a:defRPr/>
            </a:pP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</a:t>
            </a:r>
            <a:endParaRPr kumimoji="0" lang="zh-CN" altLang="en-US" sz="240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华康方圆体W7(P)" pitchFamily="82" charset="-122"/>
              <a:ea typeface="华康方圆体W7(P)" pitchFamily="82" charset="-122"/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1384159" y="2566664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1327009" y="2452364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1327009" y="2738114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grpSp>
        <p:nvGrpSpPr>
          <p:cNvPr id="14" name="Group 13"/>
          <p:cNvGrpSpPr/>
          <p:nvPr/>
        </p:nvGrpSpPr>
        <p:grpSpPr>
          <a:xfrm>
            <a:off x="-148374" y="-73875"/>
            <a:ext cx="3560482" cy="1389303"/>
            <a:chOff x="-374630" y="285578"/>
            <a:chExt cx="3560482" cy="138930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547" y="761120"/>
              <a:ext cx="2647023" cy="913761"/>
            </a:xfrm>
            <a:prstGeom prst="rect">
              <a:avLst/>
            </a:prstGeom>
          </p:spPr>
        </p:pic>
        <p:sp>
          <p:nvSpPr>
            <p:cNvPr id="16" name="TextBox 1"/>
            <p:cNvSpPr txBox="1">
              <a:spLocks noChangeArrowheads="1"/>
            </p:cNvSpPr>
            <p:nvPr/>
          </p:nvSpPr>
          <p:spPr bwMode="auto">
            <a:xfrm>
              <a:off x="458416" y="787793"/>
              <a:ext cx="272743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4630" y="285578"/>
              <a:ext cx="1082757" cy="1162097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16" y="3612216"/>
            <a:ext cx="1271916" cy="10916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43" y="315849"/>
            <a:ext cx="1387094" cy="13588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040" y="1928203"/>
            <a:ext cx="1423263" cy="13490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72" y="1841911"/>
            <a:ext cx="1237595" cy="1170533"/>
          </a:xfrm>
          <a:prstGeom prst="rect">
            <a:avLst/>
          </a:prstGeom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530" name="Line 2"/>
          <p:cNvSpPr>
            <a:spLocks noChangeShapeType="1"/>
          </p:cNvSpPr>
          <p:nvPr/>
        </p:nvSpPr>
        <p:spPr bwMode="auto">
          <a:xfrm flipV="1">
            <a:off x="1044178" y="1421606"/>
            <a:ext cx="757238" cy="1206104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694260" y="1038225"/>
            <a:ext cx="25717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4743450" y="1057275"/>
            <a:ext cx="3898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2533" name="Line 5"/>
          <p:cNvSpPr>
            <a:spLocks noChangeShapeType="1"/>
          </p:cNvSpPr>
          <p:nvPr/>
        </p:nvSpPr>
        <p:spPr bwMode="auto">
          <a:xfrm>
            <a:off x="3038475" y="1038225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34" name="Line 6"/>
          <p:cNvSpPr>
            <a:spLocks noChangeShapeType="1"/>
          </p:cNvSpPr>
          <p:nvPr/>
        </p:nvSpPr>
        <p:spPr bwMode="auto">
          <a:xfrm>
            <a:off x="2981325" y="923925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35" name="Line 7"/>
          <p:cNvSpPr>
            <a:spLocks noChangeShapeType="1"/>
          </p:cNvSpPr>
          <p:nvPr/>
        </p:nvSpPr>
        <p:spPr bwMode="auto">
          <a:xfrm>
            <a:off x="2981325" y="1209675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36" name="Text Box 9"/>
          <p:cNvSpPr txBox="1">
            <a:spLocks noChangeArrowheads="1"/>
          </p:cNvSpPr>
          <p:nvPr/>
        </p:nvSpPr>
        <p:spPr bwMode="auto">
          <a:xfrm>
            <a:off x="3152775" y="2646760"/>
            <a:ext cx="407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2537" name="Text Box 23"/>
          <p:cNvSpPr txBox="1">
            <a:spLocks noChangeArrowheads="1"/>
          </p:cNvSpPr>
          <p:nvPr/>
        </p:nvSpPr>
        <p:spPr bwMode="auto">
          <a:xfrm>
            <a:off x="4781550" y="2574132"/>
            <a:ext cx="285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2538" name="Text Box 24"/>
          <p:cNvSpPr txBox="1">
            <a:spLocks noChangeArrowheads="1"/>
          </p:cNvSpPr>
          <p:nvPr/>
        </p:nvSpPr>
        <p:spPr bwMode="auto">
          <a:xfrm>
            <a:off x="2546747" y="2657475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2540" name="Line 2"/>
          <p:cNvSpPr>
            <a:spLocks noChangeShapeType="1"/>
          </p:cNvSpPr>
          <p:nvPr/>
        </p:nvSpPr>
        <p:spPr bwMode="auto">
          <a:xfrm flipV="1">
            <a:off x="1044178" y="2622948"/>
            <a:ext cx="1557338" cy="1071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41" name="Line 2"/>
          <p:cNvSpPr>
            <a:spLocks noChangeShapeType="1"/>
          </p:cNvSpPr>
          <p:nvPr/>
        </p:nvSpPr>
        <p:spPr bwMode="auto">
          <a:xfrm>
            <a:off x="1801416" y="1421606"/>
            <a:ext cx="800100" cy="1196579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42" name="Text Box 3"/>
          <p:cNvSpPr txBox="1">
            <a:spLocks noChangeArrowheads="1"/>
          </p:cNvSpPr>
          <p:nvPr/>
        </p:nvSpPr>
        <p:spPr bwMode="auto">
          <a:xfrm>
            <a:off x="923925" y="2657475"/>
            <a:ext cx="25717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2543" name="Line 2"/>
          <p:cNvSpPr>
            <a:spLocks noChangeShapeType="1"/>
          </p:cNvSpPr>
          <p:nvPr/>
        </p:nvSpPr>
        <p:spPr bwMode="auto">
          <a:xfrm flipH="1">
            <a:off x="3232548" y="2638425"/>
            <a:ext cx="1691878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44" name="Line 2"/>
          <p:cNvSpPr>
            <a:spLocks noChangeShapeType="1"/>
          </p:cNvSpPr>
          <p:nvPr/>
        </p:nvSpPr>
        <p:spPr bwMode="auto">
          <a:xfrm flipH="1" flipV="1">
            <a:off x="4924425" y="1495425"/>
            <a:ext cx="0" cy="1143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45" name="Line 2"/>
          <p:cNvSpPr>
            <a:spLocks noChangeShapeType="1"/>
          </p:cNvSpPr>
          <p:nvPr/>
        </p:nvSpPr>
        <p:spPr bwMode="auto">
          <a:xfrm flipH="1">
            <a:off x="3232548" y="1495425"/>
            <a:ext cx="1691878" cy="1143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46" name="Line 2"/>
          <p:cNvSpPr>
            <a:spLocks noChangeShapeType="1"/>
          </p:cNvSpPr>
          <p:nvPr/>
        </p:nvSpPr>
        <p:spPr bwMode="auto">
          <a:xfrm flipH="1">
            <a:off x="6250781" y="2574131"/>
            <a:ext cx="131445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47" name="Line 2"/>
          <p:cNvSpPr>
            <a:spLocks noChangeShapeType="1"/>
          </p:cNvSpPr>
          <p:nvPr/>
        </p:nvSpPr>
        <p:spPr bwMode="auto">
          <a:xfrm flipH="1" flipV="1">
            <a:off x="5736431" y="1420417"/>
            <a:ext cx="514350" cy="115371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48" name="Line 2"/>
          <p:cNvSpPr>
            <a:spLocks noChangeShapeType="1"/>
          </p:cNvSpPr>
          <p:nvPr/>
        </p:nvSpPr>
        <p:spPr bwMode="auto">
          <a:xfrm flipH="1" flipV="1">
            <a:off x="5736431" y="1420416"/>
            <a:ext cx="1828800" cy="1151334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2549" name="Text Box 23"/>
          <p:cNvSpPr txBox="1">
            <a:spLocks noChangeArrowheads="1"/>
          </p:cNvSpPr>
          <p:nvPr/>
        </p:nvSpPr>
        <p:spPr bwMode="auto">
          <a:xfrm>
            <a:off x="6124575" y="2687241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2550" name="Text Box 23"/>
          <p:cNvSpPr txBox="1">
            <a:spLocks noChangeArrowheads="1"/>
          </p:cNvSpPr>
          <p:nvPr/>
        </p:nvSpPr>
        <p:spPr bwMode="auto">
          <a:xfrm>
            <a:off x="7397353" y="2628900"/>
            <a:ext cx="364202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2551" name="Text Box 23"/>
          <p:cNvSpPr txBox="1">
            <a:spLocks noChangeArrowheads="1"/>
          </p:cNvSpPr>
          <p:nvPr/>
        </p:nvSpPr>
        <p:spPr bwMode="auto">
          <a:xfrm>
            <a:off x="5496278" y="1040783"/>
            <a:ext cx="37863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4" name="Text Box 4"/>
          <p:cNvSpPr txBox="1">
            <a:spLocks noChangeArrowheads="1"/>
          </p:cNvSpPr>
          <p:nvPr/>
        </p:nvSpPr>
        <p:spPr bwMode="auto">
          <a:xfrm>
            <a:off x="3518297" y="126206"/>
            <a:ext cx="1123950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7800">
                <a:solidFill>
                  <a:srgbClr val="CC00FF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</a:t>
            </a:r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1533211" y="102394"/>
            <a:ext cx="7200177" cy="984863"/>
          </a:xfrm>
          <a:custGeom>
            <a:avLst/>
            <a:gdLst>
              <a:gd name="connsiteX0" fmla="*/ 0 w 7200177"/>
              <a:gd name="connsiteY0" fmla="*/ 0 h 984863"/>
              <a:gd name="connsiteX1" fmla="*/ 625862 w 7200177"/>
              <a:gd name="connsiteY1" fmla="*/ 0 h 984863"/>
              <a:gd name="connsiteX2" fmla="*/ 1251723 w 7200177"/>
              <a:gd name="connsiteY2" fmla="*/ 0 h 984863"/>
              <a:gd name="connsiteX3" fmla="*/ 1589578 w 7200177"/>
              <a:gd name="connsiteY3" fmla="*/ 0 h 984863"/>
              <a:gd name="connsiteX4" fmla="*/ 2287441 w 7200177"/>
              <a:gd name="connsiteY4" fmla="*/ 0 h 984863"/>
              <a:gd name="connsiteX5" fmla="*/ 2913302 w 7200177"/>
              <a:gd name="connsiteY5" fmla="*/ 0 h 984863"/>
              <a:gd name="connsiteX6" fmla="*/ 3395160 w 7200177"/>
              <a:gd name="connsiteY6" fmla="*/ 0 h 984863"/>
              <a:gd name="connsiteX7" fmla="*/ 3805017 w 7200177"/>
              <a:gd name="connsiteY7" fmla="*/ 0 h 984863"/>
              <a:gd name="connsiteX8" fmla="*/ 4502880 w 7200177"/>
              <a:gd name="connsiteY8" fmla="*/ 0 h 984863"/>
              <a:gd name="connsiteX9" fmla="*/ 5056740 w 7200177"/>
              <a:gd name="connsiteY9" fmla="*/ 0 h 984863"/>
              <a:gd name="connsiteX10" fmla="*/ 5610599 w 7200177"/>
              <a:gd name="connsiteY10" fmla="*/ 0 h 984863"/>
              <a:gd name="connsiteX11" fmla="*/ 6020456 w 7200177"/>
              <a:gd name="connsiteY11" fmla="*/ 0 h 984863"/>
              <a:gd name="connsiteX12" fmla="*/ 6430312 w 7200177"/>
              <a:gd name="connsiteY12" fmla="*/ 0 h 984863"/>
              <a:gd name="connsiteX13" fmla="*/ 7200177 w 7200177"/>
              <a:gd name="connsiteY13" fmla="*/ 0 h 984863"/>
              <a:gd name="connsiteX14" fmla="*/ 7200177 w 7200177"/>
              <a:gd name="connsiteY14" fmla="*/ 462886 h 984863"/>
              <a:gd name="connsiteX15" fmla="*/ 7200177 w 7200177"/>
              <a:gd name="connsiteY15" fmla="*/ 984863 h 984863"/>
              <a:gd name="connsiteX16" fmla="*/ 6718319 w 7200177"/>
              <a:gd name="connsiteY16" fmla="*/ 984863 h 984863"/>
              <a:gd name="connsiteX17" fmla="*/ 6092457 w 7200177"/>
              <a:gd name="connsiteY17" fmla="*/ 984863 h 984863"/>
              <a:gd name="connsiteX18" fmla="*/ 5538598 w 7200177"/>
              <a:gd name="connsiteY18" fmla="*/ 984863 h 984863"/>
              <a:gd name="connsiteX19" fmla="*/ 4840734 w 7200177"/>
              <a:gd name="connsiteY19" fmla="*/ 984863 h 984863"/>
              <a:gd name="connsiteX20" fmla="*/ 4358876 w 7200177"/>
              <a:gd name="connsiteY20" fmla="*/ 984863 h 984863"/>
              <a:gd name="connsiteX21" fmla="*/ 3877018 w 7200177"/>
              <a:gd name="connsiteY21" fmla="*/ 984863 h 984863"/>
              <a:gd name="connsiteX22" fmla="*/ 3251157 w 7200177"/>
              <a:gd name="connsiteY22" fmla="*/ 984863 h 984863"/>
              <a:gd name="connsiteX23" fmla="*/ 2841301 w 7200177"/>
              <a:gd name="connsiteY23" fmla="*/ 984863 h 984863"/>
              <a:gd name="connsiteX24" fmla="*/ 2503446 w 7200177"/>
              <a:gd name="connsiteY24" fmla="*/ 984863 h 984863"/>
              <a:gd name="connsiteX25" fmla="*/ 2021588 w 7200177"/>
              <a:gd name="connsiteY25" fmla="*/ 984863 h 984863"/>
              <a:gd name="connsiteX26" fmla="*/ 1323725 w 7200177"/>
              <a:gd name="connsiteY26" fmla="*/ 984863 h 984863"/>
              <a:gd name="connsiteX27" fmla="*/ 769865 w 7200177"/>
              <a:gd name="connsiteY27" fmla="*/ 984863 h 984863"/>
              <a:gd name="connsiteX28" fmla="*/ 0 w 7200177"/>
              <a:gd name="connsiteY28" fmla="*/ 984863 h 984863"/>
              <a:gd name="connsiteX29" fmla="*/ 0 w 7200177"/>
              <a:gd name="connsiteY29" fmla="*/ 521977 h 984863"/>
              <a:gd name="connsiteX30" fmla="*/ 0 w 7200177"/>
              <a:gd name="connsiteY30" fmla="*/ 0 h 984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200177" h="984863" fill="none" extrusionOk="0">
                <a:moveTo>
                  <a:pt x="0" y="0"/>
                </a:moveTo>
                <a:cubicBezTo>
                  <a:pt x="244745" y="-30618"/>
                  <a:pt x="407144" y="74603"/>
                  <a:pt x="625862" y="0"/>
                </a:cubicBezTo>
                <a:cubicBezTo>
                  <a:pt x="844580" y="-74603"/>
                  <a:pt x="1065659" y="19986"/>
                  <a:pt x="1251723" y="0"/>
                </a:cubicBezTo>
                <a:cubicBezTo>
                  <a:pt x="1437787" y="-19986"/>
                  <a:pt x="1467549" y="16766"/>
                  <a:pt x="1589578" y="0"/>
                </a:cubicBezTo>
                <a:cubicBezTo>
                  <a:pt x="1711608" y="-16766"/>
                  <a:pt x="1958514" y="63593"/>
                  <a:pt x="2287441" y="0"/>
                </a:cubicBezTo>
                <a:cubicBezTo>
                  <a:pt x="2616368" y="-63593"/>
                  <a:pt x="2757185" y="69137"/>
                  <a:pt x="2913302" y="0"/>
                </a:cubicBezTo>
                <a:cubicBezTo>
                  <a:pt x="3069419" y="-69137"/>
                  <a:pt x="3278319" y="42126"/>
                  <a:pt x="3395160" y="0"/>
                </a:cubicBezTo>
                <a:cubicBezTo>
                  <a:pt x="3512001" y="-42126"/>
                  <a:pt x="3673299" y="8937"/>
                  <a:pt x="3805017" y="0"/>
                </a:cubicBezTo>
                <a:cubicBezTo>
                  <a:pt x="3936735" y="-8937"/>
                  <a:pt x="4182072" y="63533"/>
                  <a:pt x="4502880" y="0"/>
                </a:cubicBezTo>
                <a:cubicBezTo>
                  <a:pt x="4823688" y="-63533"/>
                  <a:pt x="4900740" y="54533"/>
                  <a:pt x="5056740" y="0"/>
                </a:cubicBezTo>
                <a:cubicBezTo>
                  <a:pt x="5212740" y="-54533"/>
                  <a:pt x="5394598" y="36741"/>
                  <a:pt x="5610599" y="0"/>
                </a:cubicBezTo>
                <a:cubicBezTo>
                  <a:pt x="5826600" y="-36741"/>
                  <a:pt x="5866903" y="1913"/>
                  <a:pt x="6020456" y="0"/>
                </a:cubicBezTo>
                <a:cubicBezTo>
                  <a:pt x="6174009" y="-1913"/>
                  <a:pt x="6323977" y="2424"/>
                  <a:pt x="6430312" y="0"/>
                </a:cubicBezTo>
                <a:cubicBezTo>
                  <a:pt x="6536647" y="-2424"/>
                  <a:pt x="7017977" y="57652"/>
                  <a:pt x="7200177" y="0"/>
                </a:cubicBezTo>
                <a:cubicBezTo>
                  <a:pt x="7214058" y="230433"/>
                  <a:pt x="7148917" y="364927"/>
                  <a:pt x="7200177" y="462886"/>
                </a:cubicBezTo>
                <a:cubicBezTo>
                  <a:pt x="7251437" y="560845"/>
                  <a:pt x="7190383" y="757772"/>
                  <a:pt x="7200177" y="984863"/>
                </a:cubicBezTo>
                <a:cubicBezTo>
                  <a:pt x="7050279" y="986044"/>
                  <a:pt x="6832841" y="962526"/>
                  <a:pt x="6718319" y="984863"/>
                </a:cubicBezTo>
                <a:cubicBezTo>
                  <a:pt x="6603797" y="1007200"/>
                  <a:pt x="6351149" y="922812"/>
                  <a:pt x="6092457" y="984863"/>
                </a:cubicBezTo>
                <a:cubicBezTo>
                  <a:pt x="5833765" y="1046914"/>
                  <a:pt x="5758935" y="951267"/>
                  <a:pt x="5538598" y="984863"/>
                </a:cubicBezTo>
                <a:cubicBezTo>
                  <a:pt x="5318261" y="1018459"/>
                  <a:pt x="5023367" y="957790"/>
                  <a:pt x="4840734" y="984863"/>
                </a:cubicBezTo>
                <a:cubicBezTo>
                  <a:pt x="4658101" y="1011936"/>
                  <a:pt x="4532959" y="956535"/>
                  <a:pt x="4358876" y="984863"/>
                </a:cubicBezTo>
                <a:cubicBezTo>
                  <a:pt x="4184793" y="1013191"/>
                  <a:pt x="4005980" y="940080"/>
                  <a:pt x="3877018" y="984863"/>
                </a:cubicBezTo>
                <a:cubicBezTo>
                  <a:pt x="3748056" y="1029646"/>
                  <a:pt x="3533015" y="971038"/>
                  <a:pt x="3251157" y="984863"/>
                </a:cubicBezTo>
                <a:cubicBezTo>
                  <a:pt x="2969299" y="998688"/>
                  <a:pt x="2958428" y="959178"/>
                  <a:pt x="2841301" y="984863"/>
                </a:cubicBezTo>
                <a:cubicBezTo>
                  <a:pt x="2724174" y="1010548"/>
                  <a:pt x="2610769" y="961360"/>
                  <a:pt x="2503446" y="984863"/>
                </a:cubicBezTo>
                <a:cubicBezTo>
                  <a:pt x="2396123" y="1008366"/>
                  <a:pt x="2157935" y="951724"/>
                  <a:pt x="2021588" y="984863"/>
                </a:cubicBezTo>
                <a:cubicBezTo>
                  <a:pt x="1885241" y="1018002"/>
                  <a:pt x="1553580" y="901764"/>
                  <a:pt x="1323725" y="984863"/>
                </a:cubicBezTo>
                <a:cubicBezTo>
                  <a:pt x="1093870" y="1067962"/>
                  <a:pt x="907645" y="932011"/>
                  <a:pt x="769865" y="984863"/>
                </a:cubicBezTo>
                <a:cubicBezTo>
                  <a:pt x="632085" y="1037715"/>
                  <a:pt x="276041" y="975059"/>
                  <a:pt x="0" y="984863"/>
                </a:cubicBezTo>
                <a:cubicBezTo>
                  <a:pt x="-14947" y="876188"/>
                  <a:pt x="38500" y="640690"/>
                  <a:pt x="0" y="521977"/>
                </a:cubicBezTo>
                <a:cubicBezTo>
                  <a:pt x="-38500" y="403264"/>
                  <a:pt x="25395" y="130354"/>
                  <a:pt x="0" y="0"/>
                </a:cubicBezTo>
                <a:close/>
              </a:path>
              <a:path w="7200177" h="984863" stroke="0" extrusionOk="0">
                <a:moveTo>
                  <a:pt x="0" y="0"/>
                </a:moveTo>
                <a:cubicBezTo>
                  <a:pt x="113517" y="-14109"/>
                  <a:pt x="315735" y="541"/>
                  <a:pt x="409856" y="0"/>
                </a:cubicBezTo>
                <a:cubicBezTo>
                  <a:pt x="503977" y="-541"/>
                  <a:pt x="705870" y="26844"/>
                  <a:pt x="819712" y="0"/>
                </a:cubicBezTo>
                <a:cubicBezTo>
                  <a:pt x="933554" y="-26844"/>
                  <a:pt x="1075833" y="3346"/>
                  <a:pt x="1157567" y="0"/>
                </a:cubicBezTo>
                <a:cubicBezTo>
                  <a:pt x="1239301" y="-3346"/>
                  <a:pt x="1603484" y="28660"/>
                  <a:pt x="1855430" y="0"/>
                </a:cubicBezTo>
                <a:cubicBezTo>
                  <a:pt x="2107376" y="-28660"/>
                  <a:pt x="2074946" y="31236"/>
                  <a:pt x="2193285" y="0"/>
                </a:cubicBezTo>
                <a:cubicBezTo>
                  <a:pt x="2311625" y="-31236"/>
                  <a:pt x="2406812" y="25521"/>
                  <a:pt x="2603141" y="0"/>
                </a:cubicBezTo>
                <a:cubicBezTo>
                  <a:pt x="2799470" y="-25521"/>
                  <a:pt x="2893871" y="31065"/>
                  <a:pt x="3084999" y="0"/>
                </a:cubicBezTo>
                <a:cubicBezTo>
                  <a:pt x="3276127" y="-31065"/>
                  <a:pt x="3397157" y="31847"/>
                  <a:pt x="3494855" y="0"/>
                </a:cubicBezTo>
                <a:cubicBezTo>
                  <a:pt x="3592553" y="-31847"/>
                  <a:pt x="4041406" y="2157"/>
                  <a:pt x="4192718" y="0"/>
                </a:cubicBezTo>
                <a:cubicBezTo>
                  <a:pt x="4344030" y="-2157"/>
                  <a:pt x="4552635" y="26322"/>
                  <a:pt x="4674576" y="0"/>
                </a:cubicBezTo>
                <a:cubicBezTo>
                  <a:pt x="4796517" y="-26322"/>
                  <a:pt x="5035539" y="53844"/>
                  <a:pt x="5156434" y="0"/>
                </a:cubicBezTo>
                <a:cubicBezTo>
                  <a:pt x="5277329" y="-53844"/>
                  <a:pt x="5505318" y="60691"/>
                  <a:pt x="5710294" y="0"/>
                </a:cubicBezTo>
                <a:cubicBezTo>
                  <a:pt x="5915270" y="-60691"/>
                  <a:pt x="6019025" y="8238"/>
                  <a:pt x="6120150" y="0"/>
                </a:cubicBezTo>
                <a:cubicBezTo>
                  <a:pt x="6221275" y="-8238"/>
                  <a:pt x="6344283" y="27883"/>
                  <a:pt x="6530007" y="0"/>
                </a:cubicBezTo>
                <a:cubicBezTo>
                  <a:pt x="6715731" y="-27883"/>
                  <a:pt x="7050229" y="8369"/>
                  <a:pt x="7200177" y="0"/>
                </a:cubicBezTo>
                <a:cubicBezTo>
                  <a:pt x="7254426" y="241773"/>
                  <a:pt x="7180170" y="262966"/>
                  <a:pt x="7200177" y="492432"/>
                </a:cubicBezTo>
                <a:cubicBezTo>
                  <a:pt x="7220184" y="721898"/>
                  <a:pt x="7179825" y="828620"/>
                  <a:pt x="7200177" y="984863"/>
                </a:cubicBezTo>
                <a:cubicBezTo>
                  <a:pt x="7107326" y="1002720"/>
                  <a:pt x="7021479" y="955118"/>
                  <a:pt x="6862323" y="984863"/>
                </a:cubicBezTo>
                <a:cubicBezTo>
                  <a:pt x="6703167" y="1014608"/>
                  <a:pt x="6495717" y="914672"/>
                  <a:pt x="6164459" y="984863"/>
                </a:cubicBezTo>
                <a:cubicBezTo>
                  <a:pt x="5833201" y="1055054"/>
                  <a:pt x="5988718" y="964147"/>
                  <a:pt x="5826605" y="984863"/>
                </a:cubicBezTo>
                <a:cubicBezTo>
                  <a:pt x="5664492" y="1005579"/>
                  <a:pt x="5425482" y="910830"/>
                  <a:pt x="5200743" y="984863"/>
                </a:cubicBezTo>
                <a:cubicBezTo>
                  <a:pt x="4976004" y="1058896"/>
                  <a:pt x="4936847" y="984165"/>
                  <a:pt x="4718885" y="984863"/>
                </a:cubicBezTo>
                <a:cubicBezTo>
                  <a:pt x="4500923" y="985561"/>
                  <a:pt x="4170742" y="949404"/>
                  <a:pt x="4021022" y="984863"/>
                </a:cubicBezTo>
                <a:cubicBezTo>
                  <a:pt x="3871302" y="1020322"/>
                  <a:pt x="3629216" y="942765"/>
                  <a:pt x="3323159" y="984863"/>
                </a:cubicBezTo>
                <a:cubicBezTo>
                  <a:pt x="3017102" y="1026961"/>
                  <a:pt x="3088005" y="971288"/>
                  <a:pt x="2985304" y="984863"/>
                </a:cubicBezTo>
                <a:cubicBezTo>
                  <a:pt x="2882603" y="998438"/>
                  <a:pt x="2524589" y="921271"/>
                  <a:pt x="2359443" y="984863"/>
                </a:cubicBezTo>
                <a:cubicBezTo>
                  <a:pt x="2194297" y="1048455"/>
                  <a:pt x="2085585" y="948655"/>
                  <a:pt x="1877585" y="984863"/>
                </a:cubicBezTo>
                <a:cubicBezTo>
                  <a:pt x="1669585" y="1021071"/>
                  <a:pt x="1408617" y="920618"/>
                  <a:pt x="1179721" y="984863"/>
                </a:cubicBezTo>
                <a:cubicBezTo>
                  <a:pt x="950825" y="1049108"/>
                  <a:pt x="702823" y="970084"/>
                  <a:pt x="481858" y="984863"/>
                </a:cubicBezTo>
                <a:cubicBezTo>
                  <a:pt x="260893" y="999642"/>
                  <a:pt x="223750" y="965013"/>
                  <a:pt x="0" y="984863"/>
                </a:cubicBezTo>
                <a:cubicBezTo>
                  <a:pt x="-19060" y="827517"/>
                  <a:pt x="43196" y="662807"/>
                  <a:pt x="0" y="521977"/>
                </a:cubicBezTo>
                <a:cubicBezTo>
                  <a:pt x="-43196" y="381147"/>
                  <a:pt x="13942" y="215260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121899" tIns="60949" rIns="121899" bIns="60949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723" y="126206"/>
            <a:ext cx="564763" cy="852042"/>
          </a:xfrm>
          <a:prstGeom prst="rect">
            <a:avLst/>
          </a:prstGeom>
        </p:spPr>
      </p:pic>
      <p:pic>
        <p:nvPicPr>
          <p:cNvPr id="33" name="图片 13">
            <a:extLst>
              <a:ext uri="{FF2B5EF4-FFF2-40B4-BE49-F238E27FC236}">
                <a16:creationId xmlns:a16="http://schemas.microsoft.com/office/drawing/2014/main" id="{F85DBF48-D14E-4F12-BC66-52D62F72F3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1" y="3132950"/>
            <a:ext cx="1633822" cy="1566607"/>
          </a:xfrm>
          <a:prstGeom prst="rect">
            <a:avLst/>
          </a:prstGeom>
        </p:spPr>
      </p:pic>
      <p:sp>
        <p:nvSpPr>
          <p:cNvPr id="34" name="Rounded Rectangular Callout 33"/>
          <p:cNvSpPr/>
          <p:nvPr/>
        </p:nvSpPr>
        <p:spPr>
          <a:xfrm>
            <a:off x="1930259" y="3226037"/>
            <a:ext cx="6876649" cy="1821556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 cao AH </a:t>
            </a:r>
            <a:r>
              <a:rPr lang="vi-V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hình tam giác ABC là đường thẳng </a:t>
            </a:r>
            <a:r>
              <a:rPr lang="vi-VN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qua đỉnh nào </a:t>
            </a:r>
            <a:r>
              <a:rPr lang="vi-V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hình tam giác ABC </a:t>
            </a:r>
            <a:r>
              <a:rPr lang="vi-VN" altLang="en-US" sz="2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vuông góc với cạnh nào </a:t>
            </a:r>
            <a:r>
              <a:rPr lang="vi-V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hình tam giác ABC</a:t>
            </a:r>
            <a:r>
              <a:rPr lang="en-US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-1296590" y="5495847"/>
            <a:ext cx="59817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latin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48138EC6-071A-4259-93EB-93EBFC02FEB3}"/>
              </a:ext>
            </a:extLst>
          </p:cNvPr>
          <p:cNvGrpSpPr/>
          <p:nvPr/>
        </p:nvGrpSpPr>
        <p:grpSpPr>
          <a:xfrm>
            <a:off x="1325799" y="3348147"/>
            <a:ext cx="7614999" cy="1215158"/>
            <a:chOff x="3659674" y="330609"/>
            <a:chExt cx="10728429" cy="1665164"/>
          </a:xfrm>
        </p:grpSpPr>
        <p:pic>
          <p:nvPicPr>
            <p:cNvPr id="37" name="Graphic 4">
              <a:extLst>
                <a:ext uri="{FF2B5EF4-FFF2-40B4-BE49-F238E27FC236}">
                  <a16:creationId xmlns:a16="http://schemas.microsoft.com/office/drawing/2014/main" id="{A181E00D-7B24-4C5A-84B6-E22B1CD939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59674" y="330609"/>
              <a:ext cx="10728429" cy="1665164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D102753-F506-4D24-93FF-FEB437094F5C}"/>
                </a:ext>
              </a:extLst>
            </p:cNvPr>
            <p:cNvSpPr txBox="1"/>
            <p:nvPr/>
          </p:nvSpPr>
          <p:spPr>
            <a:xfrm>
              <a:off x="5040294" y="486777"/>
              <a:ext cx="9294574" cy="118091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vi-VN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 cao AH đi qua đỉnh A và </a:t>
              </a:r>
              <a:endPara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spcBef>
                  <a:spcPct val="0"/>
                </a:spcBef>
              </a:pPr>
              <a:r>
                <a:rPr lang="vi-VN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 góc với cạnh BC của tam giác ABC.</a:t>
              </a:r>
              <a:endPara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0645873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30" grpId="0" animBg="1"/>
      <p:bldP spid="34" grpId="0" animBg="1"/>
      <p:bldP spid="34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6" name="图片 1">
            <a:extLst>
              <a:ext uri="{FF2B5EF4-FFF2-40B4-BE49-F238E27FC236}">
                <a16:creationId xmlns:a16="http://schemas.microsoft.com/office/drawing/2014/main" id="{034AB9D5-103D-4682-A663-5B86D58F5EB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3095905" y="1931206"/>
            <a:ext cx="3378385" cy="2964632"/>
          </a:xfrm>
          <a:prstGeom prst="rect">
            <a:avLst/>
          </a:prstGeom>
        </p:spPr>
      </p:pic>
      <p:pic>
        <p:nvPicPr>
          <p:cNvPr id="47" name="图片 1">
            <a:extLst>
              <a:ext uri="{FF2B5EF4-FFF2-40B4-BE49-F238E27FC236}">
                <a16:creationId xmlns:a16="http://schemas.microsoft.com/office/drawing/2014/main" id="{034AB9D5-103D-4682-A663-5B86D58F5EB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6025229" y="1890421"/>
            <a:ext cx="3378385" cy="2964632"/>
          </a:xfrm>
          <a:prstGeom prst="rect">
            <a:avLst/>
          </a:prstGeom>
        </p:spPr>
      </p:pic>
      <p:pic>
        <p:nvPicPr>
          <p:cNvPr id="48" name="图片 1">
            <a:extLst>
              <a:ext uri="{FF2B5EF4-FFF2-40B4-BE49-F238E27FC236}">
                <a16:creationId xmlns:a16="http://schemas.microsoft.com/office/drawing/2014/main" id="{034AB9D5-103D-4682-A663-5B86D58F5EBC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140688" y="1931206"/>
            <a:ext cx="3378385" cy="2964632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 rot="17982173">
            <a:off x="7556303" y="3561755"/>
            <a:ext cx="92869" cy="108347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 rot="19594308">
            <a:off x="4662488" y="3370660"/>
            <a:ext cx="80963" cy="85725"/>
          </a:xfrm>
          <a:prstGeom prst="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26445" y="4036219"/>
            <a:ext cx="103585" cy="809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57" name="Line 2"/>
          <p:cNvSpPr>
            <a:spLocks noChangeShapeType="1"/>
          </p:cNvSpPr>
          <p:nvPr/>
        </p:nvSpPr>
        <p:spPr bwMode="auto">
          <a:xfrm flipV="1">
            <a:off x="1268017" y="2915841"/>
            <a:ext cx="758428" cy="120610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58" name="Text Box 3"/>
          <p:cNvSpPr txBox="1">
            <a:spLocks noChangeArrowheads="1"/>
          </p:cNvSpPr>
          <p:nvPr/>
        </p:nvSpPr>
        <p:spPr bwMode="auto">
          <a:xfrm>
            <a:off x="1740695" y="2699147"/>
            <a:ext cx="257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3559" name="Text Box 4"/>
          <p:cNvSpPr txBox="1">
            <a:spLocks noChangeArrowheads="1"/>
          </p:cNvSpPr>
          <p:nvPr/>
        </p:nvSpPr>
        <p:spPr bwMode="auto">
          <a:xfrm>
            <a:off x="5372101" y="2800350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3560" name="Line 5"/>
          <p:cNvSpPr>
            <a:spLocks noChangeShapeType="1"/>
          </p:cNvSpPr>
          <p:nvPr/>
        </p:nvSpPr>
        <p:spPr bwMode="auto">
          <a:xfrm>
            <a:off x="3714751" y="21145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61" name="Line 6"/>
          <p:cNvSpPr>
            <a:spLocks noChangeShapeType="1"/>
          </p:cNvSpPr>
          <p:nvPr/>
        </p:nvSpPr>
        <p:spPr bwMode="auto">
          <a:xfrm>
            <a:off x="3657601" y="2000250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62" name="Line 7"/>
          <p:cNvSpPr>
            <a:spLocks noChangeShapeType="1"/>
          </p:cNvSpPr>
          <p:nvPr/>
        </p:nvSpPr>
        <p:spPr bwMode="auto">
          <a:xfrm>
            <a:off x="2826545" y="2699147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63" name="Text Box 9"/>
          <p:cNvSpPr txBox="1">
            <a:spLocks noChangeArrowheads="1"/>
          </p:cNvSpPr>
          <p:nvPr/>
        </p:nvSpPr>
        <p:spPr bwMode="auto">
          <a:xfrm>
            <a:off x="3492104" y="4127897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2041894" y="2655646"/>
            <a:ext cx="705082" cy="146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21" descr="ButCh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36117">
            <a:off x="1265040" y="3462933"/>
            <a:ext cx="800100" cy="67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8" name="Line 22"/>
          <p:cNvSpPr>
            <a:spLocks noChangeShapeType="1"/>
          </p:cNvSpPr>
          <p:nvPr/>
        </p:nvSpPr>
        <p:spPr bwMode="auto">
          <a:xfrm flipV="1">
            <a:off x="2031207" y="2927747"/>
            <a:ext cx="0" cy="118467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67" name="Text Box 23"/>
          <p:cNvSpPr txBox="1">
            <a:spLocks noChangeArrowheads="1"/>
          </p:cNvSpPr>
          <p:nvPr/>
        </p:nvSpPr>
        <p:spPr bwMode="auto">
          <a:xfrm>
            <a:off x="5263754" y="4073129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3568" name="Text Box 24"/>
          <p:cNvSpPr txBox="1">
            <a:spLocks noChangeArrowheads="1"/>
          </p:cNvSpPr>
          <p:nvPr/>
        </p:nvSpPr>
        <p:spPr bwMode="auto">
          <a:xfrm>
            <a:off x="2655095" y="4136231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23570" name="Line 2"/>
          <p:cNvSpPr>
            <a:spLocks noChangeShapeType="1"/>
          </p:cNvSpPr>
          <p:nvPr/>
        </p:nvSpPr>
        <p:spPr bwMode="auto">
          <a:xfrm flipV="1">
            <a:off x="1268017" y="4117181"/>
            <a:ext cx="1558528" cy="10716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71" name="Line 2"/>
          <p:cNvSpPr>
            <a:spLocks noChangeShapeType="1"/>
          </p:cNvSpPr>
          <p:nvPr/>
        </p:nvSpPr>
        <p:spPr bwMode="auto">
          <a:xfrm>
            <a:off x="2026445" y="2915841"/>
            <a:ext cx="800100" cy="119657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72" name="Text Box 3"/>
          <p:cNvSpPr txBox="1">
            <a:spLocks noChangeArrowheads="1"/>
          </p:cNvSpPr>
          <p:nvPr/>
        </p:nvSpPr>
        <p:spPr bwMode="auto">
          <a:xfrm>
            <a:off x="1226345" y="4138613"/>
            <a:ext cx="2571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3573" name="Line 2"/>
          <p:cNvSpPr>
            <a:spLocks noChangeShapeType="1"/>
          </p:cNvSpPr>
          <p:nvPr/>
        </p:nvSpPr>
        <p:spPr bwMode="auto">
          <a:xfrm flipH="1">
            <a:off x="3571876" y="4119563"/>
            <a:ext cx="1691879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74" name="Line 2"/>
          <p:cNvSpPr>
            <a:spLocks noChangeShapeType="1"/>
          </p:cNvSpPr>
          <p:nvPr/>
        </p:nvSpPr>
        <p:spPr bwMode="auto">
          <a:xfrm flipH="1" flipV="1">
            <a:off x="5263755" y="2976563"/>
            <a:ext cx="0" cy="1143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75" name="Line 2"/>
          <p:cNvSpPr>
            <a:spLocks noChangeShapeType="1"/>
          </p:cNvSpPr>
          <p:nvPr/>
        </p:nvSpPr>
        <p:spPr bwMode="auto">
          <a:xfrm flipH="1">
            <a:off x="3571876" y="2976563"/>
            <a:ext cx="1691879" cy="1143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76" name="Line 2"/>
          <p:cNvSpPr>
            <a:spLocks noChangeShapeType="1"/>
          </p:cNvSpPr>
          <p:nvPr/>
        </p:nvSpPr>
        <p:spPr bwMode="auto">
          <a:xfrm flipH="1">
            <a:off x="7190186" y="4131469"/>
            <a:ext cx="131445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77" name="Line 2"/>
          <p:cNvSpPr>
            <a:spLocks noChangeShapeType="1"/>
          </p:cNvSpPr>
          <p:nvPr/>
        </p:nvSpPr>
        <p:spPr bwMode="auto">
          <a:xfrm flipH="1" flipV="1">
            <a:off x="6675836" y="2977754"/>
            <a:ext cx="514350" cy="115371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78" name="Line 2"/>
          <p:cNvSpPr>
            <a:spLocks noChangeShapeType="1"/>
          </p:cNvSpPr>
          <p:nvPr/>
        </p:nvSpPr>
        <p:spPr bwMode="auto">
          <a:xfrm flipH="1" flipV="1">
            <a:off x="6675836" y="2977754"/>
            <a:ext cx="1828800" cy="1151334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3579" name="Text Box 23"/>
          <p:cNvSpPr txBox="1">
            <a:spLocks noChangeArrowheads="1"/>
          </p:cNvSpPr>
          <p:nvPr/>
        </p:nvSpPr>
        <p:spPr bwMode="auto">
          <a:xfrm>
            <a:off x="7050882" y="4177904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3580" name="Text Box 23"/>
          <p:cNvSpPr txBox="1">
            <a:spLocks noChangeArrowheads="1"/>
          </p:cNvSpPr>
          <p:nvPr/>
        </p:nvSpPr>
        <p:spPr bwMode="auto">
          <a:xfrm>
            <a:off x="8365332" y="4177904"/>
            <a:ext cx="3385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3581" name="Text Box 23"/>
          <p:cNvSpPr txBox="1">
            <a:spLocks noChangeArrowheads="1"/>
          </p:cNvSpPr>
          <p:nvPr/>
        </p:nvSpPr>
        <p:spPr bwMode="auto">
          <a:xfrm>
            <a:off x="6343651" y="2800350"/>
            <a:ext cx="35137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pic>
        <p:nvPicPr>
          <p:cNvPr id="39" name="Picture 10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535303">
            <a:off x="4505009" y="3423106"/>
            <a:ext cx="705082" cy="146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21" descr="ButCh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9" y="2711054"/>
            <a:ext cx="800100" cy="67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Line 22"/>
          <p:cNvSpPr>
            <a:spLocks noChangeShapeType="1"/>
          </p:cNvSpPr>
          <p:nvPr/>
        </p:nvSpPr>
        <p:spPr bwMode="auto">
          <a:xfrm flipH="1" flipV="1">
            <a:off x="4712495" y="3340894"/>
            <a:ext cx="551260" cy="778669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z="1800" b="1">
              <a:ln w="28575"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997870" y="4127897"/>
            <a:ext cx="3642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4396979" y="3067050"/>
            <a:ext cx="3642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pic>
        <p:nvPicPr>
          <p:cNvPr id="38" name="Picture 10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966448">
            <a:off x="6538484" y="3248721"/>
            <a:ext cx="705082" cy="1469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Line 22"/>
          <p:cNvSpPr>
            <a:spLocks noChangeShapeType="1"/>
          </p:cNvSpPr>
          <p:nvPr/>
        </p:nvSpPr>
        <p:spPr bwMode="auto">
          <a:xfrm flipV="1">
            <a:off x="7200901" y="3538538"/>
            <a:ext cx="378619" cy="58221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z="1800" b="1">
              <a:ln w="28575">
                <a:solidFill>
                  <a:schemeClr val="tx1"/>
                </a:solidFill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21" descr="ButCh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01447">
            <a:off x="7628931" y="3345061"/>
            <a:ext cx="800100" cy="672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TextBox 42"/>
          <p:cNvSpPr txBox="1">
            <a:spLocks noChangeArrowheads="1"/>
          </p:cNvSpPr>
          <p:nvPr/>
        </p:nvSpPr>
        <p:spPr bwMode="auto">
          <a:xfrm>
            <a:off x="7497367" y="3201591"/>
            <a:ext cx="36420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</a:p>
        </p:txBody>
      </p:sp>
      <p:sp>
        <p:nvSpPr>
          <p:cNvPr id="23593" name="Rectangle 43"/>
          <p:cNvSpPr>
            <a:spLocks noChangeArrowheads="1"/>
          </p:cNvSpPr>
          <p:nvPr/>
        </p:nvSpPr>
        <p:spPr bwMode="auto">
          <a:xfrm>
            <a:off x="628651" y="2000250"/>
            <a:ext cx="40908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94" name="Rectangle 44"/>
          <p:cNvSpPr>
            <a:spLocks noChangeArrowheads="1"/>
          </p:cNvSpPr>
          <p:nvPr/>
        </p:nvSpPr>
        <p:spPr bwMode="auto">
          <a:xfrm>
            <a:off x="3543301" y="2228850"/>
            <a:ext cx="42351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23595" name="Rectangle 45"/>
          <p:cNvSpPr>
            <a:spLocks noChangeArrowheads="1"/>
          </p:cNvSpPr>
          <p:nvPr/>
        </p:nvSpPr>
        <p:spPr bwMode="auto">
          <a:xfrm>
            <a:off x="6515101" y="2228850"/>
            <a:ext cx="39466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Times New Roman" panose="02020603050405020304" pitchFamily="18" charset="0"/>
                <a:cs typeface="Times New Roman" panose="02020603050405020304" pitchFamily="18" charset="0"/>
              </a:rPr>
              <a:t>c)</a:t>
            </a:r>
          </a:p>
        </p:txBody>
      </p:sp>
      <p:sp>
        <p:nvSpPr>
          <p:cNvPr id="45" name="Text Box 8"/>
          <p:cNvSpPr txBox="1">
            <a:spLocks noChangeArrowheads="1"/>
          </p:cNvSpPr>
          <p:nvPr/>
        </p:nvSpPr>
        <p:spPr bwMode="auto">
          <a:xfrm>
            <a:off x="1647231" y="307561"/>
            <a:ext cx="7200177" cy="984863"/>
          </a:xfrm>
          <a:custGeom>
            <a:avLst/>
            <a:gdLst>
              <a:gd name="connsiteX0" fmla="*/ 0 w 7200177"/>
              <a:gd name="connsiteY0" fmla="*/ 0 h 984863"/>
              <a:gd name="connsiteX1" fmla="*/ 625862 w 7200177"/>
              <a:gd name="connsiteY1" fmla="*/ 0 h 984863"/>
              <a:gd name="connsiteX2" fmla="*/ 1251723 w 7200177"/>
              <a:gd name="connsiteY2" fmla="*/ 0 h 984863"/>
              <a:gd name="connsiteX3" fmla="*/ 1589578 w 7200177"/>
              <a:gd name="connsiteY3" fmla="*/ 0 h 984863"/>
              <a:gd name="connsiteX4" fmla="*/ 2287441 w 7200177"/>
              <a:gd name="connsiteY4" fmla="*/ 0 h 984863"/>
              <a:gd name="connsiteX5" fmla="*/ 2913302 w 7200177"/>
              <a:gd name="connsiteY5" fmla="*/ 0 h 984863"/>
              <a:gd name="connsiteX6" fmla="*/ 3395160 w 7200177"/>
              <a:gd name="connsiteY6" fmla="*/ 0 h 984863"/>
              <a:gd name="connsiteX7" fmla="*/ 3805017 w 7200177"/>
              <a:gd name="connsiteY7" fmla="*/ 0 h 984863"/>
              <a:gd name="connsiteX8" fmla="*/ 4502880 w 7200177"/>
              <a:gd name="connsiteY8" fmla="*/ 0 h 984863"/>
              <a:gd name="connsiteX9" fmla="*/ 5056740 w 7200177"/>
              <a:gd name="connsiteY9" fmla="*/ 0 h 984863"/>
              <a:gd name="connsiteX10" fmla="*/ 5610599 w 7200177"/>
              <a:gd name="connsiteY10" fmla="*/ 0 h 984863"/>
              <a:gd name="connsiteX11" fmla="*/ 6020456 w 7200177"/>
              <a:gd name="connsiteY11" fmla="*/ 0 h 984863"/>
              <a:gd name="connsiteX12" fmla="*/ 6430312 w 7200177"/>
              <a:gd name="connsiteY12" fmla="*/ 0 h 984863"/>
              <a:gd name="connsiteX13" fmla="*/ 7200177 w 7200177"/>
              <a:gd name="connsiteY13" fmla="*/ 0 h 984863"/>
              <a:gd name="connsiteX14" fmla="*/ 7200177 w 7200177"/>
              <a:gd name="connsiteY14" fmla="*/ 462886 h 984863"/>
              <a:gd name="connsiteX15" fmla="*/ 7200177 w 7200177"/>
              <a:gd name="connsiteY15" fmla="*/ 984863 h 984863"/>
              <a:gd name="connsiteX16" fmla="*/ 6718319 w 7200177"/>
              <a:gd name="connsiteY16" fmla="*/ 984863 h 984863"/>
              <a:gd name="connsiteX17" fmla="*/ 6092457 w 7200177"/>
              <a:gd name="connsiteY17" fmla="*/ 984863 h 984863"/>
              <a:gd name="connsiteX18" fmla="*/ 5538598 w 7200177"/>
              <a:gd name="connsiteY18" fmla="*/ 984863 h 984863"/>
              <a:gd name="connsiteX19" fmla="*/ 4840734 w 7200177"/>
              <a:gd name="connsiteY19" fmla="*/ 984863 h 984863"/>
              <a:gd name="connsiteX20" fmla="*/ 4358876 w 7200177"/>
              <a:gd name="connsiteY20" fmla="*/ 984863 h 984863"/>
              <a:gd name="connsiteX21" fmla="*/ 3877018 w 7200177"/>
              <a:gd name="connsiteY21" fmla="*/ 984863 h 984863"/>
              <a:gd name="connsiteX22" fmla="*/ 3251157 w 7200177"/>
              <a:gd name="connsiteY22" fmla="*/ 984863 h 984863"/>
              <a:gd name="connsiteX23" fmla="*/ 2841301 w 7200177"/>
              <a:gd name="connsiteY23" fmla="*/ 984863 h 984863"/>
              <a:gd name="connsiteX24" fmla="*/ 2503446 w 7200177"/>
              <a:gd name="connsiteY24" fmla="*/ 984863 h 984863"/>
              <a:gd name="connsiteX25" fmla="*/ 2021588 w 7200177"/>
              <a:gd name="connsiteY25" fmla="*/ 984863 h 984863"/>
              <a:gd name="connsiteX26" fmla="*/ 1323725 w 7200177"/>
              <a:gd name="connsiteY26" fmla="*/ 984863 h 984863"/>
              <a:gd name="connsiteX27" fmla="*/ 769865 w 7200177"/>
              <a:gd name="connsiteY27" fmla="*/ 984863 h 984863"/>
              <a:gd name="connsiteX28" fmla="*/ 0 w 7200177"/>
              <a:gd name="connsiteY28" fmla="*/ 984863 h 984863"/>
              <a:gd name="connsiteX29" fmla="*/ 0 w 7200177"/>
              <a:gd name="connsiteY29" fmla="*/ 521977 h 984863"/>
              <a:gd name="connsiteX30" fmla="*/ 0 w 7200177"/>
              <a:gd name="connsiteY30" fmla="*/ 0 h 984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200177" h="984863" fill="none" extrusionOk="0">
                <a:moveTo>
                  <a:pt x="0" y="0"/>
                </a:moveTo>
                <a:cubicBezTo>
                  <a:pt x="244745" y="-30618"/>
                  <a:pt x="407144" y="74603"/>
                  <a:pt x="625862" y="0"/>
                </a:cubicBezTo>
                <a:cubicBezTo>
                  <a:pt x="844580" y="-74603"/>
                  <a:pt x="1065659" y="19986"/>
                  <a:pt x="1251723" y="0"/>
                </a:cubicBezTo>
                <a:cubicBezTo>
                  <a:pt x="1437787" y="-19986"/>
                  <a:pt x="1467549" y="16766"/>
                  <a:pt x="1589578" y="0"/>
                </a:cubicBezTo>
                <a:cubicBezTo>
                  <a:pt x="1711608" y="-16766"/>
                  <a:pt x="1958514" y="63593"/>
                  <a:pt x="2287441" y="0"/>
                </a:cubicBezTo>
                <a:cubicBezTo>
                  <a:pt x="2616368" y="-63593"/>
                  <a:pt x="2757185" y="69137"/>
                  <a:pt x="2913302" y="0"/>
                </a:cubicBezTo>
                <a:cubicBezTo>
                  <a:pt x="3069419" y="-69137"/>
                  <a:pt x="3278319" y="42126"/>
                  <a:pt x="3395160" y="0"/>
                </a:cubicBezTo>
                <a:cubicBezTo>
                  <a:pt x="3512001" y="-42126"/>
                  <a:pt x="3673299" y="8937"/>
                  <a:pt x="3805017" y="0"/>
                </a:cubicBezTo>
                <a:cubicBezTo>
                  <a:pt x="3936735" y="-8937"/>
                  <a:pt x="4182072" y="63533"/>
                  <a:pt x="4502880" y="0"/>
                </a:cubicBezTo>
                <a:cubicBezTo>
                  <a:pt x="4823688" y="-63533"/>
                  <a:pt x="4900740" y="54533"/>
                  <a:pt x="5056740" y="0"/>
                </a:cubicBezTo>
                <a:cubicBezTo>
                  <a:pt x="5212740" y="-54533"/>
                  <a:pt x="5394598" y="36741"/>
                  <a:pt x="5610599" y="0"/>
                </a:cubicBezTo>
                <a:cubicBezTo>
                  <a:pt x="5826600" y="-36741"/>
                  <a:pt x="5866903" y="1913"/>
                  <a:pt x="6020456" y="0"/>
                </a:cubicBezTo>
                <a:cubicBezTo>
                  <a:pt x="6174009" y="-1913"/>
                  <a:pt x="6323977" y="2424"/>
                  <a:pt x="6430312" y="0"/>
                </a:cubicBezTo>
                <a:cubicBezTo>
                  <a:pt x="6536647" y="-2424"/>
                  <a:pt x="7017977" y="57652"/>
                  <a:pt x="7200177" y="0"/>
                </a:cubicBezTo>
                <a:cubicBezTo>
                  <a:pt x="7214058" y="230433"/>
                  <a:pt x="7148917" y="364927"/>
                  <a:pt x="7200177" y="462886"/>
                </a:cubicBezTo>
                <a:cubicBezTo>
                  <a:pt x="7251437" y="560845"/>
                  <a:pt x="7190383" y="757772"/>
                  <a:pt x="7200177" y="984863"/>
                </a:cubicBezTo>
                <a:cubicBezTo>
                  <a:pt x="7050279" y="986044"/>
                  <a:pt x="6832841" y="962526"/>
                  <a:pt x="6718319" y="984863"/>
                </a:cubicBezTo>
                <a:cubicBezTo>
                  <a:pt x="6603797" y="1007200"/>
                  <a:pt x="6351149" y="922812"/>
                  <a:pt x="6092457" y="984863"/>
                </a:cubicBezTo>
                <a:cubicBezTo>
                  <a:pt x="5833765" y="1046914"/>
                  <a:pt x="5758935" y="951267"/>
                  <a:pt x="5538598" y="984863"/>
                </a:cubicBezTo>
                <a:cubicBezTo>
                  <a:pt x="5318261" y="1018459"/>
                  <a:pt x="5023367" y="957790"/>
                  <a:pt x="4840734" y="984863"/>
                </a:cubicBezTo>
                <a:cubicBezTo>
                  <a:pt x="4658101" y="1011936"/>
                  <a:pt x="4532959" y="956535"/>
                  <a:pt x="4358876" y="984863"/>
                </a:cubicBezTo>
                <a:cubicBezTo>
                  <a:pt x="4184793" y="1013191"/>
                  <a:pt x="4005980" y="940080"/>
                  <a:pt x="3877018" y="984863"/>
                </a:cubicBezTo>
                <a:cubicBezTo>
                  <a:pt x="3748056" y="1029646"/>
                  <a:pt x="3533015" y="971038"/>
                  <a:pt x="3251157" y="984863"/>
                </a:cubicBezTo>
                <a:cubicBezTo>
                  <a:pt x="2969299" y="998688"/>
                  <a:pt x="2958428" y="959178"/>
                  <a:pt x="2841301" y="984863"/>
                </a:cubicBezTo>
                <a:cubicBezTo>
                  <a:pt x="2724174" y="1010548"/>
                  <a:pt x="2610769" y="961360"/>
                  <a:pt x="2503446" y="984863"/>
                </a:cubicBezTo>
                <a:cubicBezTo>
                  <a:pt x="2396123" y="1008366"/>
                  <a:pt x="2157935" y="951724"/>
                  <a:pt x="2021588" y="984863"/>
                </a:cubicBezTo>
                <a:cubicBezTo>
                  <a:pt x="1885241" y="1018002"/>
                  <a:pt x="1553580" y="901764"/>
                  <a:pt x="1323725" y="984863"/>
                </a:cubicBezTo>
                <a:cubicBezTo>
                  <a:pt x="1093870" y="1067962"/>
                  <a:pt x="907645" y="932011"/>
                  <a:pt x="769865" y="984863"/>
                </a:cubicBezTo>
                <a:cubicBezTo>
                  <a:pt x="632085" y="1037715"/>
                  <a:pt x="276041" y="975059"/>
                  <a:pt x="0" y="984863"/>
                </a:cubicBezTo>
                <a:cubicBezTo>
                  <a:pt x="-14947" y="876188"/>
                  <a:pt x="38500" y="640690"/>
                  <a:pt x="0" y="521977"/>
                </a:cubicBezTo>
                <a:cubicBezTo>
                  <a:pt x="-38500" y="403264"/>
                  <a:pt x="25395" y="130354"/>
                  <a:pt x="0" y="0"/>
                </a:cubicBezTo>
                <a:close/>
              </a:path>
              <a:path w="7200177" h="984863" stroke="0" extrusionOk="0">
                <a:moveTo>
                  <a:pt x="0" y="0"/>
                </a:moveTo>
                <a:cubicBezTo>
                  <a:pt x="113517" y="-14109"/>
                  <a:pt x="315735" y="541"/>
                  <a:pt x="409856" y="0"/>
                </a:cubicBezTo>
                <a:cubicBezTo>
                  <a:pt x="503977" y="-541"/>
                  <a:pt x="705870" y="26844"/>
                  <a:pt x="819712" y="0"/>
                </a:cubicBezTo>
                <a:cubicBezTo>
                  <a:pt x="933554" y="-26844"/>
                  <a:pt x="1075833" y="3346"/>
                  <a:pt x="1157567" y="0"/>
                </a:cubicBezTo>
                <a:cubicBezTo>
                  <a:pt x="1239301" y="-3346"/>
                  <a:pt x="1603484" y="28660"/>
                  <a:pt x="1855430" y="0"/>
                </a:cubicBezTo>
                <a:cubicBezTo>
                  <a:pt x="2107376" y="-28660"/>
                  <a:pt x="2074946" y="31236"/>
                  <a:pt x="2193285" y="0"/>
                </a:cubicBezTo>
                <a:cubicBezTo>
                  <a:pt x="2311625" y="-31236"/>
                  <a:pt x="2406812" y="25521"/>
                  <a:pt x="2603141" y="0"/>
                </a:cubicBezTo>
                <a:cubicBezTo>
                  <a:pt x="2799470" y="-25521"/>
                  <a:pt x="2893871" y="31065"/>
                  <a:pt x="3084999" y="0"/>
                </a:cubicBezTo>
                <a:cubicBezTo>
                  <a:pt x="3276127" y="-31065"/>
                  <a:pt x="3397157" y="31847"/>
                  <a:pt x="3494855" y="0"/>
                </a:cubicBezTo>
                <a:cubicBezTo>
                  <a:pt x="3592553" y="-31847"/>
                  <a:pt x="4041406" y="2157"/>
                  <a:pt x="4192718" y="0"/>
                </a:cubicBezTo>
                <a:cubicBezTo>
                  <a:pt x="4344030" y="-2157"/>
                  <a:pt x="4552635" y="26322"/>
                  <a:pt x="4674576" y="0"/>
                </a:cubicBezTo>
                <a:cubicBezTo>
                  <a:pt x="4796517" y="-26322"/>
                  <a:pt x="5035539" y="53844"/>
                  <a:pt x="5156434" y="0"/>
                </a:cubicBezTo>
                <a:cubicBezTo>
                  <a:pt x="5277329" y="-53844"/>
                  <a:pt x="5505318" y="60691"/>
                  <a:pt x="5710294" y="0"/>
                </a:cubicBezTo>
                <a:cubicBezTo>
                  <a:pt x="5915270" y="-60691"/>
                  <a:pt x="6019025" y="8238"/>
                  <a:pt x="6120150" y="0"/>
                </a:cubicBezTo>
                <a:cubicBezTo>
                  <a:pt x="6221275" y="-8238"/>
                  <a:pt x="6344283" y="27883"/>
                  <a:pt x="6530007" y="0"/>
                </a:cubicBezTo>
                <a:cubicBezTo>
                  <a:pt x="6715731" y="-27883"/>
                  <a:pt x="7050229" y="8369"/>
                  <a:pt x="7200177" y="0"/>
                </a:cubicBezTo>
                <a:cubicBezTo>
                  <a:pt x="7254426" y="241773"/>
                  <a:pt x="7180170" y="262966"/>
                  <a:pt x="7200177" y="492432"/>
                </a:cubicBezTo>
                <a:cubicBezTo>
                  <a:pt x="7220184" y="721898"/>
                  <a:pt x="7179825" y="828620"/>
                  <a:pt x="7200177" y="984863"/>
                </a:cubicBezTo>
                <a:cubicBezTo>
                  <a:pt x="7107326" y="1002720"/>
                  <a:pt x="7021479" y="955118"/>
                  <a:pt x="6862323" y="984863"/>
                </a:cubicBezTo>
                <a:cubicBezTo>
                  <a:pt x="6703167" y="1014608"/>
                  <a:pt x="6495717" y="914672"/>
                  <a:pt x="6164459" y="984863"/>
                </a:cubicBezTo>
                <a:cubicBezTo>
                  <a:pt x="5833201" y="1055054"/>
                  <a:pt x="5988718" y="964147"/>
                  <a:pt x="5826605" y="984863"/>
                </a:cubicBezTo>
                <a:cubicBezTo>
                  <a:pt x="5664492" y="1005579"/>
                  <a:pt x="5425482" y="910830"/>
                  <a:pt x="5200743" y="984863"/>
                </a:cubicBezTo>
                <a:cubicBezTo>
                  <a:pt x="4976004" y="1058896"/>
                  <a:pt x="4936847" y="984165"/>
                  <a:pt x="4718885" y="984863"/>
                </a:cubicBezTo>
                <a:cubicBezTo>
                  <a:pt x="4500923" y="985561"/>
                  <a:pt x="4170742" y="949404"/>
                  <a:pt x="4021022" y="984863"/>
                </a:cubicBezTo>
                <a:cubicBezTo>
                  <a:pt x="3871302" y="1020322"/>
                  <a:pt x="3629216" y="942765"/>
                  <a:pt x="3323159" y="984863"/>
                </a:cubicBezTo>
                <a:cubicBezTo>
                  <a:pt x="3017102" y="1026961"/>
                  <a:pt x="3088005" y="971288"/>
                  <a:pt x="2985304" y="984863"/>
                </a:cubicBezTo>
                <a:cubicBezTo>
                  <a:pt x="2882603" y="998438"/>
                  <a:pt x="2524589" y="921271"/>
                  <a:pt x="2359443" y="984863"/>
                </a:cubicBezTo>
                <a:cubicBezTo>
                  <a:pt x="2194297" y="1048455"/>
                  <a:pt x="2085585" y="948655"/>
                  <a:pt x="1877585" y="984863"/>
                </a:cubicBezTo>
                <a:cubicBezTo>
                  <a:pt x="1669585" y="1021071"/>
                  <a:pt x="1408617" y="920618"/>
                  <a:pt x="1179721" y="984863"/>
                </a:cubicBezTo>
                <a:cubicBezTo>
                  <a:pt x="950825" y="1049108"/>
                  <a:pt x="702823" y="970084"/>
                  <a:pt x="481858" y="984863"/>
                </a:cubicBezTo>
                <a:cubicBezTo>
                  <a:pt x="260893" y="999642"/>
                  <a:pt x="223750" y="965013"/>
                  <a:pt x="0" y="984863"/>
                </a:cubicBezTo>
                <a:cubicBezTo>
                  <a:pt x="-19060" y="827517"/>
                  <a:pt x="43196" y="662807"/>
                  <a:pt x="0" y="521977"/>
                </a:cubicBezTo>
                <a:cubicBezTo>
                  <a:pt x="-43196" y="381147"/>
                  <a:pt x="13942" y="215260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121899" tIns="60949" rIns="121899" bIns="60949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AH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ABC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433649929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46914E-7 L -0.00573 -0.22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" y="-1126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3" dur="2000"/>
                                        <p:tgtEl>
                                          <p:spTgt spid="4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8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800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99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300"/>
                            </p:stCondLst>
                            <p:childTnLst>
                              <p:par>
                                <p:cTn id="30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600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00"/>
                                        <p:tgtEl>
                                          <p:spTgt spid="4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6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9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74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0.07656 0.1530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19" y="765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4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2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12 0.00463 L -0.04462 0.12346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5926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2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2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2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97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0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0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" grpId="0" animBg="1"/>
      <p:bldP spid="3" grpId="0" animBg="1"/>
      <p:bldP spid="2" grpId="0"/>
      <p:bldP spid="35" grpId="0"/>
      <p:bldP spid="43" grpId="0"/>
      <p:bldP spid="4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4" y="-84515"/>
            <a:ext cx="7066562" cy="42748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69570" y="1690759"/>
            <a:ext cx="518443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Vẽ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hai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đường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thẳng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 </a:t>
            </a:r>
          </a:p>
          <a:p>
            <a:pPr algn="ctr"/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vuông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góc</a:t>
            </a:r>
            <a:endParaRPr lang="en-US" sz="5400" b="1" cap="none" spc="0" dirty="0">
              <a:ln/>
              <a:solidFill>
                <a:srgbClr val="FF0000"/>
              </a:solidFill>
              <a:effectLst/>
              <a:latin typeface="UTM French Vanilla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4001">
            <a:off x="2084832" y="2504486"/>
            <a:ext cx="993066" cy="582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32250" y="1105984"/>
            <a:ext cx="1059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672">
            <a:off x="7141266" y="0"/>
            <a:ext cx="1713124" cy="1792379"/>
          </a:xfrm>
          <a:prstGeom prst="rect">
            <a:avLst/>
          </a:prstGeom>
        </p:spPr>
      </p:pic>
      <p:pic>
        <p:nvPicPr>
          <p:cNvPr id="8" name="图片 1" descr="E:\素材\卡通\f692c69e7bf46121578d9e73fb31f099.pngf692c69e7bf46121578d9e73fb31f09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1200" y="243553"/>
            <a:ext cx="1073687" cy="921935"/>
          </a:xfrm>
          <a:prstGeom prst="rect">
            <a:avLst/>
          </a:prstGeom>
        </p:spPr>
      </p:pic>
      <p:pic>
        <p:nvPicPr>
          <p:cNvPr id="9" name="图片 18" descr="92ae4d8057413ac541816c85d7c4bf8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363" y="0"/>
            <a:ext cx="4499637" cy="5407459"/>
          </a:xfrm>
          <a:prstGeom prst="rect">
            <a:avLst/>
          </a:prstGeom>
        </p:spPr>
      </p:pic>
      <p:pic>
        <p:nvPicPr>
          <p:cNvPr id="14" name="图片 10" descr="2659f7d1966f7424a7bb26eb2650b6f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363" y="2892835"/>
            <a:ext cx="9347536" cy="2305706"/>
          </a:xfrm>
          <a:prstGeom prst="rect">
            <a:avLst/>
          </a:prstGeom>
        </p:spPr>
      </p:pic>
      <p:pic>
        <p:nvPicPr>
          <p:cNvPr id="15" name="图片 21" descr="890261f18bd9a6cf2baac98444466bb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4260" y="2435727"/>
            <a:ext cx="3224050" cy="32199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6494" y="1476940"/>
            <a:ext cx="3880122" cy="3880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771833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500"/>
                            </p:stCondLst>
                            <p:childTnLst>
                              <p:par>
                                <p:cTn id="5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834" y="1809737"/>
            <a:ext cx="6624320" cy="1422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462" y="217034"/>
            <a:ext cx="5675158" cy="14226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2551"/>
            <a:ext cx="6624320" cy="1422650"/>
          </a:xfrm>
          <a:prstGeom prst="rect">
            <a:avLst/>
          </a:prstGeom>
        </p:spPr>
      </p:pic>
      <p:grpSp>
        <p:nvGrpSpPr>
          <p:cNvPr id="5" name="组合 55"/>
          <p:cNvGrpSpPr/>
          <p:nvPr/>
        </p:nvGrpSpPr>
        <p:grpSpPr>
          <a:xfrm flipV="1">
            <a:off x="3162180" y="1196300"/>
            <a:ext cx="1124544" cy="1771823"/>
            <a:chOff x="1547664" y="32770"/>
            <a:chExt cx="1217765" cy="1918701"/>
          </a:xfrm>
          <a:noFill/>
          <a:effectLst/>
        </p:grpSpPr>
        <p:sp>
          <p:nvSpPr>
            <p:cNvPr id="6" name="任意多边形 56"/>
            <p:cNvSpPr/>
            <p:nvPr/>
          </p:nvSpPr>
          <p:spPr>
            <a:xfrm>
              <a:off x="2026831" y="32770"/>
              <a:ext cx="248979" cy="1171575"/>
            </a:xfrm>
            <a:custGeom>
              <a:avLst/>
              <a:gdLst>
                <a:gd name="connsiteX0" fmla="*/ 248979 w 248979"/>
                <a:gd name="connsiteY0" fmla="*/ 0 h 1171575"/>
                <a:gd name="connsiteX1" fmla="*/ 1329 w 248979"/>
                <a:gd name="connsiteY1" fmla="*/ 523875 h 1171575"/>
                <a:gd name="connsiteX2" fmla="*/ 144204 w 248979"/>
                <a:gd name="connsiteY2" fmla="*/ 1171575 h 1171575"/>
                <a:gd name="connsiteX3" fmla="*/ 144204 w 248979"/>
                <a:gd name="connsiteY3" fmla="*/ 1171575 h 1171575"/>
                <a:gd name="connsiteX4" fmla="*/ 144204 w 248979"/>
                <a:gd name="connsiteY4" fmla="*/ 1171575 h 1171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979" h="1171575">
                  <a:moveTo>
                    <a:pt x="248979" y="0"/>
                  </a:moveTo>
                  <a:cubicBezTo>
                    <a:pt x="133885" y="164306"/>
                    <a:pt x="18791" y="328613"/>
                    <a:pt x="1329" y="523875"/>
                  </a:cubicBezTo>
                  <a:cubicBezTo>
                    <a:pt x="-16133" y="719137"/>
                    <a:pt x="144204" y="1171575"/>
                    <a:pt x="144204" y="1171575"/>
                  </a:cubicBezTo>
                  <a:lnTo>
                    <a:pt x="144204" y="1171575"/>
                  </a:lnTo>
                  <a:lnTo>
                    <a:pt x="144204" y="1171575"/>
                  </a:lnTo>
                </a:path>
              </a:pathLst>
            </a:custGeom>
            <a:grpFill/>
            <a:ln>
              <a:noFill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十六角星 57"/>
            <p:cNvSpPr/>
            <p:nvPr/>
          </p:nvSpPr>
          <p:spPr>
            <a:xfrm>
              <a:off x="1547664" y="899265"/>
              <a:ext cx="1217765" cy="1052206"/>
            </a:xfrm>
            <a:prstGeom prst="star16">
              <a:avLst/>
            </a:prstGeom>
            <a:grpFill/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矩形 16"/>
          <p:cNvSpPr/>
          <p:nvPr/>
        </p:nvSpPr>
        <p:spPr>
          <a:xfrm>
            <a:off x="4565124" y="593969"/>
            <a:ext cx="50953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</a:p>
        </p:txBody>
      </p:sp>
      <p:sp>
        <p:nvSpPr>
          <p:cNvPr id="9" name="矩形 52"/>
          <p:cNvSpPr/>
          <p:nvPr/>
        </p:nvSpPr>
        <p:spPr>
          <a:xfrm>
            <a:off x="3377402" y="1900546"/>
            <a:ext cx="55437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E.</a:t>
            </a:r>
          </a:p>
        </p:txBody>
      </p:sp>
      <p:sp>
        <p:nvSpPr>
          <p:cNvPr id="10" name="矩形 62"/>
          <p:cNvSpPr/>
          <p:nvPr/>
        </p:nvSpPr>
        <p:spPr>
          <a:xfrm>
            <a:off x="1037744" y="3510119"/>
            <a:ext cx="5119216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130000"/>
              </a:lnSpc>
              <a:defRPr/>
            </a:pP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CD</a:t>
            </a:r>
            <a:endParaRPr kumimoji="0" lang="zh-CN" altLang="en-US" sz="240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华康方圆体W7(P)" pitchFamily="82" charset="-122"/>
              <a:ea typeface="华康方圆体W7(P)" pitchFamily="82" charset="-122"/>
            </a:endParaRPr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>
            <a:off x="1384159" y="2566664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1327009" y="2452364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1327009" y="2738114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grpSp>
        <p:nvGrpSpPr>
          <p:cNvPr id="14" name="Group 13"/>
          <p:cNvGrpSpPr/>
          <p:nvPr/>
        </p:nvGrpSpPr>
        <p:grpSpPr>
          <a:xfrm>
            <a:off x="-148374" y="-73875"/>
            <a:ext cx="3560482" cy="1389303"/>
            <a:chOff x="-374630" y="285578"/>
            <a:chExt cx="3560482" cy="138930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547" y="761120"/>
              <a:ext cx="2647023" cy="913761"/>
            </a:xfrm>
            <a:prstGeom prst="rect">
              <a:avLst/>
            </a:prstGeom>
          </p:spPr>
        </p:pic>
        <p:sp>
          <p:nvSpPr>
            <p:cNvPr id="16" name="TextBox 1"/>
            <p:cNvSpPr txBox="1">
              <a:spLocks noChangeArrowheads="1"/>
            </p:cNvSpPr>
            <p:nvPr/>
          </p:nvSpPr>
          <p:spPr bwMode="auto">
            <a:xfrm>
              <a:off x="458416" y="787793"/>
              <a:ext cx="2727436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Vẽ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vuông</a:t>
              </a:r>
              <a:r>
                <a:rPr lang="en-US" alt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góc</a:t>
              </a:r>
              <a:endPara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4630" y="285578"/>
              <a:ext cx="1082757" cy="1162097"/>
            </a:xfrm>
            <a:prstGeom prst="rect">
              <a:avLst/>
            </a:prstGeom>
          </p:spPr>
        </p:pic>
      </p:grpSp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16" y="3612216"/>
            <a:ext cx="1271916" cy="109168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43" y="315849"/>
            <a:ext cx="1387094" cy="13588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040" y="1928203"/>
            <a:ext cx="1423263" cy="134900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72" y="1841911"/>
            <a:ext cx="1237595" cy="1170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250412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4" y="-84515"/>
            <a:ext cx="7066562" cy="42748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4001">
            <a:off x="2084832" y="2504486"/>
            <a:ext cx="993066" cy="582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672">
            <a:off x="7141266" y="0"/>
            <a:ext cx="1713124" cy="1792379"/>
          </a:xfrm>
          <a:prstGeom prst="rect">
            <a:avLst/>
          </a:prstGeom>
        </p:spPr>
      </p:pic>
      <p:pic>
        <p:nvPicPr>
          <p:cNvPr id="8" name="图片 1" descr="E:\素材\卡通\f692c69e7bf46121578d9e73fb31f099.pngf692c69e7bf46121578d9e73fb31f09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1200" y="243553"/>
            <a:ext cx="1073687" cy="921935"/>
          </a:xfrm>
          <a:prstGeom prst="rect">
            <a:avLst/>
          </a:prstGeom>
        </p:spPr>
      </p:pic>
      <p:pic>
        <p:nvPicPr>
          <p:cNvPr id="9" name="图片 18" descr="92ae4d8057413ac541816c85d7c4bf8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4363" y="0"/>
            <a:ext cx="4499637" cy="5407459"/>
          </a:xfrm>
          <a:prstGeom prst="rect">
            <a:avLst/>
          </a:prstGeom>
        </p:spPr>
      </p:pic>
      <p:pic>
        <p:nvPicPr>
          <p:cNvPr id="14" name="图片 10" descr="2659f7d1966f7424a7bb26eb2650b6f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363" y="2892835"/>
            <a:ext cx="9347536" cy="2305706"/>
          </a:xfrm>
          <a:prstGeom prst="rect">
            <a:avLst/>
          </a:prstGeom>
        </p:spPr>
      </p:pic>
      <p:pic>
        <p:nvPicPr>
          <p:cNvPr id="15" name="图片 21" descr="890261f18bd9a6cf2baac98444466bb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04260" y="2435727"/>
            <a:ext cx="3224050" cy="32199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6494" y="1476940"/>
            <a:ext cx="3880122" cy="38801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826801" y="1682972"/>
            <a:ext cx="4860626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Chúc</a:t>
            </a:r>
            <a:r>
              <a:rPr lang="en-US" sz="6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 </a:t>
            </a:r>
            <a:r>
              <a:rPr lang="en-US" sz="6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các</a:t>
            </a:r>
            <a:r>
              <a:rPr lang="en-US" sz="6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 </a:t>
            </a:r>
            <a:r>
              <a:rPr lang="en-US" sz="6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em</a:t>
            </a:r>
            <a:endParaRPr lang="en-US" sz="60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Loko" panose="02040603050506020204" pitchFamily="18" charset="0"/>
            </a:endParaRPr>
          </a:p>
          <a:p>
            <a:pPr algn="ctr"/>
            <a:r>
              <a:rPr lang="en-US" sz="600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h</a:t>
            </a:r>
            <a:r>
              <a:rPr lang="en-US" sz="6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ọc</a:t>
            </a:r>
            <a:r>
              <a:rPr lang="en-US" sz="60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 </a:t>
            </a:r>
            <a:r>
              <a:rPr lang="en-US" sz="6000" b="0" cap="none" spc="0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UTM Loko" panose="02040603050506020204" pitchFamily="18" charset="0"/>
              </a:rPr>
              <a:t>tốt</a:t>
            </a:r>
            <a:endParaRPr lang="en-US" sz="60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UTM Lok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161370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034" y="1056640"/>
            <a:ext cx="9500034" cy="40868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03" y="1160767"/>
            <a:ext cx="3880122" cy="38801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60041" y="2269831"/>
            <a:ext cx="269497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pine KT" panose="02040603050506020204" pitchFamily="18" charset="0"/>
              </a:rPr>
              <a:t>Khởi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pine KT" panose="02040603050506020204" pitchFamily="18" charset="0"/>
              </a:rPr>
              <a:t>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pine KT" panose="02040603050506020204" pitchFamily="18" charset="0"/>
              </a:rPr>
              <a:t>động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33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lpine KT" panose="020406030505060202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672">
            <a:off x="7110554" y="-11949"/>
            <a:ext cx="1713124" cy="1792379"/>
          </a:xfrm>
          <a:prstGeom prst="rect">
            <a:avLst/>
          </a:prstGeom>
        </p:spPr>
      </p:pic>
      <p:pic>
        <p:nvPicPr>
          <p:cNvPr id="7" name="Picture 8" descr="气泡透明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033193" y="-9045"/>
            <a:ext cx="1339518" cy="142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气泡透明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70605" y="3028852"/>
            <a:ext cx="1515159" cy="168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气泡透明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5116604" y="-134224"/>
            <a:ext cx="2105562" cy="223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气泡透明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206813" y="884240"/>
            <a:ext cx="1358111" cy="151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7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600" y="644389"/>
            <a:ext cx="6030098" cy="4143021"/>
          </a:xfrm>
          <a:prstGeom prst="rect">
            <a:avLst/>
          </a:prstGeom>
        </p:spPr>
      </p:pic>
      <p:sp>
        <p:nvSpPr>
          <p:cNvPr id="16" name="Rounded Rectangular Callout 15"/>
          <p:cNvSpPr/>
          <p:nvPr/>
        </p:nvSpPr>
        <p:spPr>
          <a:xfrm>
            <a:off x="189470" y="164522"/>
            <a:ext cx="8660878" cy="947393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đoán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món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605" y="2294420"/>
            <a:ext cx="9500034" cy="321248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672">
            <a:off x="7280968" y="529447"/>
            <a:ext cx="1713124" cy="17923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863" y="1603471"/>
            <a:ext cx="1298561" cy="2554445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2293320" y="1603328"/>
            <a:ext cx="1166567" cy="88376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2" name="Rectangle 31"/>
          <p:cNvSpPr/>
          <p:nvPr/>
        </p:nvSpPr>
        <p:spPr>
          <a:xfrm>
            <a:off x="2303722" y="2487091"/>
            <a:ext cx="1166567" cy="883763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3" name="Rectangle 32"/>
          <p:cNvSpPr/>
          <p:nvPr/>
        </p:nvSpPr>
        <p:spPr>
          <a:xfrm>
            <a:off x="2303722" y="3370855"/>
            <a:ext cx="1166567" cy="88376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4" name="Rectangle 33"/>
          <p:cNvSpPr/>
          <p:nvPr/>
        </p:nvSpPr>
        <p:spPr>
          <a:xfrm>
            <a:off x="3470289" y="3372465"/>
            <a:ext cx="1166567" cy="883763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5" name="Rectangle 34"/>
          <p:cNvSpPr/>
          <p:nvPr/>
        </p:nvSpPr>
        <p:spPr>
          <a:xfrm>
            <a:off x="4636857" y="3370711"/>
            <a:ext cx="1166567" cy="883763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6" name="Rectangle 35"/>
          <p:cNvSpPr/>
          <p:nvPr/>
        </p:nvSpPr>
        <p:spPr>
          <a:xfrm>
            <a:off x="5803424" y="3365905"/>
            <a:ext cx="1166567" cy="88376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7" name="Rectangle 36"/>
          <p:cNvSpPr/>
          <p:nvPr/>
        </p:nvSpPr>
        <p:spPr>
          <a:xfrm>
            <a:off x="3470290" y="2483654"/>
            <a:ext cx="1166567" cy="883763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8" name="Rectangle 37"/>
          <p:cNvSpPr/>
          <p:nvPr/>
        </p:nvSpPr>
        <p:spPr>
          <a:xfrm>
            <a:off x="4636857" y="2483797"/>
            <a:ext cx="1166567" cy="883763"/>
          </a:xfrm>
          <a:prstGeom prst="rect">
            <a:avLst/>
          </a:prstGeom>
          <a:solidFill>
            <a:srgbClr val="FFC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39" name="Rectangle 38"/>
          <p:cNvSpPr/>
          <p:nvPr/>
        </p:nvSpPr>
        <p:spPr>
          <a:xfrm>
            <a:off x="5803424" y="2487404"/>
            <a:ext cx="1166567" cy="88376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0" name="Rectangle 39"/>
          <p:cNvSpPr/>
          <p:nvPr/>
        </p:nvSpPr>
        <p:spPr>
          <a:xfrm>
            <a:off x="3470290" y="1604939"/>
            <a:ext cx="1166567" cy="883763"/>
          </a:xfrm>
          <a:prstGeom prst="rect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1" name="Rectangle 40"/>
          <p:cNvSpPr/>
          <p:nvPr/>
        </p:nvSpPr>
        <p:spPr>
          <a:xfrm>
            <a:off x="4636857" y="1603328"/>
            <a:ext cx="1166567" cy="883763"/>
          </a:xfrm>
          <a:prstGeom prst="rect">
            <a:avLst/>
          </a:prstGeom>
          <a:solidFill>
            <a:srgbClr val="EB4675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42" name="Rectangle 41"/>
          <p:cNvSpPr/>
          <p:nvPr/>
        </p:nvSpPr>
        <p:spPr>
          <a:xfrm>
            <a:off x="5803424" y="1603471"/>
            <a:ext cx="1166567" cy="883763"/>
          </a:xfrm>
          <a:prstGeom prst="rect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4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24" y="-84515"/>
            <a:ext cx="7066562" cy="42748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69570" y="1690759"/>
            <a:ext cx="518443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Vẽ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hai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đường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thẳng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 </a:t>
            </a:r>
          </a:p>
          <a:p>
            <a:pPr algn="ctr"/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vuông</a:t>
            </a:r>
            <a:r>
              <a:rPr lang="en-US" sz="5400" b="1" cap="none" spc="0" dirty="0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 </a:t>
            </a:r>
            <a:r>
              <a:rPr lang="en-US" sz="5400" b="1" cap="none" spc="0" dirty="0" err="1">
                <a:ln/>
                <a:solidFill>
                  <a:srgbClr val="FF0000"/>
                </a:solidFill>
                <a:effectLst/>
                <a:latin typeface="UTM French Vanilla" panose="02040603050506020204" pitchFamily="18" charset="0"/>
              </a:rPr>
              <a:t>góc</a:t>
            </a:r>
            <a:endParaRPr lang="en-US" sz="5400" b="1" cap="none" spc="0" dirty="0">
              <a:ln/>
              <a:solidFill>
                <a:srgbClr val="FF0000"/>
              </a:solidFill>
              <a:effectLst/>
              <a:latin typeface="UTM French Vanilla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4001">
            <a:off x="2084832" y="2504486"/>
            <a:ext cx="993066" cy="582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32250" y="1105984"/>
            <a:ext cx="10590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6766" y="1251544"/>
            <a:ext cx="3880122" cy="388012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672">
            <a:off x="7141266" y="0"/>
            <a:ext cx="1713124" cy="17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52568"/>
      </p:ext>
    </p:extLst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6034" y="1931016"/>
            <a:ext cx="9500034" cy="32124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184750" y="2295699"/>
            <a:ext cx="261481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pine KT" panose="02040603050506020204" pitchFamily="18" charset="0"/>
              </a:rPr>
              <a:t>Khám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pine KT" panose="02040603050506020204" pitchFamily="18" charset="0"/>
              </a:rPr>
              <a:t> 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UTM Alpine KT" panose="02040603050506020204" pitchFamily="18" charset="0"/>
              </a:rPr>
              <a:t>phá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33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UTM Alpine KT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03" y="1160767"/>
            <a:ext cx="3880122" cy="38801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8672">
            <a:off x="7110554" y="-11949"/>
            <a:ext cx="1713124" cy="1792379"/>
          </a:xfrm>
          <a:prstGeom prst="rect">
            <a:avLst/>
          </a:prstGeom>
        </p:spPr>
      </p:pic>
      <p:pic>
        <p:nvPicPr>
          <p:cNvPr id="7" name="Picture 8" descr="气泡透明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033193" y="-9045"/>
            <a:ext cx="1339518" cy="142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气泡透明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70605" y="3028852"/>
            <a:ext cx="1515159" cy="168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气泡透明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206813" y="884240"/>
            <a:ext cx="1358111" cy="151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气泡透明"/>
          <p:cNvPicPr>
            <a:picLocks noChangeAspect="1" noChangeArrowheads="1"/>
          </p:cNvPicPr>
          <p:nvPr/>
        </p:nvPicPr>
        <p:blipFill>
          <a:blip r:embed="rId9" cstate="email"/>
          <a:srcRect/>
          <a:stretch>
            <a:fillRect/>
          </a:stretch>
        </p:blipFill>
        <p:spPr bwMode="auto">
          <a:xfrm>
            <a:off x="5116604" y="-134224"/>
            <a:ext cx="2105562" cy="2234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1"/>
          <p:cNvSpPr txBox="1">
            <a:spLocks noChangeArrowheads="1"/>
          </p:cNvSpPr>
          <p:nvPr/>
        </p:nvSpPr>
        <p:spPr bwMode="auto">
          <a:xfrm>
            <a:off x="1364017" y="1034988"/>
            <a:ext cx="7779983" cy="963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364016" y="4042338"/>
            <a:ext cx="6737357" cy="863764"/>
            <a:chOff x="1364016" y="4042338"/>
            <a:chExt cx="6737357" cy="863764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4016" y="4042338"/>
              <a:ext cx="6737357" cy="863764"/>
            </a:xfrm>
            <a:prstGeom prst="rect">
              <a:avLst/>
            </a:prstGeom>
          </p:spPr>
        </p:pic>
        <p:sp>
          <p:nvSpPr>
            <p:cNvPr id="19" name="TextBox 1"/>
            <p:cNvSpPr txBox="1">
              <a:spLocks noChangeArrowheads="1"/>
            </p:cNvSpPr>
            <p:nvPr/>
          </p:nvSpPr>
          <p:spPr bwMode="auto">
            <a:xfrm>
              <a:off x="1921422" y="4120963"/>
              <a:ext cx="5650714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Điểm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 ở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thẳng</a:t>
              </a:r>
              <a:r>
                <a:rPr lang="en-US" altLang="en-US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</a:t>
              </a:r>
            </a:p>
          </p:txBody>
        </p:sp>
      </p:grpSp>
      <p:sp>
        <p:nvSpPr>
          <p:cNvPr id="20" name="Line 4"/>
          <p:cNvSpPr>
            <a:spLocks noChangeShapeType="1"/>
          </p:cNvSpPr>
          <p:nvPr/>
        </p:nvSpPr>
        <p:spPr bwMode="auto">
          <a:xfrm>
            <a:off x="1921422" y="3100107"/>
            <a:ext cx="5829300" cy="833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921422" y="3185322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2" name="Text Box 6"/>
          <p:cNvSpPr txBox="1">
            <a:spLocks noChangeArrowheads="1"/>
          </p:cNvSpPr>
          <p:nvPr/>
        </p:nvSpPr>
        <p:spPr bwMode="auto">
          <a:xfrm>
            <a:off x="7496224" y="3182647"/>
            <a:ext cx="4154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3" name="Oval 11"/>
          <p:cNvSpPr>
            <a:spLocks noChangeArrowheads="1"/>
          </p:cNvSpPr>
          <p:nvPr/>
        </p:nvSpPr>
        <p:spPr bwMode="auto">
          <a:xfrm>
            <a:off x="5064672" y="3042957"/>
            <a:ext cx="121444" cy="13811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 Box 12"/>
          <p:cNvSpPr txBox="1">
            <a:spLocks noChangeArrowheads="1"/>
          </p:cNvSpPr>
          <p:nvPr/>
        </p:nvSpPr>
        <p:spPr bwMode="auto">
          <a:xfrm>
            <a:off x="4926190" y="3182647"/>
            <a:ext cx="4154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49921" l="0" r="520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87" r="50344" b="50576"/>
          <a:stretch/>
        </p:blipFill>
        <p:spPr>
          <a:xfrm>
            <a:off x="502550" y="3789197"/>
            <a:ext cx="861467" cy="947906"/>
          </a:xfrm>
          <a:prstGeom prst="rect">
            <a:avLst/>
          </a:prstGeom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963968" y="849499"/>
            <a:ext cx="7565621" cy="1107973"/>
          </a:xfrm>
          <a:custGeom>
            <a:avLst/>
            <a:gdLst>
              <a:gd name="connsiteX0" fmla="*/ 0 w 7565621"/>
              <a:gd name="connsiteY0" fmla="*/ 0 h 1107973"/>
              <a:gd name="connsiteX1" fmla="*/ 657627 w 7565621"/>
              <a:gd name="connsiteY1" fmla="*/ 0 h 1107973"/>
              <a:gd name="connsiteX2" fmla="*/ 1315254 w 7565621"/>
              <a:gd name="connsiteY2" fmla="*/ 0 h 1107973"/>
              <a:gd name="connsiteX3" fmla="*/ 1670256 w 7565621"/>
              <a:gd name="connsiteY3" fmla="*/ 0 h 1107973"/>
              <a:gd name="connsiteX4" fmla="*/ 2403540 w 7565621"/>
              <a:gd name="connsiteY4" fmla="*/ 0 h 1107973"/>
              <a:gd name="connsiteX5" fmla="*/ 3061167 w 7565621"/>
              <a:gd name="connsiteY5" fmla="*/ 0 h 1107973"/>
              <a:gd name="connsiteX6" fmla="*/ 3567481 w 7565621"/>
              <a:gd name="connsiteY6" fmla="*/ 0 h 1107973"/>
              <a:gd name="connsiteX7" fmla="*/ 3998140 w 7565621"/>
              <a:gd name="connsiteY7" fmla="*/ 0 h 1107973"/>
              <a:gd name="connsiteX8" fmla="*/ 4731423 w 7565621"/>
              <a:gd name="connsiteY8" fmla="*/ 0 h 1107973"/>
              <a:gd name="connsiteX9" fmla="*/ 5313394 w 7565621"/>
              <a:gd name="connsiteY9" fmla="*/ 0 h 1107973"/>
              <a:gd name="connsiteX10" fmla="*/ 5895365 w 7565621"/>
              <a:gd name="connsiteY10" fmla="*/ 0 h 1107973"/>
              <a:gd name="connsiteX11" fmla="*/ 6326023 w 7565621"/>
              <a:gd name="connsiteY11" fmla="*/ 0 h 1107973"/>
              <a:gd name="connsiteX12" fmla="*/ 6756682 w 7565621"/>
              <a:gd name="connsiteY12" fmla="*/ 0 h 1107973"/>
              <a:gd name="connsiteX13" fmla="*/ 7565621 w 7565621"/>
              <a:gd name="connsiteY13" fmla="*/ 0 h 1107973"/>
              <a:gd name="connsiteX14" fmla="*/ 7565621 w 7565621"/>
              <a:gd name="connsiteY14" fmla="*/ 520747 h 1107973"/>
              <a:gd name="connsiteX15" fmla="*/ 7565621 w 7565621"/>
              <a:gd name="connsiteY15" fmla="*/ 1107973 h 1107973"/>
              <a:gd name="connsiteX16" fmla="*/ 7059306 w 7565621"/>
              <a:gd name="connsiteY16" fmla="*/ 1107973 h 1107973"/>
              <a:gd name="connsiteX17" fmla="*/ 6401679 w 7565621"/>
              <a:gd name="connsiteY17" fmla="*/ 1107973 h 1107973"/>
              <a:gd name="connsiteX18" fmla="*/ 5819708 w 7565621"/>
              <a:gd name="connsiteY18" fmla="*/ 1107973 h 1107973"/>
              <a:gd name="connsiteX19" fmla="*/ 5086425 w 7565621"/>
              <a:gd name="connsiteY19" fmla="*/ 1107973 h 1107973"/>
              <a:gd name="connsiteX20" fmla="*/ 4580111 w 7565621"/>
              <a:gd name="connsiteY20" fmla="*/ 1107973 h 1107973"/>
              <a:gd name="connsiteX21" fmla="*/ 4073796 w 7565621"/>
              <a:gd name="connsiteY21" fmla="*/ 1107973 h 1107973"/>
              <a:gd name="connsiteX22" fmla="*/ 3416169 w 7565621"/>
              <a:gd name="connsiteY22" fmla="*/ 1107973 h 1107973"/>
              <a:gd name="connsiteX23" fmla="*/ 2985510 w 7565621"/>
              <a:gd name="connsiteY23" fmla="*/ 1107973 h 1107973"/>
              <a:gd name="connsiteX24" fmla="*/ 2630508 w 7565621"/>
              <a:gd name="connsiteY24" fmla="*/ 1107973 h 1107973"/>
              <a:gd name="connsiteX25" fmla="*/ 2124194 w 7565621"/>
              <a:gd name="connsiteY25" fmla="*/ 1107973 h 1107973"/>
              <a:gd name="connsiteX26" fmla="*/ 1390910 w 7565621"/>
              <a:gd name="connsiteY26" fmla="*/ 1107973 h 1107973"/>
              <a:gd name="connsiteX27" fmla="*/ 808939 w 7565621"/>
              <a:gd name="connsiteY27" fmla="*/ 1107973 h 1107973"/>
              <a:gd name="connsiteX28" fmla="*/ 0 w 7565621"/>
              <a:gd name="connsiteY28" fmla="*/ 1107973 h 1107973"/>
              <a:gd name="connsiteX29" fmla="*/ 0 w 7565621"/>
              <a:gd name="connsiteY29" fmla="*/ 587226 h 1107973"/>
              <a:gd name="connsiteX30" fmla="*/ 0 w 7565621"/>
              <a:gd name="connsiteY30" fmla="*/ 0 h 11079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565621" h="1107973" fill="none" extrusionOk="0">
                <a:moveTo>
                  <a:pt x="0" y="0"/>
                </a:moveTo>
                <a:cubicBezTo>
                  <a:pt x="242638" y="-26511"/>
                  <a:pt x="510545" y="2040"/>
                  <a:pt x="657627" y="0"/>
                </a:cubicBezTo>
                <a:cubicBezTo>
                  <a:pt x="804709" y="-2040"/>
                  <a:pt x="1017082" y="77706"/>
                  <a:pt x="1315254" y="0"/>
                </a:cubicBezTo>
                <a:cubicBezTo>
                  <a:pt x="1613426" y="-77706"/>
                  <a:pt x="1557847" y="38697"/>
                  <a:pt x="1670256" y="0"/>
                </a:cubicBezTo>
                <a:cubicBezTo>
                  <a:pt x="1782665" y="-38697"/>
                  <a:pt x="2123300" y="27790"/>
                  <a:pt x="2403540" y="0"/>
                </a:cubicBezTo>
                <a:cubicBezTo>
                  <a:pt x="2683780" y="-27790"/>
                  <a:pt x="2805770" y="8922"/>
                  <a:pt x="3061167" y="0"/>
                </a:cubicBezTo>
                <a:cubicBezTo>
                  <a:pt x="3316564" y="-8922"/>
                  <a:pt x="3379005" y="12294"/>
                  <a:pt x="3567481" y="0"/>
                </a:cubicBezTo>
                <a:cubicBezTo>
                  <a:pt x="3755957" y="-12294"/>
                  <a:pt x="3880879" y="49700"/>
                  <a:pt x="3998140" y="0"/>
                </a:cubicBezTo>
                <a:cubicBezTo>
                  <a:pt x="4115401" y="-49700"/>
                  <a:pt x="4581719" y="83615"/>
                  <a:pt x="4731423" y="0"/>
                </a:cubicBezTo>
                <a:cubicBezTo>
                  <a:pt x="4881127" y="-83615"/>
                  <a:pt x="5188654" y="15729"/>
                  <a:pt x="5313394" y="0"/>
                </a:cubicBezTo>
                <a:cubicBezTo>
                  <a:pt x="5438134" y="-15729"/>
                  <a:pt x="5648007" y="48898"/>
                  <a:pt x="5895365" y="0"/>
                </a:cubicBezTo>
                <a:cubicBezTo>
                  <a:pt x="6142723" y="-48898"/>
                  <a:pt x="6206633" y="6915"/>
                  <a:pt x="6326023" y="0"/>
                </a:cubicBezTo>
                <a:cubicBezTo>
                  <a:pt x="6445413" y="-6915"/>
                  <a:pt x="6551381" y="6927"/>
                  <a:pt x="6756682" y="0"/>
                </a:cubicBezTo>
                <a:cubicBezTo>
                  <a:pt x="6961983" y="-6927"/>
                  <a:pt x="7259923" y="83788"/>
                  <a:pt x="7565621" y="0"/>
                </a:cubicBezTo>
                <a:cubicBezTo>
                  <a:pt x="7621514" y="207895"/>
                  <a:pt x="7564633" y="308178"/>
                  <a:pt x="7565621" y="520747"/>
                </a:cubicBezTo>
                <a:cubicBezTo>
                  <a:pt x="7566609" y="733316"/>
                  <a:pt x="7501083" y="858575"/>
                  <a:pt x="7565621" y="1107973"/>
                </a:cubicBezTo>
                <a:cubicBezTo>
                  <a:pt x="7425846" y="1167765"/>
                  <a:pt x="7202468" y="1049597"/>
                  <a:pt x="7059306" y="1107973"/>
                </a:cubicBezTo>
                <a:cubicBezTo>
                  <a:pt x="6916144" y="1166349"/>
                  <a:pt x="6609060" y="1046540"/>
                  <a:pt x="6401679" y="1107973"/>
                </a:cubicBezTo>
                <a:cubicBezTo>
                  <a:pt x="6194298" y="1169406"/>
                  <a:pt x="5961755" y="1093577"/>
                  <a:pt x="5819708" y="1107973"/>
                </a:cubicBezTo>
                <a:cubicBezTo>
                  <a:pt x="5677661" y="1122369"/>
                  <a:pt x="5448234" y="1034298"/>
                  <a:pt x="5086425" y="1107973"/>
                </a:cubicBezTo>
                <a:cubicBezTo>
                  <a:pt x="4724616" y="1181648"/>
                  <a:pt x="4827276" y="1068471"/>
                  <a:pt x="4580111" y="1107973"/>
                </a:cubicBezTo>
                <a:cubicBezTo>
                  <a:pt x="4332946" y="1147475"/>
                  <a:pt x="4302215" y="1095466"/>
                  <a:pt x="4073796" y="1107973"/>
                </a:cubicBezTo>
                <a:cubicBezTo>
                  <a:pt x="3845377" y="1120480"/>
                  <a:pt x="3656648" y="1082695"/>
                  <a:pt x="3416169" y="1107973"/>
                </a:cubicBezTo>
                <a:cubicBezTo>
                  <a:pt x="3175690" y="1133251"/>
                  <a:pt x="3182505" y="1075366"/>
                  <a:pt x="2985510" y="1107973"/>
                </a:cubicBezTo>
                <a:cubicBezTo>
                  <a:pt x="2788515" y="1140580"/>
                  <a:pt x="2807754" y="1069685"/>
                  <a:pt x="2630508" y="1107973"/>
                </a:cubicBezTo>
                <a:cubicBezTo>
                  <a:pt x="2453262" y="1146261"/>
                  <a:pt x="2269800" y="1078909"/>
                  <a:pt x="2124194" y="1107973"/>
                </a:cubicBezTo>
                <a:cubicBezTo>
                  <a:pt x="1978588" y="1137037"/>
                  <a:pt x="1578026" y="1085724"/>
                  <a:pt x="1390910" y="1107973"/>
                </a:cubicBezTo>
                <a:cubicBezTo>
                  <a:pt x="1203794" y="1130222"/>
                  <a:pt x="957275" y="1083036"/>
                  <a:pt x="808939" y="1107973"/>
                </a:cubicBezTo>
                <a:cubicBezTo>
                  <a:pt x="660603" y="1132910"/>
                  <a:pt x="281934" y="1022035"/>
                  <a:pt x="0" y="1107973"/>
                </a:cubicBezTo>
                <a:cubicBezTo>
                  <a:pt x="-22313" y="987062"/>
                  <a:pt x="3216" y="820361"/>
                  <a:pt x="0" y="587226"/>
                </a:cubicBezTo>
                <a:cubicBezTo>
                  <a:pt x="-3216" y="354091"/>
                  <a:pt x="53435" y="147961"/>
                  <a:pt x="0" y="0"/>
                </a:cubicBezTo>
                <a:close/>
              </a:path>
              <a:path w="7565621" h="1107973" stroke="0" extrusionOk="0">
                <a:moveTo>
                  <a:pt x="0" y="0"/>
                </a:moveTo>
                <a:cubicBezTo>
                  <a:pt x="94603" y="-45612"/>
                  <a:pt x="300990" y="47466"/>
                  <a:pt x="430658" y="0"/>
                </a:cubicBezTo>
                <a:cubicBezTo>
                  <a:pt x="560326" y="-47466"/>
                  <a:pt x="742476" y="30569"/>
                  <a:pt x="861317" y="0"/>
                </a:cubicBezTo>
                <a:cubicBezTo>
                  <a:pt x="980158" y="-30569"/>
                  <a:pt x="1099132" y="15605"/>
                  <a:pt x="1216319" y="0"/>
                </a:cubicBezTo>
                <a:cubicBezTo>
                  <a:pt x="1333506" y="-15605"/>
                  <a:pt x="1682743" y="81758"/>
                  <a:pt x="1949602" y="0"/>
                </a:cubicBezTo>
                <a:cubicBezTo>
                  <a:pt x="2216461" y="-81758"/>
                  <a:pt x="2156881" y="13158"/>
                  <a:pt x="2304605" y="0"/>
                </a:cubicBezTo>
                <a:cubicBezTo>
                  <a:pt x="2452329" y="-13158"/>
                  <a:pt x="2558896" y="50026"/>
                  <a:pt x="2735263" y="0"/>
                </a:cubicBezTo>
                <a:cubicBezTo>
                  <a:pt x="2911630" y="-50026"/>
                  <a:pt x="3050302" y="55896"/>
                  <a:pt x="3241578" y="0"/>
                </a:cubicBezTo>
                <a:cubicBezTo>
                  <a:pt x="3432855" y="-55896"/>
                  <a:pt x="3549296" y="46300"/>
                  <a:pt x="3672236" y="0"/>
                </a:cubicBezTo>
                <a:cubicBezTo>
                  <a:pt x="3795176" y="-46300"/>
                  <a:pt x="4103888" y="5178"/>
                  <a:pt x="4405519" y="0"/>
                </a:cubicBezTo>
                <a:cubicBezTo>
                  <a:pt x="4707150" y="-5178"/>
                  <a:pt x="4697895" y="46537"/>
                  <a:pt x="4911834" y="0"/>
                </a:cubicBezTo>
                <a:cubicBezTo>
                  <a:pt x="5125774" y="-46537"/>
                  <a:pt x="5267613" y="56748"/>
                  <a:pt x="5418149" y="0"/>
                </a:cubicBezTo>
                <a:cubicBezTo>
                  <a:pt x="5568685" y="-56748"/>
                  <a:pt x="5729823" y="15939"/>
                  <a:pt x="6000119" y="0"/>
                </a:cubicBezTo>
                <a:cubicBezTo>
                  <a:pt x="6270415" y="-15939"/>
                  <a:pt x="6338819" y="23537"/>
                  <a:pt x="6430778" y="0"/>
                </a:cubicBezTo>
                <a:cubicBezTo>
                  <a:pt x="6522737" y="-23537"/>
                  <a:pt x="6646643" y="10234"/>
                  <a:pt x="6861436" y="0"/>
                </a:cubicBezTo>
                <a:cubicBezTo>
                  <a:pt x="7076229" y="-10234"/>
                  <a:pt x="7229002" y="40997"/>
                  <a:pt x="7565621" y="0"/>
                </a:cubicBezTo>
                <a:cubicBezTo>
                  <a:pt x="7601839" y="143158"/>
                  <a:pt x="7518395" y="364402"/>
                  <a:pt x="7565621" y="553987"/>
                </a:cubicBezTo>
                <a:cubicBezTo>
                  <a:pt x="7612847" y="743572"/>
                  <a:pt x="7536560" y="991803"/>
                  <a:pt x="7565621" y="1107973"/>
                </a:cubicBezTo>
                <a:cubicBezTo>
                  <a:pt x="7484528" y="1127265"/>
                  <a:pt x="7330557" y="1074649"/>
                  <a:pt x="7210619" y="1107973"/>
                </a:cubicBezTo>
                <a:cubicBezTo>
                  <a:pt x="7090681" y="1141297"/>
                  <a:pt x="6625434" y="1099797"/>
                  <a:pt x="6477336" y="1107973"/>
                </a:cubicBezTo>
                <a:cubicBezTo>
                  <a:pt x="6329238" y="1116149"/>
                  <a:pt x="6296568" y="1107015"/>
                  <a:pt x="6122333" y="1107973"/>
                </a:cubicBezTo>
                <a:cubicBezTo>
                  <a:pt x="5948098" y="1108931"/>
                  <a:pt x="5705198" y="1070728"/>
                  <a:pt x="5464706" y="1107973"/>
                </a:cubicBezTo>
                <a:cubicBezTo>
                  <a:pt x="5224214" y="1145218"/>
                  <a:pt x="5137808" y="1070200"/>
                  <a:pt x="4958392" y="1107973"/>
                </a:cubicBezTo>
                <a:cubicBezTo>
                  <a:pt x="4778976" y="1145746"/>
                  <a:pt x="4460373" y="1065738"/>
                  <a:pt x="4225108" y="1107973"/>
                </a:cubicBezTo>
                <a:cubicBezTo>
                  <a:pt x="3989843" y="1150208"/>
                  <a:pt x="3759099" y="1075588"/>
                  <a:pt x="3491825" y="1107973"/>
                </a:cubicBezTo>
                <a:cubicBezTo>
                  <a:pt x="3224551" y="1140358"/>
                  <a:pt x="3218086" y="1091461"/>
                  <a:pt x="3136823" y="1107973"/>
                </a:cubicBezTo>
                <a:cubicBezTo>
                  <a:pt x="3055560" y="1124485"/>
                  <a:pt x="2641337" y="1037087"/>
                  <a:pt x="2479196" y="1107973"/>
                </a:cubicBezTo>
                <a:cubicBezTo>
                  <a:pt x="2317055" y="1178859"/>
                  <a:pt x="2135398" y="1047951"/>
                  <a:pt x="1972881" y="1107973"/>
                </a:cubicBezTo>
                <a:cubicBezTo>
                  <a:pt x="1810364" y="1167995"/>
                  <a:pt x="1399199" y="1050947"/>
                  <a:pt x="1239598" y="1107973"/>
                </a:cubicBezTo>
                <a:cubicBezTo>
                  <a:pt x="1079997" y="1164999"/>
                  <a:pt x="811325" y="1086534"/>
                  <a:pt x="506315" y="1107973"/>
                </a:cubicBezTo>
                <a:cubicBezTo>
                  <a:pt x="201305" y="1129412"/>
                  <a:pt x="165833" y="1061006"/>
                  <a:pt x="0" y="1107973"/>
                </a:cubicBezTo>
                <a:cubicBezTo>
                  <a:pt x="-20014" y="938548"/>
                  <a:pt x="13804" y="721342"/>
                  <a:pt x="0" y="587226"/>
                </a:cubicBezTo>
                <a:cubicBezTo>
                  <a:pt x="-13804" y="453110"/>
                  <a:pt x="25204" y="176757"/>
                  <a:pt x="0" y="0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 w="57150">
            <a:solidFill>
              <a:srgbClr val="0070C0"/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12735549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</p:spPr>
        <p:txBody>
          <a:bodyPr wrap="square" lIns="121899" tIns="60949" rIns="121899" bIns="60949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50" y="278153"/>
            <a:ext cx="1208709" cy="161872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/>
      <p:bldP spid="23" grpId="0" animBg="1"/>
      <p:bldP spid="23" grpId="1" animBg="1"/>
      <p:bldP spid="24" grpId="0"/>
      <p:bldP spid="24" grpId="2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Line 4"/>
          <p:cNvSpPr>
            <a:spLocks noChangeShapeType="1"/>
          </p:cNvSpPr>
          <p:nvPr/>
        </p:nvSpPr>
        <p:spPr bwMode="auto">
          <a:xfrm>
            <a:off x="1518047" y="4123135"/>
            <a:ext cx="5829300" cy="952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53" name="Text Box 5"/>
          <p:cNvSpPr txBox="1">
            <a:spLocks noChangeArrowheads="1"/>
          </p:cNvSpPr>
          <p:nvPr/>
        </p:nvSpPr>
        <p:spPr bwMode="auto">
          <a:xfrm>
            <a:off x="1577578" y="4148138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54" name="Text Box 6"/>
          <p:cNvSpPr txBox="1">
            <a:spLocks noChangeArrowheads="1"/>
          </p:cNvSpPr>
          <p:nvPr/>
        </p:nvSpPr>
        <p:spPr bwMode="auto">
          <a:xfrm>
            <a:off x="7008019" y="4148138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55" name="Line 8"/>
          <p:cNvSpPr>
            <a:spLocks noChangeShapeType="1"/>
          </p:cNvSpPr>
          <p:nvPr/>
        </p:nvSpPr>
        <p:spPr bwMode="auto">
          <a:xfrm>
            <a:off x="3257550" y="21145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56" name="Line 9"/>
          <p:cNvSpPr>
            <a:spLocks noChangeShapeType="1"/>
          </p:cNvSpPr>
          <p:nvPr/>
        </p:nvSpPr>
        <p:spPr bwMode="auto">
          <a:xfrm>
            <a:off x="3200400" y="2000250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57" name="Line 10"/>
          <p:cNvSpPr>
            <a:spLocks noChangeShapeType="1"/>
          </p:cNvSpPr>
          <p:nvPr/>
        </p:nvSpPr>
        <p:spPr bwMode="auto">
          <a:xfrm>
            <a:off x="3200400" y="2286000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58" name="Oval 11"/>
          <p:cNvSpPr>
            <a:spLocks noChangeArrowheads="1"/>
          </p:cNvSpPr>
          <p:nvPr/>
        </p:nvSpPr>
        <p:spPr bwMode="auto">
          <a:xfrm>
            <a:off x="4396979" y="4077891"/>
            <a:ext cx="121444" cy="139303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59" name="Text Box 12"/>
          <p:cNvSpPr txBox="1">
            <a:spLocks noChangeArrowheads="1"/>
          </p:cNvSpPr>
          <p:nvPr/>
        </p:nvSpPr>
        <p:spPr bwMode="auto">
          <a:xfrm>
            <a:off x="4333875" y="4207669"/>
            <a:ext cx="4154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latin typeface="Arial" panose="020B0604020202020204" pitchFamily="34" charset="0"/>
              </a:rPr>
              <a:t>E</a:t>
            </a:r>
          </a:p>
        </p:txBody>
      </p:sp>
      <p:pic>
        <p:nvPicPr>
          <p:cNvPr id="60" name="Picture 1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0800000">
            <a:off x="6240609" y="1847850"/>
            <a:ext cx="1091907" cy="227528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Rounded Rectangular Callout 62"/>
          <p:cNvSpPr/>
          <p:nvPr/>
        </p:nvSpPr>
        <p:spPr>
          <a:xfrm>
            <a:off x="956906" y="298642"/>
            <a:ext cx="7985815" cy="1405763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endParaRPr lang="en-US" altLang="en-US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</a:pPr>
            <a:r>
              <a:rPr lang="en-US" altLang="en-US" sz="32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AB.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38" y="-165378"/>
            <a:ext cx="1208709" cy="161872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Line 4"/>
          <p:cNvSpPr>
            <a:spLocks noChangeShapeType="1"/>
          </p:cNvSpPr>
          <p:nvPr/>
        </p:nvSpPr>
        <p:spPr bwMode="auto">
          <a:xfrm>
            <a:off x="1257300" y="4478506"/>
            <a:ext cx="5579269" cy="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1085850" y="4635669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A</a:t>
            </a: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6343650" y="4548753"/>
            <a:ext cx="434734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230B87"/>
                </a:solidFill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30" name="Line 8"/>
          <p:cNvSpPr>
            <a:spLocks noChangeShapeType="1"/>
          </p:cNvSpPr>
          <p:nvPr/>
        </p:nvSpPr>
        <p:spPr bwMode="auto">
          <a:xfrm>
            <a:off x="3257550" y="246396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1" name="Line 9"/>
          <p:cNvSpPr>
            <a:spLocks noChangeShapeType="1"/>
          </p:cNvSpPr>
          <p:nvPr/>
        </p:nvSpPr>
        <p:spPr bwMode="auto">
          <a:xfrm>
            <a:off x="3200400" y="2349668"/>
            <a:ext cx="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2" name="Line 10"/>
          <p:cNvSpPr>
            <a:spLocks noChangeShapeType="1"/>
          </p:cNvSpPr>
          <p:nvPr/>
        </p:nvSpPr>
        <p:spPr bwMode="auto">
          <a:xfrm>
            <a:off x="3200400" y="2635418"/>
            <a:ext cx="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013"/>
          </a:p>
        </p:txBody>
      </p:sp>
      <p:sp>
        <p:nvSpPr>
          <p:cNvPr id="33" name="Oval 11"/>
          <p:cNvSpPr>
            <a:spLocks noChangeArrowheads="1"/>
          </p:cNvSpPr>
          <p:nvPr/>
        </p:nvSpPr>
        <p:spPr bwMode="auto">
          <a:xfrm>
            <a:off x="3371850" y="4407068"/>
            <a:ext cx="122635" cy="139304"/>
          </a:xfrm>
          <a:prstGeom prst="ellipse">
            <a:avLst/>
          </a:prstGeom>
          <a:solidFill>
            <a:srgbClr val="FF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350">
              <a:latin typeface="Arial" panose="020B0604020202020204" pitchFamily="34" charset="0"/>
            </a:endParaRPr>
          </a:p>
        </p:txBody>
      </p:sp>
      <p:sp>
        <p:nvSpPr>
          <p:cNvPr id="34" name="Text Box 12"/>
          <p:cNvSpPr txBox="1">
            <a:spLocks noChangeArrowheads="1"/>
          </p:cNvSpPr>
          <p:nvPr/>
        </p:nvSpPr>
        <p:spPr bwMode="auto">
          <a:xfrm>
            <a:off x="3257550" y="4578519"/>
            <a:ext cx="41549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700" b="1">
                <a:latin typeface="Arial" panose="020B0604020202020204" pitchFamily="34" charset="0"/>
              </a:rPr>
              <a:t>E</a:t>
            </a:r>
          </a:p>
        </p:txBody>
      </p:sp>
      <p:sp>
        <p:nvSpPr>
          <p:cNvPr id="37" name="Rounded Rectangular Callout 36"/>
          <p:cNvSpPr/>
          <p:nvPr/>
        </p:nvSpPr>
        <p:spPr>
          <a:xfrm>
            <a:off x="956906" y="298642"/>
            <a:ext cx="7871784" cy="1405763"/>
          </a:xfrm>
          <a:prstGeom prst="wedgeRoundRectCallout">
            <a:avLst>
              <a:gd name="adj1" fmla="val 29101"/>
              <a:gd name="adj2" fmla="val 48718"/>
              <a:gd name="adj3" fmla="val 16667"/>
            </a:avLst>
          </a:prstGeom>
          <a:ln w="28575">
            <a:solidFill>
              <a:srgbClr val="74AC40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n-US" altLang="en-US" sz="24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trượt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ê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E.</a:t>
            </a: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2" y="132077"/>
            <a:ext cx="1208709" cy="161872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5560702" y="1896391"/>
            <a:ext cx="1225876" cy="255444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69136E-6 L -0.2309 -0.00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45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1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2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9.xml><?xml version="1.0" encoding="utf-8"?>
<a:themeOverride xmlns:a="http://schemas.openxmlformats.org/drawingml/2006/main">
  <a:clrScheme name="Office 主题​​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835</TotalTime>
  <Words>757</Words>
  <Application>Microsoft Office PowerPoint</Application>
  <PresentationFormat>On-screen Show (16:9)</PresentationFormat>
  <Paragraphs>159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UTM Alpine KT</vt:lpstr>
      <vt:lpstr>Times New Roman</vt:lpstr>
      <vt:lpstr>Calibri</vt:lpstr>
      <vt:lpstr>UTM French Vanilla</vt:lpstr>
      <vt:lpstr>UTM Khuccamta</vt:lpstr>
      <vt:lpstr>Arial</vt:lpstr>
      <vt:lpstr>华康方圆体W7(P)</vt:lpstr>
      <vt:lpstr>UTM Loko</vt:lpstr>
      <vt:lpstr>Calibri Light</vt:lpstr>
      <vt:lpstr>UTM A&amp;S Graceland</vt:lpstr>
      <vt:lpstr>Comic Sans MS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 hai duong vuong goc</dc:title>
  <dc:subject>Toan 4</dc:subject>
  <dc:creator>KTUTS</dc:creator>
  <cp:keywords>YenVu</cp:keywords>
  <cp:lastModifiedBy>Nguyen Huu Hieu</cp:lastModifiedBy>
  <cp:revision>156</cp:revision>
  <dcterms:created xsi:type="dcterms:W3CDTF">2017-06-11T12:45:34Z</dcterms:created>
  <dcterms:modified xsi:type="dcterms:W3CDTF">2021-10-30T13:57:41Z</dcterms:modified>
</cp:coreProperties>
</file>