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43" r:id="rId3"/>
    <p:sldId id="265" r:id="rId4"/>
    <p:sldId id="266" r:id="rId5"/>
    <p:sldId id="282" r:id="rId6"/>
    <p:sldId id="281" r:id="rId7"/>
    <p:sldId id="288" r:id="rId8"/>
    <p:sldId id="274" r:id="rId9"/>
    <p:sldId id="344" r:id="rId10"/>
    <p:sldId id="280" r:id="rId11"/>
    <p:sldId id="284" r:id="rId12"/>
    <p:sldId id="276" r:id="rId13"/>
    <p:sldId id="277" r:id="rId14"/>
    <p:sldId id="285" r:id="rId15"/>
    <p:sldId id="286" r:id="rId16"/>
    <p:sldId id="29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181" autoAdjust="0"/>
  </p:normalViewPr>
  <p:slideViewPr>
    <p:cSldViewPr snapToGrid="0">
      <p:cViewPr varScale="1">
        <p:scale>
          <a:sx n="98" d="100"/>
          <a:sy n="98" d="100"/>
        </p:scale>
        <p:origin x="82" y="2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3A17E3-6A89-4095-BD30-16657B828D0B}"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09538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63235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621175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8FB60A29-C46D-45B8-BF90-491A4C190D9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CB29E5C-C666-494C-8F62-1338DB8DA6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F458B4-76CF-44A7-8F87-62FBF491C279}"/>
              </a:ext>
            </a:extLst>
          </p:cNvPr>
          <p:cNvSpPr>
            <a:spLocks noGrp="1" noChangeArrowheads="1"/>
          </p:cNvSpPr>
          <p:nvPr>
            <p:ph type="sldNum" sz="quarter" idx="12"/>
          </p:nvPr>
        </p:nvSpPr>
        <p:spPr>
          <a:ln/>
        </p:spPr>
        <p:txBody>
          <a:bodyPr/>
          <a:lstStyle>
            <a:lvl1pPr>
              <a:defRPr/>
            </a:lvl1pPr>
          </a:lstStyle>
          <a:p>
            <a:pPr>
              <a:defRPr/>
            </a:pPr>
            <a:fld id="{22E4088D-6148-471F-8FC7-D54B0049F83D}" type="slidenum">
              <a:rPr lang="en-US" altLang="en-US"/>
              <a:pPr>
                <a:defRPr/>
              </a:pPr>
              <a:t>‹#›</a:t>
            </a:fld>
            <a:endParaRPr lang="en-US" altLang="en-US"/>
          </a:p>
        </p:txBody>
      </p:sp>
    </p:spTree>
    <p:extLst>
      <p:ext uri="{BB962C8B-B14F-4D97-AF65-F5344CB8AC3E}">
        <p14:creationId xmlns:p14="http://schemas.microsoft.com/office/powerpoint/2010/main" val="152155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156DFD9-AFE5-476F-A60D-DDF27A01885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8E07591-E7D9-4450-995E-FC40B2D805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B37AFE7-FDAD-4156-BE18-D61C2EFA0FB0}"/>
              </a:ext>
            </a:extLst>
          </p:cNvPr>
          <p:cNvSpPr>
            <a:spLocks noGrp="1" noChangeArrowheads="1"/>
          </p:cNvSpPr>
          <p:nvPr>
            <p:ph type="sldNum" sz="quarter" idx="12"/>
          </p:nvPr>
        </p:nvSpPr>
        <p:spPr>
          <a:ln/>
        </p:spPr>
        <p:txBody>
          <a:bodyPr/>
          <a:lstStyle>
            <a:lvl1pPr>
              <a:defRPr/>
            </a:lvl1pPr>
          </a:lstStyle>
          <a:p>
            <a:pPr>
              <a:defRPr/>
            </a:pPr>
            <a:fld id="{656A8285-2EFB-4337-9FA2-9897A76D5DD8}" type="slidenum">
              <a:rPr lang="en-US" altLang="en-US"/>
              <a:pPr>
                <a:defRPr/>
              </a:pPr>
              <a:t>‹#›</a:t>
            </a:fld>
            <a:endParaRPr lang="en-US" altLang="en-US"/>
          </a:p>
        </p:txBody>
      </p:sp>
    </p:spTree>
    <p:extLst>
      <p:ext uri="{BB962C8B-B14F-4D97-AF65-F5344CB8AC3E}">
        <p14:creationId xmlns:p14="http://schemas.microsoft.com/office/powerpoint/2010/main" val="3719529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9F182E6-99C4-41C8-B015-267FF67E9B9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51A0A5-4913-4A4C-AC16-08813DEA5B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9A6DA38-7F70-4326-8212-E381184B8FBE}"/>
              </a:ext>
            </a:extLst>
          </p:cNvPr>
          <p:cNvSpPr>
            <a:spLocks noGrp="1" noChangeArrowheads="1"/>
          </p:cNvSpPr>
          <p:nvPr>
            <p:ph type="sldNum" sz="quarter" idx="12"/>
          </p:nvPr>
        </p:nvSpPr>
        <p:spPr>
          <a:ln/>
        </p:spPr>
        <p:txBody>
          <a:bodyPr/>
          <a:lstStyle>
            <a:lvl1pPr>
              <a:defRPr/>
            </a:lvl1pPr>
          </a:lstStyle>
          <a:p>
            <a:pPr>
              <a:defRPr/>
            </a:pPr>
            <a:fld id="{E158A693-858A-4432-94DE-2E7AB7F18D76}" type="slidenum">
              <a:rPr lang="en-US" altLang="en-US"/>
              <a:pPr>
                <a:defRPr/>
              </a:pPr>
              <a:t>‹#›</a:t>
            </a:fld>
            <a:endParaRPr lang="en-US" altLang="en-US"/>
          </a:p>
        </p:txBody>
      </p:sp>
    </p:spTree>
    <p:extLst>
      <p:ext uri="{BB962C8B-B14F-4D97-AF65-F5344CB8AC3E}">
        <p14:creationId xmlns:p14="http://schemas.microsoft.com/office/powerpoint/2010/main" val="9262054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57C9607-3A72-4402-B50E-296E1ED9170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B4CE4A2-7B2E-4147-9E8E-D6F02C7FB75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32FDFE6-95D6-4732-95C9-07F4E56F9D4F}"/>
              </a:ext>
            </a:extLst>
          </p:cNvPr>
          <p:cNvSpPr>
            <a:spLocks noGrp="1" noChangeArrowheads="1"/>
          </p:cNvSpPr>
          <p:nvPr>
            <p:ph type="sldNum" sz="quarter" idx="12"/>
          </p:nvPr>
        </p:nvSpPr>
        <p:spPr>
          <a:ln/>
        </p:spPr>
        <p:txBody>
          <a:bodyPr/>
          <a:lstStyle>
            <a:lvl1pPr>
              <a:defRPr/>
            </a:lvl1pPr>
          </a:lstStyle>
          <a:p>
            <a:pPr>
              <a:defRPr/>
            </a:pPr>
            <a:fld id="{487272F0-CF7D-411C-A53F-5AEF56AE0189}" type="slidenum">
              <a:rPr lang="en-US" altLang="en-US"/>
              <a:pPr>
                <a:defRPr/>
              </a:pPr>
              <a:t>‹#›</a:t>
            </a:fld>
            <a:endParaRPr lang="en-US" altLang="en-US"/>
          </a:p>
        </p:txBody>
      </p:sp>
    </p:spTree>
    <p:extLst>
      <p:ext uri="{BB962C8B-B14F-4D97-AF65-F5344CB8AC3E}">
        <p14:creationId xmlns:p14="http://schemas.microsoft.com/office/powerpoint/2010/main" val="33057361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7" y="1535113"/>
            <a:ext cx="538903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2174875"/>
            <a:ext cx="538903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213FA99-2515-4B30-AAB7-AB8B6B003FE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FA66007-72B6-455C-BD92-BE4BE576BC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0DBBCF23-966D-4730-A775-43E70D71504B}"/>
              </a:ext>
            </a:extLst>
          </p:cNvPr>
          <p:cNvSpPr>
            <a:spLocks noGrp="1" noChangeArrowheads="1"/>
          </p:cNvSpPr>
          <p:nvPr>
            <p:ph type="sldNum" sz="quarter" idx="12"/>
          </p:nvPr>
        </p:nvSpPr>
        <p:spPr>
          <a:ln/>
        </p:spPr>
        <p:txBody>
          <a:bodyPr/>
          <a:lstStyle>
            <a:lvl1pPr>
              <a:defRPr/>
            </a:lvl1pPr>
          </a:lstStyle>
          <a:p>
            <a:pPr>
              <a:defRPr/>
            </a:pPr>
            <a:fld id="{9965AB99-D751-4063-8DEB-88F3F7049B25}" type="slidenum">
              <a:rPr lang="en-US" altLang="en-US"/>
              <a:pPr>
                <a:defRPr/>
              </a:pPr>
              <a:t>‹#›</a:t>
            </a:fld>
            <a:endParaRPr lang="en-US" altLang="en-US"/>
          </a:p>
        </p:txBody>
      </p:sp>
    </p:spTree>
    <p:extLst>
      <p:ext uri="{BB962C8B-B14F-4D97-AF65-F5344CB8AC3E}">
        <p14:creationId xmlns:p14="http://schemas.microsoft.com/office/powerpoint/2010/main" val="2183037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7666DCE-3FAC-4419-BDA6-0F54567B261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3AC2BFC-AE48-4CB6-B16D-BB1FEE9ECB0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2FE1800-9594-4E36-B1AF-E72A833AACBF}"/>
              </a:ext>
            </a:extLst>
          </p:cNvPr>
          <p:cNvSpPr>
            <a:spLocks noGrp="1" noChangeArrowheads="1"/>
          </p:cNvSpPr>
          <p:nvPr>
            <p:ph type="sldNum" sz="quarter" idx="12"/>
          </p:nvPr>
        </p:nvSpPr>
        <p:spPr>
          <a:ln/>
        </p:spPr>
        <p:txBody>
          <a:bodyPr/>
          <a:lstStyle>
            <a:lvl1pPr>
              <a:defRPr/>
            </a:lvl1pPr>
          </a:lstStyle>
          <a:p>
            <a:pPr>
              <a:defRPr/>
            </a:pPr>
            <a:fld id="{CD2A58BA-C53F-49A9-8E6F-85993AEC7D9C}" type="slidenum">
              <a:rPr lang="en-US" altLang="en-US"/>
              <a:pPr>
                <a:defRPr/>
              </a:pPr>
              <a:t>‹#›</a:t>
            </a:fld>
            <a:endParaRPr lang="en-US" altLang="en-US"/>
          </a:p>
        </p:txBody>
      </p:sp>
    </p:spTree>
    <p:extLst>
      <p:ext uri="{BB962C8B-B14F-4D97-AF65-F5344CB8AC3E}">
        <p14:creationId xmlns:p14="http://schemas.microsoft.com/office/powerpoint/2010/main" val="2045363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308F9DA-B4B8-4E5A-B0FB-A07BE8C481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558406E-D455-462A-ADCE-B8D4FB19B28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0BE19DE-9D4A-43E3-AC50-A38BD82422D8}"/>
              </a:ext>
            </a:extLst>
          </p:cNvPr>
          <p:cNvSpPr>
            <a:spLocks noGrp="1" noChangeArrowheads="1"/>
          </p:cNvSpPr>
          <p:nvPr>
            <p:ph type="sldNum" sz="quarter" idx="12"/>
          </p:nvPr>
        </p:nvSpPr>
        <p:spPr>
          <a:ln/>
        </p:spPr>
        <p:txBody>
          <a:bodyPr/>
          <a:lstStyle>
            <a:lvl1pPr>
              <a:defRPr/>
            </a:lvl1pPr>
          </a:lstStyle>
          <a:p>
            <a:pPr>
              <a:defRPr/>
            </a:pPr>
            <a:fld id="{6CDC7022-A369-49F3-BB23-1D0980AC23E5}" type="slidenum">
              <a:rPr lang="en-US" altLang="en-US"/>
              <a:pPr>
                <a:defRPr/>
              </a:pPr>
              <a:t>‹#›</a:t>
            </a:fld>
            <a:endParaRPr lang="en-US" altLang="en-US"/>
          </a:p>
        </p:txBody>
      </p:sp>
    </p:spTree>
    <p:extLst>
      <p:ext uri="{BB962C8B-B14F-4D97-AF65-F5344CB8AC3E}">
        <p14:creationId xmlns:p14="http://schemas.microsoft.com/office/powerpoint/2010/main" val="1046018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2"/>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8B17C9C-AE36-4E68-A1D8-62CC0286A36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08D544B-934F-4574-9B15-7A3E64743E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46C7DF2-38A9-49D2-BD93-639CF62FC17F}"/>
              </a:ext>
            </a:extLst>
          </p:cNvPr>
          <p:cNvSpPr>
            <a:spLocks noGrp="1" noChangeArrowheads="1"/>
          </p:cNvSpPr>
          <p:nvPr>
            <p:ph type="sldNum" sz="quarter" idx="12"/>
          </p:nvPr>
        </p:nvSpPr>
        <p:spPr>
          <a:ln/>
        </p:spPr>
        <p:txBody>
          <a:bodyPr/>
          <a:lstStyle>
            <a:lvl1pPr>
              <a:defRPr/>
            </a:lvl1pPr>
          </a:lstStyle>
          <a:p>
            <a:pPr>
              <a:defRPr/>
            </a:pPr>
            <a:fld id="{ACF7BCED-F90E-4E32-B7D7-D08D2D8EA6AA}" type="slidenum">
              <a:rPr lang="en-US" altLang="en-US"/>
              <a:pPr>
                <a:defRPr/>
              </a:pPr>
              <a:t>‹#›</a:t>
            </a:fld>
            <a:endParaRPr lang="en-US" altLang="en-US"/>
          </a:p>
        </p:txBody>
      </p:sp>
    </p:spTree>
    <p:extLst>
      <p:ext uri="{BB962C8B-B14F-4D97-AF65-F5344CB8AC3E}">
        <p14:creationId xmlns:p14="http://schemas.microsoft.com/office/powerpoint/2010/main" val="1857235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3A17E3-6A89-4095-BD30-16657B828D0B}"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756661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C4C5A70-DEE3-4F48-A3CE-0568612D10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FE88221-0FA0-477F-B0B9-D0B26546EF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2FFA4B9-5A8A-4AFF-BD58-37B8BA069A76}"/>
              </a:ext>
            </a:extLst>
          </p:cNvPr>
          <p:cNvSpPr>
            <a:spLocks noGrp="1" noChangeArrowheads="1"/>
          </p:cNvSpPr>
          <p:nvPr>
            <p:ph type="sldNum" sz="quarter" idx="12"/>
          </p:nvPr>
        </p:nvSpPr>
        <p:spPr>
          <a:ln/>
        </p:spPr>
        <p:txBody>
          <a:bodyPr/>
          <a:lstStyle>
            <a:lvl1pPr>
              <a:defRPr/>
            </a:lvl1pPr>
          </a:lstStyle>
          <a:p>
            <a:pPr>
              <a:defRPr/>
            </a:pPr>
            <a:fld id="{A24F60BD-E8BA-47EE-AC14-CAD4BE4CCE74}" type="slidenum">
              <a:rPr lang="en-US" altLang="en-US"/>
              <a:pPr>
                <a:defRPr/>
              </a:pPr>
              <a:t>‹#›</a:t>
            </a:fld>
            <a:endParaRPr lang="en-US" altLang="en-US"/>
          </a:p>
        </p:txBody>
      </p:sp>
    </p:spTree>
    <p:extLst>
      <p:ext uri="{BB962C8B-B14F-4D97-AF65-F5344CB8AC3E}">
        <p14:creationId xmlns:p14="http://schemas.microsoft.com/office/powerpoint/2010/main" val="21099320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97DD754-3E19-4F6B-8229-D47ED49BBEA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B2AA375-FC32-4F24-AFEA-B4B97023EC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D814245-1C58-41E0-A728-F54D3B9E279A}"/>
              </a:ext>
            </a:extLst>
          </p:cNvPr>
          <p:cNvSpPr>
            <a:spLocks noGrp="1" noChangeArrowheads="1"/>
          </p:cNvSpPr>
          <p:nvPr>
            <p:ph type="sldNum" sz="quarter" idx="12"/>
          </p:nvPr>
        </p:nvSpPr>
        <p:spPr>
          <a:ln/>
        </p:spPr>
        <p:txBody>
          <a:bodyPr/>
          <a:lstStyle>
            <a:lvl1pPr>
              <a:defRPr/>
            </a:lvl1pPr>
          </a:lstStyle>
          <a:p>
            <a:pPr>
              <a:defRPr/>
            </a:pPr>
            <a:fld id="{AA36A323-3DD1-4DE8-AA69-56AE7DF4BBBD}" type="slidenum">
              <a:rPr lang="en-US" altLang="en-US"/>
              <a:pPr>
                <a:defRPr/>
              </a:pPr>
              <a:t>‹#›</a:t>
            </a:fld>
            <a:endParaRPr lang="en-US" altLang="en-US"/>
          </a:p>
        </p:txBody>
      </p:sp>
    </p:spTree>
    <p:extLst>
      <p:ext uri="{BB962C8B-B14F-4D97-AF65-F5344CB8AC3E}">
        <p14:creationId xmlns:p14="http://schemas.microsoft.com/office/powerpoint/2010/main" val="40856972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370E197-D00A-4BDF-B0DE-68CB93B849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750AFE7-5894-4C61-89E0-8603F614E0B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5A15F95-310A-496B-AA3B-692D1C01213B}"/>
              </a:ext>
            </a:extLst>
          </p:cNvPr>
          <p:cNvSpPr>
            <a:spLocks noGrp="1" noChangeArrowheads="1"/>
          </p:cNvSpPr>
          <p:nvPr>
            <p:ph type="sldNum" sz="quarter" idx="12"/>
          </p:nvPr>
        </p:nvSpPr>
        <p:spPr>
          <a:ln/>
        </p:spPr>
        <p:txBody>
          <a:bodyPr/>
          <a:lstStyle>
            <a:lvl1pPr>
              <a:defRPr/>
            </a:lvl1pPr>
          </a:lstStyle>
          <a:p>
            <a:pPr>
              <a:defRPr/>
            </a:pPr>
            <a:fld id="{8F4B0BD4-7DA6-4DC6-A5FD-E4B1FE494516}" type="slidenum">
              <a:rPr lang="en-US" altLang="en-US"/>
              <a:pPr>
                <a:defRPr/>
              </a:pPr>
              <a:t>‹#›</a:t>
            </a:fld>
            <a:endParaRPr lang="en-US" altLang="en-US"/>
          </a:p>
        </p:txBody>
      </p:sp>
    </p:spTree>
    <p:extLst>
      <p:ext uri="{BB962C8B-B14F-4D97-AF65-F5344CB8AC3E}">
        <p14:creationId xmlns:p14="http://schemas.microsoft.com/office/powerpoint/2010/main" val="3405207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984798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3A17E3-6A89-4095-BD30-16657B828D0B}" type="datetimeFigureOut">
              <a:rPr lang="en-US" smtClean="0"/>
              <a:pPr/>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9319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3A17E3-6A89-4095-BD30-16657B828D0B}" type="datetimeFigureOut">
              <a:rPr lang="en-US" smtClean="0"/>
              <a:pPr/>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86591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3A17E3-6A89-4095-BD30-16657B828D0B}" type="datetimeFigureOut">
              <a:rPr lang="en-US" smtClean="0"/>
              <a:pPr/>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36027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279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2921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07163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pPr/>
              <a:t>4/6/2021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146054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06534B0-9413-435F-9972-6A91FC7A9436}"/>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A8C432E9-8913-471F-86B6-0B55AC68F837}"/>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94C5397F-1932-4255-A0FD-164399563A36}"/>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3AFC3E55-E23D-4921-8955-7517D2E8CCF1}"/>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D2A835FA-6D43-4F70-97A6-12D572E6AC45}"/>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latin typeface="+mn-lt"/>
              </a:defRPr>
            </a:lvl1pPr>
          </a:lstStyle>
          <a:p>
            <a:pPr>
              <a:defRPr/>
            </a:pPr>
            <a:fld id="{FF9D235F-085F-4D17-8A68-60B5245638AA}" type="slidenum">
              <a:rPr lang="en-US" altLang="en-US"/>
              <a:pPr>
                <a:defRPr/>
              </a:pPr>
              <a:t>‹#›</a:t>
            </a:fld>
            <a:endParaRPr lang="en-US" altLang="en-US"/>
          </a:p>
        </p:txBody>
      </p:sp>
    </p:spTree>
    <p:extLst>
      <p:ext uri="{BB962C8B-B14F-4D97-AF65-F5344CB8AC3E}">
        <p14:creationId xmlns:p14="http://schemas.microsoft.com/office/powerpoint/2010/main" val="8407696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121">
            <a:extLst>
              <a:ext uri="{FF2B5EF4-FFF2-40B4-BE49-F238E27FC236}">
                <a16:creationId xmlns:a16="http://schemas.microsoft.com/office/drawing/2014/main" id="{789B84AA-4196-4A81-8530-E1AF71631631}"/>
              </a:ext>
            </a:extLst>
          </p:cNvPr>
          <p:cNvSpPr>
            <a:spLocks noChangeArrowheads="1" noChangeShapeType="1" noTextEdit="1"/>
          </p:cNvSpPr>
          <p:nvPr/>
        </p:nvSpPr>
        <p:spPr bwMode="auto">
          <a:xfrm>
            <a:off x="3255107" y="3064024"/>
            <a:ext cx="5826369" cy="1406375"/>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dirty="0" err="1">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Chính</a:t>
            </a:r>
            <a:r>
              <a:rPr lang="en-US" sz="3600"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tả</a:t>
            </a:r>
            <a:r>
              <a:rPr lang="en-US" sz="3600"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lớp</a:t>
            </a:r>
            <a:r>
              <a:rPr lang="en-US" sz="3600"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5.</a:t>
            </a:r>
          </a:p>
        </p:txBody>
      </p:sp>
      <p:sp>
        <p:nvSpPr>
          <p:cNvPr id="3075" name="WordArt 3">
            <a:extLst>
              <a:ext uri="{FF2B5EF4-FFF2-40B4-BE49-F238E27FC236}">
                <a16:creationId xmlns:a16="http://schemas.microsoft.com/office/drawing/2014/main" id="{AD96C7B4-4093-4AD3-8457-3EAE1813800F}"/>
              </a:ext>
            </a:extLst>
          </p:cNvPr>
          <p:cNvSpPr>
            <a:spLocks noChangeArrowheads="1" noChangeShapeType="1" noTextEdit="1"/>
          </p:cNvSpPr>
          <p:nvPr/>
        </p:nvSpPr>
        <p:spPr bwMode="auto">
          <a:xfrm>
            <a:off x="2590800" y="260351"/>
            <a:ext cx="7086600" cy="733425"/>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PHÒNG GD&amp;ĐT GIA LÂM</a:t>
            </a:r>
          </a:p>
        </p:txBody>
      </p:sp>
      <p:sp>
        <p:nvSpPr>
          <p:cNvPr id="3076" name="WordArt 11">
            <a:extLst>
              <a:ext uri="{FF2B5EF4-FFF2-40B4-BE49-F238E27FC236}">
                <a16:creationId xmlns:a16="http://schemas.microsoft.com/office/drawing/2014/main" id="{0CEAC752-29A3-47B7-9BDF-7C72FA221F54}"/>
              </a:ext>
            </a:extLst>
          </p:cNvPr>
          <p:cNvSpPr>
            <a:spLocks noChangeArrowheads="1" noChangeShapeType="1" noTextEdit="1"/>
          </p:cNvSpPr>
          <p:nvPr/>
        </p:nvSpPr>
        <p:spPr bwMode="auto">
          <a:xfrm>
            <a:off x="2819400" y="5334000"/>
            <a:ext cx="5943600" cy="533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eaLnBrk="0" fontAlgn="base" hangingPunct="0">
              <a:spcBef>
                <a:spcPct val="0"/>
              </a:spcBef>
              <a:spcAft>
                <a:spcPct val="0"/>
              </a:spcAft>
            </a:pPr>
            <a:r>
              <a:rPr lang="en-US" sz="3600" b="1" i="1" kern="10">
                <a:solidFill>
                  <a:srgbClr val="0000FF"/>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Gv: Nguyễn Thị Tuyết</a:t>
            </a:r>
          </a:p>
        </p:txBody>
      </p:sp>
      <p:sp>
        <p:nvSpPr>
          <p:cNvPr id="2" name="TextBox 1">
            <a:extLst>
              <a:ext uri="{FF2B5EF4-FFF2-40B4-BE49-F238E27FC236}">
                <a16:creationId xmlns:a16="http://schemas.microsoft.com/office/drawing/2014/main" id="{0840BF0D-A484-4455-AFF2-064538AD2880}"/>
              </a:ext>
            </a:extLst>
          </p:cNvPr>
          <p:cNvSpPr txBox="1"/>
          <p:nvPr/>
        </p:nvSpPr>
        <p:spPr>
          <a:xfrm>
            <a:off x="2209800" y="1338344"/>
            <a:ext cx="8001000" cy="646331"/>
          </a:xfrm>
          <a:prstGeom prst="rect">
            <a:avLst/>
          </a:prstGeom>
          <a:noFill/>
        </p:spPr>
        <p:txBody>
          <a:bodyPr>
            <a:spAutoFit/>
          </a:bodyPr>
          <a:lstStyle/>
          <a:p>
            <a:pPr>
              <a:defRPr/>
            </a:pPr>
            <a:r>
              <a:rPr lang="en-US"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TRƯỜNG</a:t>
            </a:r>
            <a:r>
              <a:rPr lang="en-US" dirty="0">
                <a:solidFill>
                  <a:srgbClr val="000000"/>
                </a:solidFill>
                <a:latin typeface="Arial"/>
                <a:cs typeface="Arial" panose="020B0604020202020204" pitchFamily="34" charset="0"/>
              </a:rPr>
              <a:t> </a:t>
            </a:r>
            <a:r>
              <a:rPr lang="en-US"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TIỂU HỌC LÊ NGỌC HÂN</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4782786" y="613847"/>
            <a:ext cx="3348211" cy="584775"/>
          </a:xfrm>
          <a:prstGeom prst="rect">
            <a:avLst/>
          </a:prstGeom>
        </p:spPr>
        <p:txBody>
          <a:bodyPr wrap="square">
            <a:spAutoFit/>
          </a:bodyPr>
          <a:lstStyle/>
          <a:p>
            <a:pPr algn="just">
              <a:tabLst>
                <a:tab pos="5486400" algn="l"/>
              </a:tabLst>
            </a:pPr>
            <a:r>
              <a:rPr lang="en-US" sz="3200" b="1" dirty="0">
                <a:solidFill>
                  <a:srgbClr val="C00000"/>
                </a:solidFill>
                <a:latin typeface="Times New Roman" pitchFamily="18" charset="0"/>
                <a:ea typeface="Times New Roman" pitchFamily="18" charset="0"/>
                <a:cs typeface="Times New Roman" pitchFamily="18" charset="0"/>
              </a:rPr>
              <a:t> </a:t>
            </a:r>
            <a:r>
              <a:rPr lang="en-US" sz="3200" b="1" dirty="0" err="1">
                <a:solidFill>
                  <a:srgbClr val="C00000"/>
                </a:solidFill>
                <a:latin typeface="Times New Roman" pitchFamily="18" charset="0"/>
                <a:ea typeface="Times New Roman" pitchFamily="18" charset="0"/>
                <a:cs typeface="Times New Roman" pitchFamily="18" charset="0"/>
              </a:rPr>
              <a:t>Luyện</a:t>
            </a:r>
            <a:r>
              <a:rPr lang="en-US" sz="3200" b="1" dirty="0">
                <a:solidFill>
                  <a:srgbClr val="C00000"/>
                </a:solidFill>
                <a:latin typeface="Times New Roman" pitchFamily="18" charset="0"/>
                <a:ea typeface="Times New Roman" pitchFamily="18" charset="0"/>
                <a:cs typeface="Times New Roman" pitchFamily="18" charset="0"/>
              </a:rPr>
              <a:t> </a:t>
            </a:r>
            <a:r>
              <a:rPr lang="en-US" sz="3200" b="1" dirty="0" err="1">
                <a:solidFill>
                  <a:srgbClr val="C00000"/>
                </a:solidFill>
                <a:latin typeface="Times New Roman" pitchFamily="18" charset="0"/>
                <a:ea typeface="Times New Roman" pitchFamily="18" charset="0"/>
                <a:cs typeface="Times New Roman" pitchFamily="18" charset="0"/>
              </a:rPr>
              <a:t>tập</a:t>
            </a:r>
            <a:r>
              <a:rPr lang="en-US" sz="3200" b="1" dirty="0">
                <a:solidFill>
                  <a:srgbClr val="C00000"/>
                </a:solidFill>
                <a:latin typeface="Times New Roman" pitchFamily="18" charset="0"/>
                <a:ea typeface="Times New Roman" pitchFamily="18" charset="0"/>
                <a:cs typeface="Times New Roman" pitchFamily="18" charset="0"/>
              </a:rPr>
              <a:t>:</a:t>
            </a:r>
          </a:p>
        </p:txBody>
      </p:sp>
      <p:sp>
        <p:nvSpPr>
          <p:cNvPr id="2" name="Rectangle 1"/>
          <p:cNvSpPr/>
          <p:nvPr/>
        </p:nvSpPr>
        <p:spPr>
          <a:xfrm>
            <a:off x="1304376" y="2102687"/>
            <a:ext cx="10305032" cy="2554545"/>
          </a:xfrm>
          <a:prstGeom prst="rect">
            <a:avLst/>
          </a:prstGeom>
        </p:spPr>
        <p:txBody>
          <a:bodyPr wrap="square">
            <a:spAutoFit/>
          </a:bodyPr>
          <a:lstStyle/>
          <a:p>
            <a:r>
              <a:rPr lang="en-US" sz="3200" b="1" u="sng">
                <a:solidFill>
                  <a:srgbClr val="C00000"/>
                </a:solidFill>
                <a:latin typeface="Times New Roman" pitchFamily="18" charset="0"/>
                <a:cs typeface="Times New Roman" pitchFamily="18" charset="0"/>
              </a:rPr>
              <a:t>Bài 2 (Trang 6)</a:t>
            </a:r>
            <a:r>
              <a:rPr lang="en-US" sz="3200" b="1">
                <a:solidFill>
                  <a:srgbClr val="C00000"/>
                </a:solidFill>
                <a:latin typeface="Times New Roman" pitchFamily="18" charset="0"/>
                <a:cs typeface="Times New Roman" pitchFamily="18" charset="0"/>
              </a:rPr>
              <a:t>: </a:t>
            </a:r>
            <a:r>
              <a:rPr lang="en-US" sz="3200" b="1">
                <a:solidFill>
                  <a:srgbClr val="002060"/>
                </a:solidFill>
                <a:latin typeface="Times New Roman" pitchFamily="18" charset="0"/>
                <a:cs typeface="Times New Roman" pitchFamily="18" charset="0"/>
              </a:rPr>
              <a:t>Tìm chữ cái thích hợp với mỗi chỗ trống để hoàn chỉnh bài thơ sau. </a:t>
            </a:r>
            <a:br>
              <a:rPr lang="en-US" sz="3200" b="1">
                <a:solidFill>
                  <a:srgbClr val="002060"/>
                </a:solidFill>
                <a:latin typeface="Times New Roman" pitchFamily="18" charset="0"/>
                <a:cs typeface="Times New Roman" pitchFamily="18" charset="0"/>
              </a:rPr>
            </a:br>
            <a:r>
              <a:rPr lang="en-US" sz="3200" b="1">
                <a:solidFill>
                  <a:srgbClr val="002060"/>
                </a:solidFill>
                <a:latin typeface="Times New Roman" pitchFamily="18" charset="0"/>
                <a:cs typeface="Times New Roman" pitchFamily="18" charset="0"/>
              </a:rPr>
              <a:t>        Biết rằng: </a:t>
            </a:r>
            <a:br>
              <a:rPr lang="en-US" sz="3200" b="1">
                <a:solidFill>
                  <a:srgbClr val="002060"/>
                </a:solidFill>
                <a:latin typeface="Times New Roman" pitchFamily="18" charset="0"/>
                <a:cs typeface="Times New Roman" pitchFamily="18" charset="0"/>
              </a:rPr>
            </a:br>
            <a:r>
              <a:rPr lang="en-US" sz="3200" b="1">
                <a:solidFill>
                  <a:srgbClr val="002060"/>
                </a:solidFill>
                <a:latin typeface="Times New Roman" pitchFamily="18" charset="0"/>
                <a:cs typeface="Times New Roman" pitchFamily="18" charset="0"/>
              </a:rPr>
              <a:t>        Chữ </a:t>
            </a:r>
            <a:r>
              <a:rPr lang="en-US" sz="3200" b="1">
                <a:solidFill>
                  <a:srgbClr val="FF0000"/>
                </a:solidFill>
                <a:latin typeface="Times New Roman" pitchFamily="18" charset="0"/>
                <a:cs typeface="Times New Roman" pitchFamily="18" charset="0"/>
              </a:rPr>
              <a:t>r</a:t>
            </a:r>
            <a:r>
              <a:rPr lang="en-US" sz="3200" b="1">
                <a:solidFill>
                  <a:srgbClr val="002060"/>
                </a:solidFill>
                <a:latin typeface="Times New Roman" pitchFamily="18" charset="0"/>
                <a:cs typeface="Times New Roman" pitchFamily="18" charset="0"/>
              </a:rPr>
              <a:t>, </a:t>
            </a:r>
            <a:r>
              <a:rPr lang="en-US" sz="3200" b="1">
                <a:solidFill>
                  <a:srgbClr val="FF0000"/>
                </a:solidFill>
                <a:latin typeface="Times New Roman" pitchFamily="18" charset="0"/>
                <a:cs typeface="Times New Roman" pitchFamily="18" charset="0"/>
              </a:rPr>
              <a:t>d</a:t>
            </a:r>
            <a:r>
              <a:rPr lang="en-US" sz="3200" b="1">
                <a:solidFill>
                  <a:srgbClr val="002060"/>
                </a:solidFill>
                <a:latin typeface="Times New Roman" pitchFamily="18" charset="0"/>
                <a:cs typeface="Times New Roman" pitchFamily="18" charset="0"/>
              </a:rPr>
              <a:t> hoặc </a:t>
            </a:r>
            <a:r>
              <a:rPr lang="en-US" sz="3200" b="1">
                <a:solidFill>
                  <a:srgbClr val="FF0000"/>
                </a:solidFill>
                <a:latin typeface="Times New Roman" pitchFamily="18" charset="0"/>
                <a:cs typeface="Times New Roman" pitchFamily="18" charset="0"/>
              </a:rPr>
              <a:t>gi</a:t>
            </a:r>
            <a:br>
              <a:rPr lang="en-US" sz="3200" b="1">
                <a:solidFill>
                  <a:srgbClr val="002060"/>
                </a:solidFill>
                <a:latin typeface="Times New Roman" pitchFamily="18" charset="0"/>
                <a:cs typeface="Times New Roman" pitchFamily="18" charset="0"/>
              </a:rPr>
            </a:br>
            <a:r>
              <a:rPr lang="en-US" sz="3200" b="1">
                <a:solidFill>
                  <a:srgbClr val="002060"/>
                </a:solidFill>
                <a:latin typeface="Times New Roman" pitchFamily="18" charset="0"/>
                <a:cs typeface="Times New Roman" pitchFamily="18" charset="0"/>
              </a:rPr>
              <a:t>        Chữ </a:t>
            </a:r>
            <a:r>
              <a:rPr lang="en-US" sz="3200" b="1">
                <a:solidFill>
                  <a:srgbClr val="FF0000"/>
                </a:solidFill>
                <a:latin typeface="Times New Roman" pitchFamily="18" charset="0"/>
                <a:cs typeface="Times New Roman" pitchFamily="18" charset="0"/>
              </a:rPr>
              <a:t>o</a:t>
            </a:r>
            <a:r>
              <a:rPr lang="en-US" sz="3200" b="1">
                <a:solidFill>
                  <a:srgbClr val="002060"/>
                </a:solidFill>
                <a:latin typeface="Times New Roman" pitchFamily="18" charset="0"/>
                <a:cs typeface="Times New Roman" pitchFamily="18" charset="0"/>
              </a:rPr>
              <a:t> hoặc </a:t>
            </a:r>
            <a:r>
              <a:rPr lang="en-US" sz="3200" b="1">
                <a:solidFill>
                  <a:srgbClr val="FF0000"/>
                </a:solidFill>
                <a:latin typeface="Times New Roman" pitchFamily="18" charset="0"/>
                <a:cs typeface="Times New Roman" pitchFamily="18" charset="0"/>
              </a:rPr>
              <a:t>ô</a:t>
            </a:r>
            <a:r>
              <a:rPr lang="en-US" sz="3200" b="1">
                <a:solidFill>
                  <a:srgbClr val="002060"/>
                </a:solidFill>
                <a:latin typeface="Times New Roman" pitchFamily="18" charset="0"/>
                <a:cs typeface="Times New Roman" pitchFamily="18" charset="0"/>
              </a:rPr>
              <a:t> (thêm dấu thanh thích hợp)</a:t>
            </a:r>
          </a:p>
        </p:txBody>
      </p:sp>
      <p:sp>
        <p:nvSpPr>
          <p:cNvPr id="25" name="Text Box 5"/>
          <p:cNvSpPr txBox="1">
            <a:spLocks noChangeArrowheads="1"/>
          </p:cNvSpPr>
          <p:nvPr/>
        </p:nvSpPr>
        <p:spPr bwMode="auto">
          <a:xfrm>
            <a:off x="1632850" y="3570500"/>
            <a:ext cx="359091" cy="58477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b="1">
                <a:solidFill>
                  <a:schemeClr val="bg1"/>
                </a:solidFill>
                <a:latin typeface="Times New Roman" pitchFamily="18" charset="0"/>
                <a:cs typeface="Times New Roman" pitchFamily="18" charset="0"/>
              </a:rPr>
              <a:t>1</a:t>
            </a:r>
          </a:p>
        </p:txBody>
      </p:sp>
      <p:sp>
        <p:nvSpPr>
          <p:cNvPr id="26" name="Text Box 6"/>
          <p:cNvSpPr txBox="1">
            <a:spLocks noChangeArrowheads="1"/>
          </p:cNvSpPr>
          <p:nvPr/>
        </p:nvSpPr>
        <p:spPr bwMode="auto">
          <a:xfrm>
            <a:off x="1632850" y="4040400"/>
            <a:ext cx="359091" cy="584775"/>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b="1">
                <a:solidFill>
                  <a:srgbClr val="990000"/>
                </a:solidFill>
                <a:latin typeface="Times New Roman" pitchFamily="18" charset="0"/>
                <a:cs typeface="Times New Roman" pitchFamily="18" charset="0"/>
              </a:rPr>
              <a:t>2</a:t>
            </a:r>
          </a:p>
        </p:txBody>
      </p:sp>
    </p:spTree>
    <p:extLst>
      <p:ext uri="{BB962C8B-B14F-4D97-AF65-F5344CB8AC3E}">
        <p14:creationId xmlns:p14="http://schemas.microsoft.com/office/powerpoint/2010/main" val="111513041"/>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1000"/>
                                        <p:tgtEl>
                                          <p:spTgt spid="15">
                                            <p:txEl>
                                              <p:pRg st="0" end="0"/>
                                            </p:txEl>
                                          </p:spTgt>
                                        </p:tgtEl>
                                      </p:cBhvr>
                                    </p:animEffect>
                                    <p:anim calcmode="lin" valueType="num">
                                      <p:cBhvr>
                                        <p:cTn id="8"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5"/>
          <p:cNvSpPr txBox="1">
            <a:spLocks noChangeArrowheads="1"/>
          </p:cNvSpPr>
          <p:nvPr/>
        </p:nvSpPr>
        <p:spPr>
          <a:xfrm>
            <a:off x="1451741" y="609600"/>
            <a:ext cx="10488745" cy="615220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a:solidFill>
                  <a:srgbClr val="990000"/>
                </a:solidFill>
                <a:latin typeface="Times New Roman" pitchFamily="18" charset="0"/>
                <a:cs typeface="Times New Roman" pitchFamily="18" charset="0"/>
              </a:rPr>
              <a:t>		</a:t>
            </a:r>
            <a:r>
              <a:rPr lang="en-US" sz="4000" b="1" i="1" dirty="0" err="1">
                <a:solidFill>
                  <a:srgbClr val="990000"/>
                </a:solidFill>
                <a:latin typeface="Times New Roman" pitchFamily="18" charset="0"/>
                <a:cs typeface="Times New Roman" pitchFamily="18" charset="0"/>
              </a:rPr>
              <a:t>Tháng</a:t>
            </a:r>
            <a:r>
              <a:rPr lang="en-US" sz="4000" b="1" i="1" dirty="0">
                <a:solidFill>
                  <a:srgbClr val="990000"/>
                </a:solidFill>
                <a:latin typeface="Times New Roman" pitchFamily="18" charset="0"/>
                <a:cs typeface="Times New Roman" pitchFamily="18" charset="0"/>
              </a:rPr>
              <a:t> </a:t>
            </a:r>
            <a:r>
              <a:rPr lang="en-US" sz="4000" b="1" i="1" dirty="0" err="1">
                <a:solidFill>
                  <a:srgbClr val="990000"/>
                </a:solidFill>
                <a:latin typeface="Times New Roman" pitchFamily="18" charset="0"/>
                <a:cs typeface="Times New Roman" pitchFamily="18" charset="0"/>
              </a:rPr>
              <a:t>giêng</a:t>
            </a:r>
            <a:r>
              <a:rPr lang="en-US" sz="4000" b="1" i="1" dirty="0">
                <a:solidFill>
                  <a:srgbClr val="990000"/>
                </a:solidFill>
                <a:latin typeface="Times New Roman" pitchFamily="18" charset="0"/>
                <a:cs typeface="Times New Roman" pitchFamily="18" charset="0"/>
              </a:rPr>
              <a:t> </a:t>
            </a:r>
            <a:r>
              <a:rPr lang="en-US" sz="4000" b="1" i="1" dirty="0" err="1">
                <a:solidFill>
                  <a:srgbClr val="990000"/>
                </a:solidFill>
                <a:latin typeface="Times New Roman" pitchFamily="18" charset="0"/>
                <a:cs typeface="Times New Roman" pitchFamily="18" charset="0"/>
              </a:rPr>
              <a:t>của</a:t>
            </a:r>
            <a:r>
              <a:rPr lang="en-US" sz="4000" b="1" i="1" dirty="0">
                <a:solidFill>
                  <a:srgbClr val="990000"/>
                </a:solidFill>
                <a:latin typeface="Times New Roman" pitchFamily="18" charset="0"/>
                <a:cs typeface="Times New Roman" pitchFamily="18" charset="0"/>
              </a:rPr>
              <a:t> </a:t>
            </a:r>
            <a:r>
              <a:rPr lang="en-US" sz="4000" b="1" i="1" dirty="0" err="1">
                <a:solidFill>
                  <a:srgbClr val="990000"/>
                </a:solidFill>
                <a:latin typeface="Times New Roman" pitchFamily="18" charset="0"/>
                <a:cs typeface="Times New Roman" pitchFamily="18" charset="0"/>
              </a:rPr>
              <a:t>bé</a:t>
            </a:r>
            <a:br>
              <a:rPr lang="en-US" sz="4000" b="1" dirty="0">
                <a:solidFill>
                  <a:srgbClr val="990000"/>
                </a:solidFill>
                <a:latin typeface="Times New Roman" pitchFamily="18" charset="0"/>
                <a:cs typeface="Times New Roman" pitchFamily="18" charset="0"/>
              </a:rPr>
            </a:br>
            <a:r>
              <a:rPr lang="en-US" sz="4000" b="1" dirty="0">
                <a:solidFill>
                  <a:srgbClr val="990000"/>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Đồng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làng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vương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chút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heo</a:t>
            </a:r>
            <a:r>
              <a:rPr lang="en-US" sz="4000" b="1" dirty="0">
                <a:solidFill>
                  <a:srgbClr val="0000FF"/>
                </a:solidFill>
                <a:latin typeface="Times New Roman" pitchFamily="18" charset="0"/>
                <a:cs typeface="Times New Roman" pitchFamily="18" charset="0"/>
              </a:rPr>
              <a:t> may</a:t>
            </a:r>
            <a:br>
              <a:rPr lang="en-US" sz="4000" b="1" dirty="0">
                <a:solidFill>
                  <a:srgbClr val="0000FF"/>
                </a:solidFill>
                <a:latin typeface="Times New Roman" pitchFamily="18" charset="0"/>
                <a:cs typeface="Times New Roman" pitchFamily="18" charset="0"/>
              </a:rPr>
            </a:br>
            <a:r>
              <a:rPr lang="en-US" sz="4000" b="1" dirty="0" err="1">
                <a:solidFill>
                  <a:srgbClr val="0000FF"/>
                </a:solidFill>
                <a:latin typeface="Times New Roman" pitchFamily="18" charset="0"/>
                <a:cs typeface="Times New Roman" pitchFamily="18" charset="0"/>
              </a:rPr>
              <a:t>Mầm</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cây</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tỉnh</a:t>
            </a:r>
            <a:r>
              <a:rPr lang="en-US" sz="4000" b="1" dirty="0">
                <a:solidFill>
                  <a:srgbClr val="0000FF"/>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gi</a:t>
            </a:r>
            <a:r>
              <a:rPr lang="en-US" sz="4000" b="1" dirty="0" err="1">
                <a:solidFill>
                  <a:srgbClr val="0000FF"/>
                </a:solidFill>
                <a:latin typeface="Times New Roman" pitchFamily="18" charset="0"/>
                <a:cs typeface="Times New Roman" pitchFamily="18" charset="0"/>
              </a:rPr>
              <a:t>ấc</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vườn</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đầy</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tiếng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chim</a:t>
            </a:r>
            <a:br>
              <a:rPr lang="en-US" sz="4000" b="1" dirty="0">
                <a:solidFill>
                  <a:srgbClr val="0000FF"/>
                </a:solidFill>
                <a:latin typeface="Times New Roman" pitchFamily="18" charset="0"/>
                <a:cs typeface="Times New Roman" pitchFamily="18" charset="0"/>
              </a:rPr>
            </a:b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Hạt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mưa</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mải</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miết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tr</a:t>
            </a:r>
            <a:r>
              <a:rPr lang="en-US" sz="4000" b="1" dirty="0" err="1">
                <a:solidFill>
                  <a:srgbClr val="FF0000"/>
                </a:solidFill>
                <a:latin typeface="Times New Roman" pitchFamily="18" charset="0"/>
                <a:cs typeface="Times New Roman" pitchFamily="18" charset="0"/>
              </a:rPr>
              <a:t>ố</a:t>
            </a:r>
            <a:r>
              <a:rPr lang="en-US" sz="4000" b="1" dirty="0" err="1">
                <a:solidFill>
                  <a:srgbClr val="0000FF"/>
                </a:solidFill>
                <a:latin typeface="Times New Roman" pitchFamily="18" charset="0"/>
                <a:cs typeface="Times New Roman" pitchFamily="18" charset="0"/>
              </a:rPr>
              <a:t>n</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tìm</a:t>
            </a:r>
            <a:br>
              <a:rPr lang="en-US" sz="4000" b="1" dirty="0">
                <a:solidFill>
                  <a:srgbClr val="0000FF"/>
                </a:solidFill>
                <a:latin typeface="Times New Roman" pitchFamily="18" charset="0"/>
                <a:cs typeface="Times New Roman" pitchFamily="18" charset="0"/>
              </a:rPr>
            </a:br>
            <a:r>
              <a:rPr lang="en-US" sz="4000" b="1" dirty="0" err="1">
                <a:solidFill>
                  <a:srgbClr val="0000FF"/>
                </a:solidFill>
                <a:latin typeface="Times New Roman" pitchFamily="18" charset="0"/>
                <a:cs typeface="Times New Roman" pitchFamily="18" charset="0"/>
              </a:rPr>
              <a:t>Cây</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đào</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trước</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cửa</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lim</a:t>
            </a:r>
            <a:r>
              <a:rPr lang="en-US" sz="4000" b="1" dirty="0">
                <a:solidFill>
                  <a:srgbClr val="0000FF"/>
                </a:solidFill>
                <a:latin typeface="Times New Roman" pitchFamily="18" charset="0"/>
                <a:cs typeface="Times New Roman" pitchFamily="18" charset="0"/>
              </a:rPr>
              <a:t> </a:t>
            </a:r>
            <a:r>
              <a:rPr lang="en-US" sz="4000" b="1" dirty="0">
                <a:solidFill>
                  <a:srgbClr val="FF0000"/>
                </a:solidFill>
                <a:latin typeface="Times New Roman" pitchFamily="18" charset="0"/>
                <a:cs typeface="Times New Roman" pitchFamily="18" charset="0"/>
              </a:rPr>
              <a:t>d</a:t>
            </a:r>
            <a:r>
              <a:rPr lang="en-US" sz="4000" b="1" dirty="0">
                <a:solidFill>
                  <a:srgbClr val="0000FF"/>
                </a:solidFill>
                <a:latin typeface="Times New Roman" pitchFamily="18" charset="0"/>
                <a:cs typeface="Times New Roman" pitchFamily="18" charset="0"/>
              </a:rPr>
              <a:t>im </a:t>
            </a:r>
            <a:r>
              <a:rPr lang="en-US" sz="4000" b="1" dirty="0" err="1">
                <a:solidFill>
                  <a:srgbClr val="0000FF"/>
                </a:solidFill>
                <a:latin typeface="Times New Roman" pitchFamily="18" charset="0"/>
                <a:cs typeface="Times New Roman" pitchFamily="18" charset="0"/>
              </a:rPr>
              <a:t>mắt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cười</a:t>
            </a:r>
            <a:br>
              <a:rPr lang="en-US" sz="4000" b="1" dirty="0">
                <a:solidFill>
                  <a:srgbClr val="0000FF"/>
                </a:solidFill>
                <a:latin typeface="Times New Roman" pitchFamily="18" charset="0"/>
                <a:cs typeface="Times New Roman" pitchFamily="18" charset="0"/>
              </a:rPr>
            </a:b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Quất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g</a:t>
            </a:r>
            <a:r>
              <a:rPr lang="en-US" sz="4000" b="1" dirty="0" err="1">
                <a:solidFill>
                  <a:srgbClr val="FF0000"/>
                </a:solidFill>
                <a:latin typeface="Times New Roman" pitchFamily="18" charset="0"/>
                <a:cs typeface="Times New Roman" pitchFamily="18" charset="0"/>
              </a:rPr>
              <a:t>o</a:t>
            </a:r>
            <a:r>
              <a:rPr lang="en-US" sz="4000" b="1" dirty="0" err="1">
                <a:solidFill>
                  <a:srgbClr val="0000FF"/>
                </a:solidFill>
                <a:latin typeface="Times New Roman" pitchFamily="18" charset="0"/>
                <a:cs typeface="Times New Roman" pitchFamily="18" charset="0"/>
              </a:rPr>
              <a:t>m</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từng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hạt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nắng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rơi</a:t>
            </a:r>
            <a:br>
              <a:rPr lang="en-US" sz="4000" b="1" dirty="0">
                <a:solidFill>
                  <a:srgbClr val="0000FF"/>
                </a:solidFill>
                <a:latin typeface="Times New Roman" pitchFamily="18" charset="0"/>
                <a:cs typeface="Times New Roman" pitchFamily="18" charset="0"/>
              </a:rPr>
            </a:br>
            <a:r>
              <a:rPr lang="en-US" sz="4000" b="1" dirty="0" err="1">
                <a:solidFill>
                  <a:srgbClr val="0000FF"/>
                </a:solidFill>
                <a:latin typeface="Times New Roman" pitchFamily="18" charset="0"/>
                <a:cs typeface="Times New Roman" pitchFamily="18" charset="0"/>
              </a:rPr>
              <a:t>Làm</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thành</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quả</a:t>
            </a:r>
            <a:r>
              <a:rPr lang="en-US" sz="4000" b="1" dirty="0">
                <a:solidFill>
                  <a:srgbClr val="0000FF"/>
                </a:solidFill>
                <a:latin typeface="Times New Roman" pitchFamily="18" charset="0"/>
                <a:cs typeface="Times New Roman" pitchFamily="18" charset="0"/>
              </a:rPr>
              <a:t> - </a:t>
            </a:r>
            <a:r>
              <a:rPr lang="en-US" sz="4000" b="1" dirty="0" err="1">
                <a:solidFill>
                  <a:srgbClr val="0000FF"/>
                </a:solidFill>
                <a:latin typeface="Times New Roman" pitchFamily="18" charset="0"/>
                <a:cs typeface="Times New Roman" pitchFamily="18" charset="0"/>
              </a:rPr>
              <a:t>những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mặt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trời</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vàng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mơ</a:t>
            </a:r>
            <a:br>
              <a:rPr lang="en-US" sz="4000" b="1" dirty="0">
                <a:solidFill>
                  <a:srgbClr val="0000FF"/>
                </a:solidFill>
                <a:latin typeface="Times New Roman" pitchFamily="18" charset="0"/>
                <a:cs typeface="Times New Roman" pitchFamily="18" charset="0"/>
              </a:rPr>
            </a:b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Tháng</a:t>
            </a:r>
            <a:r>
              <a:rPr lang="en-US" sz="4000" b="1" dirty="0">
                <a:solidFill>
                  <a:srgbClr val="0000FF"/>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gi</a:t>
            </a:r>
            <a:r>
              <a:rPr lang="en-US" sz="4000" b="1" dirty="0" err="1">
                <a:solidFill>
                  <a:srgbClr val="0000FF"/>
                </a:solidFill>
                <a:latin typeface="Times New Roman" pitchFamily="18" charset="0"/>
                <a:cs typeface="Times New Roman" pitchFamily="18" charset="0"/>
              </a:rPr>
              <a:t>êng</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đến</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tự</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bao</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giờ</a:t>
            </a:r>
            <a:r>
              <a:rPr lang="en-US" sz="4000" b="1" dirty="0">
                <a:solidFill>
                  <a:srgbClr val="0000FF"/>
                </a:solidFill>
                <a:latin typeface="Times New Roman" pitchFamily="18" charset="0"/>
                <a:cs typeface="Times New Roman" pitchFamily="18" charset="0"/>
              </a:rPr>
              <a:t>?</a:t>
            </a:r>
            <a:br>
              <a:rPr lang="en-US" sz="4000" b="1" dirty="0">
                <a:solidFill>
                  <a:srgbClr val="0000FF"/>
                </a:solidFill>
                <a:latin typeface="Times New Roman" pitchFamily="18" charset="0"/>
                <a:cs typeface="Times New Roman" pitchFamily="18" charset="0"/>
              </a:rPr>
            </a:br>
            <a:r>
              <a:rPr lang="en-US" sz="4000" b="1" dirty="0" err="1">
                <a:solidFill>
                  <a:srgbClr val="0000FF"/>
                </a:solidFill>
                <a:latin typeface="Times New Roman" pitchFamily="18" charset="0"/>
                <a:cs typeface="Times New Roman" pitchFamily="18" charset="0"/>
              </a:rPr>
              <a:t>Đất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trời</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viết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tiếp</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bài</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thơ</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ng</a:t>
            </a:r>
            <a:r>
              <a:rPr lang="en-US" sz="4000" b="1" dirty="0" err="1">
                <a:solidFill>
                  <a:srgbClr val="FF0000"/>
                </a:solidFill>
                <a:latin typeface="Times New Roman" pitchFamily="18" charset="0"/>
                <a:cs typeface="Times New Roman" pitchFamily="18" charset="0"/>
              </a:rPr>
              <a:t>ọ</a:t>
            </a:r>
            <a:r>
              <a:rPr lang="en-US" sz="4000" b="1" dirty="0" err="1">
                <a:solidFill>
                  <a:srgbClr val="0000FF"/>
                </a:solidFill>
                <a:latin typeface="Times New Roman" pitchFamily="18" charset="0"/>
                <a:cs typeface="Times New Roman" pitchFamily="18" charset="0"/>
              </a:rPr>
              <a:t>t</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ngào</a:t>
            </a:r>
            <a:r>
              <a:rPr lang="en-US" sz="4000" b="1" dirty="0">
                <a:solidFill>
                  <a:srgbClr val="0000FF"/>
                </a:solidFill>
                <a:latin typeface="Times New Roman" pitchFamily="18" charset="0"/>
                <a:cs typeface="Times New Roman" pitchFamily="18" charset="0"/>
              </a:rPr>
              <a:t>.</a:t>
            </a:r>
            <a:br>
              <a:rPr lang="en-US" sz="4000" b="1" dirty="0">
                <a:solidFill>
                  <a:srgbClr val="0000FF"/>
                </a:solidFill>
                <a:latin typeface="Times New Roman" pitchFamily="18" charset="0"/>
                <a:cs typeface="Times New Roman" pitchFamily="18" charset="0"/>
              </a:rPr>
            </a:br>
            <a:r>
              <a:rPr lang="en-US" sz="4000" b="1" dirty="0">
                <a:solidFill>
                  <a:srgbClr val="0000FF"/>
                </a:solidFill>
                <a:latin typeface="Times New Roman" pitchFamily="18" charset="0"/>
                <a:cs typeface="Times New Roman" pitchFamily="18" charset="0"/>
              </a:rPr>
              <a:t>			 	                    </a:t>
            </a:r>
            <a:r>
              <a:rPr lang="en-US" sz="2400" b="1" i="1" dirty="0">
                <a:solidFill>
                  <a:srgbClr val="0000FF"/>
                </a:solidFill>
                <a:latin typeface="Times New Roman" pitchFamily="18" charset="0"/>
                <a:cs typeface="Times New Roman" pitchFamily="18" charset="0"/>
              </a:rPr>
              <a:t>Theo</a:t>
            </a:r>
            <a:r>
              <a:rPr lang="en-US" sz="4000" b="1" i="1" dirty="0">
                <a:solidFill>
                  <a:srgbClr val="0000FF"/>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Đỗ</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Quang</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Huỳnh</a:t>
            </a:r>
            <a:br>
              <a:rPr lang="en-US" sz="2400" b="1" dirty="0">
                <a:solidFill>
                  <a:srgbClr val="002060"/>
                </a:solidFill>
                <a:latin typeface="Times New Roman" pitchFamily="18" charset="0"/>
                <a:cs typeface="Times New Roman" pitchFamily="18" charset="0"/>
              </a:rPr>
            </a:br>
            <a:endParaRPr lang="en-US" sz="2400" b="1" dirty="0">
              <a:solidFill>
                <a:srgbClr val="002060"/>
              </a:solidFill>
              <a:latin typeface="Times New Roman" pitchFamily="18" charset="0"/>
              <a:cs typeface="Times New Roman" pitchFamily="18" charset="0"/>
            </a:endParaRPr>
          </a:p>
        </p:txBody>
      </p:sp>
      <p:sp>
        <p:nvSpPr>
          <p:cNvPr id="28" name="Text Box 6"/>
          <p:cNvSpPr txBox="1">
            <a:spLocks noChangeArrowheads="1"/>
          </p:cNvSpPr>
          <p:nvPr/>
        </p:nvSpPr>
        <p:spPr bwMode="auto">
          <a:xfrm>
            <a:off x="4825506" y="2070830"/>
            <a:ext cx="381000" cy="46166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chemeClr val="bg1"/>
                </a:solidFill>
                <a:latin typeface="Times New Roman" pitchFamily="18" charset="0"/>
                <a:cs typeface="Times New Roman" pitchFamily="18" charset="0"/>
              </a:rPr>
              <a:t>1</a:t>
            </a:r>
          </a:p>
        </p:txBody>
      </p:sp>
      <p:sp>
        <p:nvSpPr>
          <p:cNvPr id="29" name="Text Box 7"/>
          <p:cNvSpPr txBox="1">
            <a:spLocks noChangeArrowheads="1"/>
          </p:cNvSpPr>
          <p:nvPr/>
        </p:nvSpPr>
        <p:spPr bwMode="auto">
          <a:xfrm>
            <a:off x="6939405" y="2520052"/>
            <a:ext cx="304800" cy="461665"/>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990000"/>
                </a:solidFill>
                <a:latin typeface="Times New Roman" pitchFamily="18" charset="0"/>
                <a:cs typeface="Times New Roman" pitchFamily="18" charset="0"/>
              </a:rPr>
              <a:t>2</a:t>
            </a:r>
          </a:p>
        </p:txBody>
      </p:sp>
      <p:sp>
        <p:nvSpPr>
          <p:cNvPr id="30" name="Text Box 8"/>
          <p:cNvSpPr txBox="1">
            <a:spLocks noChangeArrowheads="1"/>
          </p:cNvSpPr>
          <p:nvPr/>
        </p:nvSpPr>
        <p:spPr bwMode="auto">
          <a:xfrm>
            <a:off x="6431280" y="3129280"/>
            <a:ext cx="381000" cy="46166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chemeClr val="bg1"/>
                </a:solidFill>
                <a:latin typeface="Times New Roman" pitchFamily="18" charset="0"/>
                <a:cs typeface="Times New Roman" pitchFamily="18" charset="0"/>
              </a:rPr>
              <a:t>1</a:t>
            </a:r>
          </a:p>
        </p:txBody>
      </p:sp>
      <p:sp>
        <p:nvSpPr>
          <p:cNvPr id="31" name="Text Box 9"/>
          <p:cNvSpPr txBox="1">
            <a:spLocks noChangeArrowheads="1"/>
          </p:cNvSpPr>
          <p:nvPr/>
        </p:nvSpPr>
        <p:spPr bwMode="auto">
          <a:xfrm>
            <a:off x="4015182" y="4829098"/>
            <a:ext cx="381000" cy="46166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chemeClr val="bg1"/>
                </a:solidFill>
                <a:latin typeface="Times New Roman" pitchFamily="18" charset="0"/>
                <a:cs typeface="Times New Roman" pitchFamily="18" charset="0"/>
              </a:rPr>
              <a:t>1</a:t>
            </a:r>
          </a:p>
        </p:txBody>
      </p:sp>
      <p:sp>
        <p:nvSpPr>
          <p:cNvPr id="33" name="Text Box 11"/>
          <p:cNvSpPr txBox="1">
            <a:spLocks noChangeArrowheads="1"/>
          </p:cNvSpPr>
          <p:nvPr/>
        </p:nvSpPr>
        <p:spPr bwMode="auto">
          <a:xfrm>
            <a:off x="7437120" y="5368608"/>
            <a:ext cx="304800" cy="461665"/>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990000"/>
                </a:solidFill>
                <a:latin typeface="Times New Roman" pitchFamily="18" charset="0"/>
                <a:cs typeface="Times New Roman" pitchFamily="18" charset="0"/>
              </a:rPr>
              <a:t>2</a:t>
            </a:r>
          </a:p>
        </p:txBody>
      </p:sp>
      <p:sp>
        <p:nvSpPr>
          <p:cNvPr id="34" name="Text Box 7"/>
          <p:cNvSpPr txBox="1">
            <a:spLocks noChangeArrowheads="1"/>
          </p:cNvSpPr>
          <p:nvPr/>
        </p:nvSpPr>
        <p:spPr bwMode="auto">
          <a:xfrm>
            <a:off x="3916680" y="3662680"/>
            <a:ext cx="304800" cy="461665"/>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b="1">
                <a:solidFill>
                  <a:srgbClr val="990000"/>
                </a:solidFill>
                <a:latin typeface="Times New Roman" pitchFamily="18" charset="0"/>
                <a:cs typeface="Times New Roman" pitchFamily="18" charset="0"/>
              </a:rPr>
              <a:t>2</a:t>
            </a:r>
          </a:p>
        </p:txBody>
      </p:sp>
    </p:spTree>
    <p:extLst>
      <p:ext uri="{BB962C8B-B14F-4D97-AF65-F5344CB8AC3E}">
        <p14:creationId xmlns:p14="http://schemas.microsoft.com/office/powerpoint/2010/main" val="732118331"/>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8"/>
                                        </p:tgtEl>
                                      </p:cBhvr>
                                    </p:animEffect>
                                    <p:set>
                                      <p:cBhvr>
                                        <p:cTn id="7" dur="1" fill="hold">
                                          <p:stCondLst>
                                            <p:cond delay="499"/>
                                          </p:stCondLst>
                                        </p:cTn>
                                        <p:tgtEl>
                                          <p:spTgt spid="2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0" nodeType="clickEffect">
                                  <p:stCondLst>
                                    <p:cond delay="0"/>
                                  </p:stCondLst>
                                  <p:childTnLst>
                                    <p:animEffect transition="out" filter="barn(inVertical)">
                                      <p:cBhvr>
                                        <p:cTn id="11" dur="500"/>
                                        <p:tgtEl>
                                          <p:spTgt spid="29"/>
                                        </p:tgtEl>
                                      </p:cBhvr>
                                    </p:animEffect>
                                    <p:set>
                                      <p:cBhvr>
                                        <p:cTn id="12" dur="1" fill="hold">
                                          <p:stCondLst>
                                            <p:cond delay="499"/>
                                          </p:stCondLst>
                                        </p:cTn>
                                        <p:tgtEl>
                                          <p:spTgt spid="2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0"/>
                                        </p:tgtEl>
                                      </p:cBhvr>
                                    </p:animEffect>
                                    <p:set>
                                      <p:cBhvr>
                                        <p:cTn id="17" dur="1" fill="hold">
                                          <p:stCondLst>
                                            <p:cond delay="499"/>
                                          </p:stCondLst>
                                        </p:cTn>
                                        <p:tgtEl>
                                          <p:spTgt spid="30"/>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0" nodeType="clickEffect">
                                  <p:stCondLst>
                                    <p:cond delay="0"/>
                                  </p:stCondLst>
                                  <p:childTnLst>
                                    <p:animEffect transition="out" filter="wipe(down)">
                                      <p:cBhvr>
                                        <p:cTn id="21" dur="500"/>
                                        <p:tgtEl>
                                          <p:spTgt spid="34"/>
                                        </p:tgtEl>
                                      </p:cBhvr>
                                    </p:animEffect>
                                    <p:set>
                                      <p:cBhvr>
                                        <p:cTn id="22" dur="1" fill="hold">
                                          <p:stCondLst>
                                            <p:cond delay="499"/>
                                          </p:stCondLst>
                                        </p:cTn>
                                        <p:tgtEl>
                                          <p:spTgt spid="3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xit" presetSubtype="10" fill="hold" grpId="0" nodeType="clickEffect">
                                  <p:stCondLst>
                                    <p:cond delay="0"/>
                                  </p:stCondLst>
                                  <p:childTnLst>
                                    <p:animEffect transition="out" filter="randombar(horizontal)">
                                      <p:cBhvr>
                                        <p:cTn id="26" dur="500"/>
                                        <p:tgtEl>
                                          <p:spTgt spid="31"/>
                                        </p:tgtEl>
                                      </p:cBhvr>
                                    </p:animEffect>
                                    <p:set>
                                      <p:cBhvr>
                                        <p:cTn id="27" dur="1" fill="hold">
                                          <p:stCondLst>
                                            <p:cond delay="499"/>
                                          </p:stCondLst>
                                        </p:cTn>
                                        <p:tgtEl>
                                          <p:spTgt spid="3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6" presetClass="exit" presetSubtype="32" fill="hold" grpId="0" nodeType="clickEffect">
                                  <p:stCondLst>
                                    <p:cond delay="0"/>
                                  </p:stCondLst>
                                  <p:childTnLst>
                                    <p:animEffect transition="out" filter="circle(out)">
                                      <p:cBhvr>
                                        <p:cTn id="31" dur="500"/>
                                        <p:tgtEl>
                                          <p:spTgt spid="33"/>
                                        </p:tgtEl>
                                      </p:cBhvr>
                                    </p:animEffect>
                                    <p:set>
                                      <p:cBhvr>
                                        <p:cTn id="32" dur="1" fill="hold">
                                          <p:stCondLst>
                                            <p:cond delay="499"/>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0" grpId="0" animBg="1"/>
      <p:bldP spid="31" grpId="0" animBg="1"/>
      <p:bldP spid="33" grpId="0" animBg="1"/>
      <p:bldP spid="3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366202" y="935659"/>
            <a:ext cx="2163919" cy="584775"/>
          </a:xfrm>
          <a:prstGeom prst="rect">
            <a:avLst/>
          </a:prstGeom>
        </p:spPr>
        <p:txBody>
          <a:bodyPr wrap="square">
            <a:spAutoFit/>
          </a:bodyPr>
          <a:lstStyle/>
          <a:p>
            <a:pPr algn="just">
              <a:tabLst>
                <a:tab pos="5486400" algn="l"/>
              </a:tabLst>
            </a:pPr>
            <a:r>
              <a:rPr lang="en-US" sz="3200" b="1" dirty="0" err="1">
                <a:solidFill>
                  <a:srgbClr val="C00000"/>
                </a:solidFill>
                <a:latin typeface="Times New Roman" pitchFamily="18" charset="0"/>
                <a:ea typeface="Times New Roman" pitchFamily="18" charset="0"/>
                <a:cs typeface="Times New Roman" pitchFamily="18" charset="0"/>
              </a:rPr>
              <a:t>Luyện</a:t>
            </a:r>
            <a:r>
              <a:rPr lang="en-US" sz="3200" b="1" dirty="0">
                <a:solidFill>
                  <a:srgbClr val="C00000"/>
                </a:solidFill>
                <a:latin typeface="Times New Roman" pitchFamily="18" charset="0"/>
                <a:ea typeface="Times New Roman" pitchFamily="18" charset="0"/>
                <a:cs typeface="Times New Roman" pitchFamily="18" charset="0"/>
              </a:rPr>
              <a:t> </a:t>
            </a:r>
            <a:r>
              <a:rPr lang="en-US" sz="3200" b="1" dirty="0" err="1">
                <a:solidFill>
                  <a:srgbClr val="C00000"/>
                </a:solidFill>
                <a:latin typeface="Times New Roman" pitchFamily="18" charset="0"/>
                <a:ea typeface="Times New Roman" pitchFamily="18" charset="0"/>
                <a:cs typeface="Times New Roman" pitchFamily="18" charset="0"/>
              </a:rPr>
              <a:t>tập</a:t>
            </a:r>
            <a:r>
              <a:rPr lang="en-US" sz="3200" b="1" dirty="0">
                <a:solidFill>
                  <a:srgbClr val="C00000"/>
                </a:solidFill>
                <a:latin typeface="Times New Roman" pitchFamily="18" charset="0"/>
                <a:ea typeface="Times New Roman" pitchFamily="18" charset="0"/>
                <a:cs typeface="Times New Roman" pitchFamily="18" charset="0"/>
              </a:rPr>
              <a:t>:</a:t>
            </a:r>
          </a:p>
        </p:txBody>
      </p:sp>
      <p:sp>
        <p:nvSpPr>
          <p:cNvPr id="14" name="Rectangle 9"/>
          <p:cNvSpPr>
            <a:spLocks noChangeArrowheads="1"/>
          </p:cNvSpPr>
          <p:nvPr/>
        </p:nvSpPr>
        <p:spPr bwMode="auto">
          <a:xfrm>
            <a:off x="1011394" y="2482854"/>
            <a:ext cx="10329309" cy="954107"/>
          </a:xfrm>
          <a:prstGeom prst="rect">
            <a:avLst/>
          </a:prstGeom>
          <a:solidFill>
            <a:schemeClr val="bg1"/>
          </a:solidFill>
          <a:ln w="9525">
            <a:noFill/>
            <a:miter lim="800000"/>
            <a:headEnd/>
            <a:tailEnd/>
          </a:ln>
        </p:spPr>
        <p:txBody>
          <a:bodyPr wrap="square">
            <a:spAutoFit/>
          </a:bodyPr>
          <a:lstStyle/>
          <a:p>
            <a:r>
              <a:rPr lang="en-US" sz="2800" b="1" u="sng">
                <a:solidFill>
                  <a:srgbClr val="C00000"/>
                </a:solidFill>
                <a:latin typeface="Times New Roman" pitchFamily="18" charset="0"/>
                <a:cs typeface="Times New Roman" pitchFamily="18" charset="0"/>
              </a:rPr>
              <a:t>Bài 3a (Trang 7):</a:t>
            </a:r>
            <a:r>
              <a:rPr lang="en-US" sz="2800" b="1">
                <a:solidFill>
                  <a:srgbClr val="C00000"/>
                </a:solidFill>
                <a:latin typeface="Times New Roman" pitchFamily="18" charset="0"/>
                <a:cs typeface="Times New Roman" pitchFamily="18" charset="0"/>
              </a:rPr>
              <a:t>  </a:t>
            </a:r>
            <a:r>
              <a:rPr lang="en-US" sz="2800" b="1">
                <a:solidFill>
                  <a:srgbClr val="002060"/>
                </a:solidFill>
                <a:latin typeface="Times New Roman" pitchFamily="18" charset="0"/>
                <a:cs typeface="Times New Roman" pitchFamily="18" charset="0"/>
              </a:rPr>
              <a:t>Tìm tiếng bắt đầu bằng </a:t>
            </a:r>
            <a:r>
              <a:rPr lang="en-US" sz="2800" b="1" i="1">
                <a:solidFill>
                  <a:srgbClr val="C00000"/>
                </a:solidFill>
                <a:latin typeface="Times New Roman" pitchFamily="18" charset="0"/>
                <a:cs typeface="Times New Roman" pitchFamily="18" charset="0"/>
              </a:rPr>
              <a:t>r</a:t>
            </a:r>
            <a:r>
              <a:rPr lang="en-US" sz="2800" b="1">
                <a:solidFill>
                  <a:srgbClr val="002060"/>
                </a:solidFill>
                <a:latin typeface="Times New Roman" pitchFamily="18" charset="0"/>
                <a:cs typeface="Times New Roman" pitchFamily="18" charset="0"/>
              </a:rPr>
              <a:t>, </a:t>
            </a:r>
            <a:r>
              <a:rPr lang="en-US" sz="2800" b="1" i="1">
                <a:solidFill>
                  <a:srgbClr val="C00000"/>
                </a:solidFill>
                <a:latin typeface="Times New Roman" pitchFamily="18" charset="0"/>
                <a:cs typeface="Times New Roman" pitchFamily="18" charset="0"/>
              </a:rPr>
              <a:t>d</a:t>
            </a:r>
            <a:r>
              <a:rPr lang="en-US" sz="2800" b="1">
                <a:solidFill>
                  <a:srgbClr val="002060"/>
                </a:solidFill>
                <a:latin typeface="Times New Roman" pitchFamily="18" charset="0"/>
                <a:cs typeface="Times New Roman" pitchFamily="18" charset="0"/>
              </a:rPr>
              <a:t> hay </a:t>
            </a:r>
            <a:r>
              <a:rPr lang="en-US" sz="2800" b="1" i="1">
                <a:solidFill>
                  <a:srgbClr val="C00000"/>
                </a:solidFill>
                <a:latin typeface="Times New Roman" pitchFamily="18" charset="0"/>
                <a:cs typeface="Times New Roman" pitchFamily="18" charset="0"/>
              </a:rPr>
              <a:t>gi </a:t>
            </a:r>
            <a:r>
              <a:rPr lang="en-US" sz="2800" b="1">
                <a:solidFill>
                  <a:srgbClr val="002060"/>
                </a:solidFill>
                <a:latin typeface="Times New Roman" pitchFamily="18" charset="0"/>
                <a:cs typeface="Times New Roman" pitchFamily="18" charset="0"/>
              </a:rPr>
              <a:t>thích hợp với mỗi ô trống:</a:t>
            </a:r>
            <a:endParaRPr lang="en-US" sz="28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08317937"/>
      </p:ext>
    </p:extLst>
  </p:cSld>
  <p:clrMapOvr>
    <a:masterClrMapping/>
  </p:clrMapOvr>
  <p:transition spd="med">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a:xfrm>
            <a:off x="406400" y="775834"/>
            <a:ext cx="11277600" cy="5119255"/>
          </a:xfrm>
        </p:spPr>
        <p:txBody>
          <a:bodyPr/>
          <a:lstStyle/>
          <a:p>
            <a:pPr eaLnBrk="1" hangingPunct="1"/>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Làm</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việc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cho</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cả</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ba</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thời</a:t>
            </a:r>
            <a:br>
              <a:rPr lang="en-US" sz="3600" b="1" dirty="0">
                <a:solidFill>
                  <a:srgbClr val="0000FF"/>
                </a:solidFill>
                <a:latin typeface="Times New Roman" pitchFamily="18" charset="0"/>
                <a:cs typeface="Times New Roman" pitchFamily="18" charset="0"/>
              </a:rPr>
            </a:br>
            <a:br>
              <a:rPr lang="en-US" sz="3600" b="1" dirty="0">
                <a:solidFill>
                  <a:srgbClr val="0000FF"/>
                </a:solidFill>
                <a:latin typeface="Times New Roman" pitchFamily="18" charset="0"/>
                <a:cs typeface="Times New Roman" pitchFamily="18" charset="0"/>
              </a:rPr>
            </a:br>
            <a:r>
              <a:rPr lang="en-US" sz="3600" b="1" dirty="0">
                <a:solidFill>
                  <a:srgbClr val="99000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Có</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một</a:t>
            </a:r>
            <a:r>
              <a:rPr lang="en-US" sz="3600" b="1" dirty="0">
                <a:solidFill>
                  <a:srgbClr val="002060"/>
                </a:solidFill>
                <a:latin typeface="Times New Roman" pitchFamily="18" charset="0"/>
                <a:cs typeface="Times New Roman" pitchFamily="18" charset="0"/>
              </a:rPr>
              <a:t> con </a:t>
            </a:r>
            <a:r>
              <a:rPr lang="en-US" sz="3600" b="1" dirty="0" err="1">
                <a:solidFill>
                  <a:srgbClr val="002060"/>
                </a:solidFill>
                <a:latin typeface="Times New Roman" pitchFamily="18" charset="0"/>
                <a:cs typeface="Times New Roman" pitchFamily="18" charset="0"/>
              </a:rPr>
              <a:t>ve</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thấy</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bác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nông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dân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nọ</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việc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miệt</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mài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từ</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sáng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đến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tối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chẳng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lúc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nào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ngơi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liền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tò</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mò</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hỏi</a:t>
            </a:r>
            <a:r>
              <a:rPr lang="en-US" sz="3600" b="1" dirty="0">
                <a:solidFill>
                  <a:srgbClr val="002060"/>
                </a:solidFill>
                <a:latin typeface="Times New Roman" pitchFamily="18" charset="0"/>
                <a:cs typeface="Times New Roman" pitchFamily="18" charset="0"/>
              </a:rPr>
              <a:t>:</a:t>
            </a:r>
            <a:br>
              <a:rPr lang="en-US" sz="3600" b="1" dirty="0">
                <a:solidFill>
                  <a:srgbClr val="002060"/>
                </a:solidFill>
                <a:latin typeface="Times New Roman" pitchFamily="18" charset="0"/>
                <a:cs typeface="Times New Roman" pitchFamily="18" charset="0"/>
              </a:rPr>
            </a:br>
            <a:r>
              <a:rPr lang="en-US" sz="3600" b="1" dirty="0">
                <a:solidFill>
                  <a:srgbClr val="002060"/>
                </a:solidFill>
                <a:latin typeface="Times New Roman" pitchFamily="18" charset="0"/>
                <a:cs typeface="Times New Roman" pitchFamily="18" charset="0"/>
              </a:rPr>
              <a:t>	- </a:t>
            </a:r>
            <a:r>
              <a:rPr lang="en-US" sz="3600" b="1" dirty="0" err="1">
                <a:solidFill>
                  <a:srgbClr val="002060"/>
                </a:solidFill>
                <a:latin typeface="Times New Roman" pitchFamily="18" charset="0"/>
                <a:cs typeface="Times New Roman" pitchFamily="18" charset="0"/>
              </a:rPr>
              <a:t>Bác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việc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quần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quật</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như</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thế</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để</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gì</a:t>
            </a:r>
            <a:r>
              <a:rPr lang="en-US" sz="3600" b="1" dirty="0">
                <a:solidFill>
                  <a:srgbClr val="002060"/>
                </a:solidFill>
                <a:latin typeface="Times New Roman" pitchFamily="18" charset="0"/>
                <a:cs typeface="Times New Roman" pitchFamily="18" charset="0"/>
              </a:rPr>
              <a:t>?</a:t>
            </a:r>
            <a:br>
              <a:rPr lang="en-US" sz="3600" b="1" dirty="0">
                <a:solidFill>
                  <a:srgbClr val="002060"/>
                </a:solidFill>
                <a:latin typeface="Times New Roman" pitchFamily="18" charset="0"/>
                <a:cs typeface="Times New Roman" pitchFamily="18" charset="0"/>
              </a:rPr>
            </a:b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Bác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nông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dân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đáp</a:t>
            </a:r>
            <a:r>
              <a:rPr lang="en-US" sz="3600" b="1" dirty="0">
                <a:solidFill>
                  <a:srgbClr val="002060"/>
                </a:solidFill>
                <a:latin typeface="Times New Roman" pitchFamily="18" charset="0"/>
                <a:cs typeface="Times New Roman" pitchFamily="18" charset="0"/>
              </a:rPr>
              <a:t>:</a:t>
            </a:r>
            <a:br>
              <a:rPr lang="en-US" sz="3600" b="1" dirty="0">
                <a:solidFill>
                  <a:srgbClr val="002060"/>
                </a:solidFill>
                <a:latin typeface="Times New Roman" pitchFamily="18" charset="0"/>
                <a:cs typeface="Times New Roman" pitchFamily="18" charset="0"/>
              </a:rPr>
            </a:br>
            <a:r>
              <a:rPr lang="en-US" sz="3600" b="1" dirty="0">
                <a:solidFill>
                  <a:srgbClr val="002060"/>
                </a:solidFill>
                <a:latin typeface="Times New Roman" pitchFamily="18" charset="0"/>
                <a:cs typeface="Times New Roman" pitchFamily="18" charset="0"/>
              </a:rPr>
              <a:t>	- </a:t>
            </a:r>
            <a:r>
              <a:rPr lang="en-US" sz="3600" b="1" dirty="0" err="1">
                <a:solidFill>
                  <a:srgbClr val="002060"/>
                </a:solidFill>
                <a:latin typeface="Times New Roman" pitchFamily="18" charset="0"/>
                <a:cs typeface="Times New Roman" pitchFamily="18" charset="0"/>
              </a:rPr>
              <a:t>Tôi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cho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cả</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ba</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thời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nên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không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thể</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ngừng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tay</a:t>
            </a:r>
            <a:r>
              <a:rPr lang="en-US" sz="3600" b="1" dirty="0">
                <a:solidFill>
                  <a:srgbClr val="002060"/>
                </a:solidFill>
                <a:latin typeface="Times New Roman" pitchFamily="18" charset="0"/>
                <a:cs typeface="Times New Roman" pitchFamily="18" charset="0"/>
              </a:rPr>
              <a:t>.</a:t>
            </a:r>
            <a:br>
              <a:rPr lang="en-US" sz="3600" b="1" dirty="0">
                <a:solidFill>
                  <a:srgbClr val="002060"/>
                </a:solidFill>
                <a:latin typeface="Times New Roman" pitchFamily="18" charset="0"/>
                <a:cs typeface="Times New Roman" pitchFamily="18" charset="0"/>
              </a:rPr>
            </a:b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Ve</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nghĩ</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mãi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không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ra</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lại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hỏi</a:t>
            </a:r>
            <a:r>
              <a:rPr lang="en-US" sz="3600" b="1" dirty="0">
                <a:solidFill>
                  <a:srgbClr val="002060"/>
                </a:solidFill>
                <a:latin typeface="Times New Roman" pitchFamily="18" charset="0"/>
                <a:cs typeface="Times New Roman" pitchFamily="18" charset="0"/>
              </a:rPr>
              <a:t>:</a:t>
            </a:r>
            <a:br>
              <a:rPr lang="en-US" sz="3600" b="1" dirty="0">
                <a:solidFill>
                  <a:srgbClr val="002060"/>
                </a:solidFill>
                <a:latin typeface="Times New Roman" pitchFamily="18" charset="0"/>
                <a:cs typeface="Times New Roman" pitchFamily="18" charset="0"/>
              </a:rPr>
            </a:br>
            <a:r>
              <a:rPr lang="en-US" sz="3600" b="1" dirty="0">
                <a:solidFill>
                  <a:srgbClr val="002060"/>
                </a:solidFill>
                <a:latin typeface="Times New Roman" pitchFamily="18" charset="0"/>
                <a:cs typeface="Times New Roman" pitchFamily="18" charset="0"/>
              </a:rPr>
              <a:t>	- </a:t>
            </a:r>
            <a:r>
              <a:rPr lang="en-US" sz="3600" b="1" dirty="0" err="1">
                <a:solidFill>
                  <a:srgbClr val="002060"/>
                </a:solidFill>
                <a:latin typeface="Times New Roman" pitchFamily="18" charset="0"/>
                <a:cs typeface="Times New Roman" pitchFamily="18" charset="0"/>
              </a:rPr>
              <a:t>Thế</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nào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việc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cho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cả</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ba</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thời</a:t>
            </a:r>
            <a:r>
              <a:rPr lang="en-US" sz="3600" b="1" dirty="0">
                <a:solidFill>
                  <a:srgbClr val="002060"/>
                </a:solidFill>
                <a:latin typeface="Times New Roman" pitchFamily="18" charset="0"/>
                <a:cs typeface="Times New Roman" pitchFamily="18" charset="0"/>
              </a:rPr>
              <a:t>?</a:t>
            </a:r>
          </a:p>
        </p:txBody>
      </p:sp>
      <p:sp>
        <p:nvSpPr>
          <p:cNvPr id="36869" name="Text Box 5"/>
          <p:cNvSpPr txBox="1">
            <a:spLocks noChangeArrowheads="1"/>
          </p:cNvSpPr>
          <p:nvPr/>
        </p:nvSpPr>
        <p:spPr bwMode="auto">
          <a:xfrm>
            <a:off x="5135360" y="3990066"/>
            <a:ext cx="448023" cy="519113"/>
          </a:xfrm>
          <a:prstGeom prst="rect">
            <a:avLst/>
          </a:prstGeom>
          <a:solidFill>
            <a:srgbClr val="00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sz="2800"/>
          </a:p>
        </p:txBody>
      </p:sp>
    </p:spTree>
    <p:extLst>
      <p:ext uri="{BB962C8B-B14F-4D97-AF65-F5344CB8AC3E}">
        <p14:creationId xmlns:p14="http://schemas.microsoft.com/office/powerpoint/2010/main" val="1283673820"/>
      </p:ext>
    </p:extLst>
  </p:cSld>
  <p:clrMapOvr>
    <a:masterClrMapping/>
  </p:clrMapOvr>
  <mc:AlternateContent xmlns:mc="http://schemas.openxmlformats.org/markup-compatibility/2006" xmlns:p14="http://schemas.microsoft.com/office/powerpoint/2010/main">
    <mc:Choice Requires="p14">
      <p:transition spd="slow" p14:dur="2000" advTm="1000"/>
    </mc:Choice>
    <mc:Fallback xmlns="">
      <p:transition spd="slow" advTm="100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xit" presetSubtype="16" fill="hold" grpId="0" nodeType="clickEffect">
                                  <p:stCondLst>
                                    <p:cond delay="0"/>
                                  </p:stCondLst>
                                  <p:childTnLst>
                                    <p:animEffect transition="out" filter="diamond(in)">
                                      <p:cBhvr>
                                        <p:cTn id="6" dur="1000"/>
                                        <p:tgtEl>
                                          <p:spTgt spid="36869"/>
                                        </p:tgtEl>
                                      </p:cBhvr>
                                    </p:animEffect>
                                    <p:set>
                                      <p:cBhvr>
                                        <p:cTn id="7" dur="1" fill="hold">
                                          <p:stCondLst>
                                            <p:cond delay="999"/>
                                          </p:stCondLst>
                                        </p:cTn>
                                        <p:tgtEl>
                                          <p:spTgt spid="3686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06400" y="274638"/>
            <a:ext cx="11277600" cy="6202362"/>
          </a:xfrm>
        </p:spPr>
        <p:txBody>
          <a:bodyPr/>
          <a:lstStyle/>
          <a:p>
            <a:pPr algn="l" eaLnBrk="1" hangingPunct="1"/>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Bác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nông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dân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ôn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tồn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giảng</a:t>
            </a:r>
            <a:r>
              <a:rPr lang="en-US" sz="3600" b="1" u="sng" dirty="0">
                <a:solidFill>
                  <a:srgbClr val="002060"/>
                </a:solidFill>
                <a:latin typeface="Times New Roman" pitchFamily="18" charset="0"/>
                <a:cs typeface="Times New Roman" pitchFamily="18" charset="0"/>
              </a:rPr>
              <a:t> </a:t>
            </a:r>
            <a:r>
              <a:rPr lang="en-US" sz="3600" b="1" u="sng" dirty="0" err="1">
                <a:solidFill>
                  <a:srgbClr val="002060"/>
                </a:solidFill>
                <a:latin typeface="Times New Roman" pitchFamily="18" charset="0"/>
                <a:cs typeface="Times New Roman" pitchFamily="18" charset="0"/>
              </a:rPr>
              <a:t>giải</a:t>
            </a:r>
            <a:r>
              <a:rPr lang="en-US" sz="3600" b="1" dirty="0">
                <a:solidFill>
                  <a:srgbClr val="002060"/>
                </a:solidFill>
                <a:latin typeface="Times New Roman" pitchFamily="18" charset="0"/>
                <a:cs typeface="Times New Roman" pitchFamily="18" charset="0"/>
              </a:rPr>
              <a:t>:</a:t>
            </a:r>
            <a:br>
              <a:rPr lang="en-US" sz="3600" b="1" dirty="0">
                <a:solidFill>
                  <a:srgbClr val="002060"/>
                </a:solidFill>
                <a:latin typeface="Times New Roman" pitchFamily="18" charset="0"/>
                <a:cs typeface="Times New Roman" pitchFamily="18" charset="0"/>
              </a:rPr>
            </a:br>
            <a:r>
              <a:rPr lang="en-US" sz="3600" b="1" dirty="0">
                <a:solidFill>
                  <a:srgbClr val="002060"/>
                </a:solidFill>
                <a:latin typeface="Times New Roman" pitchFamily="18" charset="0"/>
                <a:cs typeface="Times New Roman" pitchFamily="18" charset="0"/>
              </a:rPr>
              <a:t>	- </a:t>
            </a:r>
            <a:r>
              <a:rPr lang="en-US" sz="3600" b="1" dirty="0" err="1">
                <a:solidFill>
                  <a:srgbClr val="002060"/>
                </a:solidFill>
                <a:latin typeface="Times New Roman" pitchFamily="18" charset="0"/>
                <a:cs typeface="Times New Roman" pitchFamily="18" charset="0"/>
              </a:rPr>
              <a:t>Trước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hết</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phải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việc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để</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nuôi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thân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Đó</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việc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cho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hiện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tại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Nhà</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còn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bố</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mẹ</a:t>
            </a:r>
            <a:r>
              <a:rPr lang="en-US" sz="3600" b="1" dirty="0">
                <a:solidFill>
                  <a:srgbClr val="002060"/>
                </a:solidFill>
                <a:latin typeface="Times New Roman" pitchFamily="18" charset="0"/>
                <a:cs typeface="Times New Roman" pitchFamily="18" charset="0"/>
              </a:rPr>
              <a:t> </a:t>
            </a:r>
            <a:r>
              <a:rPr lang="en-US" sz="3600" b="1" u="sng" dirty="0" err="1">
                <a:solidFill>
                  <a:srgbClr val="002060"/>
                </a:solidFill>
                <a:latin typeface="Times New Roman" pitchFamily="18" charset="0"/>
                <a:cs typeface="Times New Roman" pitchFamily="18" charset="0"/>
              </a:rPr>
              <a:t>già</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việc</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để</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phụng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dưỡng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bố</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mẹ</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vì</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quá</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khứ</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Còn</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làm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để</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nuôi</a:t>
            </a:r>
            <a:r>
              <a:rPr lang="en-US" sz="3600" b="1" dirty="0">
                <a:solidFill>
                  <a:srgbClr val="002060"/>
                </a:solidFill>
                <a:latin typeface="Times New Roman" pitchFamily="18" charset="0"/>
                <a:cs typeface="Times New Roman" pitchFamily="18" charset="0"/>
              </a:rPr>
              <a:t> con </a:t>
            </a:r>
            <a:r>
              <a:rPr lang="en-US" sz="3600" b="1" dirty="0" err="1">
                <a:solidFill>
                  <a:srgbClr val="002060"/>
                </a:solidFill>
                <a:latin typeface="Times New Roman" pitchFamily="18" charset="0"/>
                <a:cs typeface="Times New Roman" pitchFamily="18" charset="0"/>
              </a:rPr>
              <a:t>là</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dành</a:t>
            </a:r>
            <a:r>
              <a:rPr lang="en-US" sz="3600" b="1" dirty="0">
                <a:solidFill>
                  <a:srgbClr val="002060"/>
                </a:solidFill>
                <a:latin typeface="Times New Roman" pitchFamily="18" charset="0"/>
                <a:cs typeface="Times New Roman" pitchFamily="18" charset="0"/>
              </a:rPr>
              <a:t> </a:t>
            </a:r>
            <a:r>
              <a:rPr lang="en-US" sz="3600" b="1" u="sng" dirty="0" err="1">
                <a:solidFill>
                  <a:srgbClr val="002060"/>
                </a:solidFill>
                <a:latin typeface="Times New Roman" pitchFamily="18" charset="0"/>
                <a:cs typeface="Times New Roman" pitchFamily="18" charset="0"/>
              </a:rPr>
              <a:t>dụm</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cho</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tương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lai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Sau</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này</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già</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các</a:t>
            </a:r>
            <a:r>
              <a:rPr lang="en-US" sz="3600" b="1" dirty="0">
                <a:solidFill>
                  <a:srgbClr val="002060"/>
                </a:solidFill>
                <a:latin typeface="Times New Roman" pitchFamily="18" charset="0"/>
                <a:cs typeface="Times New Roman" pitchFamily="18" charset="0"/>
              </a:rPr>
              <a:t> con </a:t>
            </a:r>
            <a:r>
              <a:rPr lang="en-US" sz="3600" b="1" dirty="0" err="1">
                <a:solidFill>
                  <a:srgbClr val="002060"/>
                </a:solidFill>
                <a:latin typeface="Times New Roman" pitchFamily="18" charset="0"/>
                <a:cs typeface="Times New Roman" pitchFamily="18" charset="0"/>
              </a:rPr>
              <a:t>tôi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lại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nuôi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như</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bây</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giờ</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tôi</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đang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phụng</a:t>
            </a:r>
            <a:r>
              <a:rPr lang="en-US" sz="3600" b="1" dirty="0">
                <a:solidFill>
                  <a:srgbClr val="002060"/>
                </a:solidFill>
                <a:latin typeface="Times New Roman" pitchFamily="18" charset="0"/>
                <a:cs typeface="Times New Roman" pitchFamily="18" charset="0"/>
              </a:rPr>
              <a:t> </a:t>
            </a:r>
            <a:r>
              <a:rPr lang="en-US" sz="3600" b="1" dirty="0" err="1">
                <a:solidFill>
                  <a:srgbClr val="002060"/>
                </a:solidFill>
                <a:latin typeface="Times New Roman" pitchFamily="18" charset="0"/>
                <a:cs typeface="Times New Roman" pitchFamily="18" charset="0"/>
              </a:rPr>
              <a:t>dưỡng</a:t>
            </a:r>
            <a:r>
              <a:rPr lang="en-US" sz="3600" b="1" dirty="0">
                <a:solidFill>
                  <a:srgbClr val="002060"/>
                </a:solidFill>
                <a:latin typeface="Times New Roman" pitchFamily="18" charset="0"/>
                <a:cs typeface="Times New Roman" pitchFamily="18" charset="0"/>
              </a:rPr>
              <a:t> cha </a:t>
            </a:r>
            <a:r>
              <a:rPr lang="en-US" sz="3600" b="1" dirty="0" err="1">
                <a:solidFill>
                  <a:srgbClr val="002060"/>
                </a:solidFill>
                <a:latin typeface="Times New Roman" pitchFamily="18" charset="0"/>
                <a:cs typeface="Times New Roman" pitchFamily="18" charset="0"/>
              </a:rPr>
              <a:t>mẹ</a:t>
            </a:r>
            <a:r>
              <a:rPr lang="en-US" sz="3600" b="1" dirty="0">
                <a:solidFill>
                  <a:srgbClr val="002060"/>
                </a:solidFill>
                <a:latin typeface="Times New Roman" pitchFamily="18" charset="0"/>
                <a:cs typeface="Times New Roman" pitchFamily="18" charset="0"/>
              </a:rPr>
              <a:t>.</a:t>
            </a:r>
            <a:br>
              <a:rPr lang="en-US" sz="3600" b="1" dirty="0">
                <a:solidFill>
                  <a:srgbClr val="002060"/>
                </a:solidFill>
                <a:latin typeface="Times New Roman" pitchFamily="18" charset="0"/>
                <a:cs typeface="Times New Roman" pitchFamily="18" charset="0"/>
              </a:rPr>
            </a:br>
            <a:r>
              <a:rPr lang="en-US" sz="3600" b="1" dirty="0">
                <a:solidFill>
                  <a:srgbClr val="002060"/>
                </a:solidFill>
                <a:latin typeface="Times New Roman" pitchFamily="18" charset="0"/>
                <a:cs typeface="Times New Roman" pitchFamily="18" charset="0"/>
              </a:rPr>
              <a:t>			                     </a:t>
            </a:r>
            <a:r>
              <a:rPr lang="en-US" sz="2400" b="1" dirty="0">
                <a:solidFill>
                  <a:srgbClr val="002060"/>
                </a:solidFill>
                <a:latin typeface="Times New Roman" pitchFamily="18" charset="0"/>
                <a:cs typeface="Times New Roman" pitchFamily="18" charset="0"/>
              </a:rPr>
              <a:t>TRUYỆN VUI DÂN GIAN THẾ GIỚI</a:t>
            </a:r>
          </a:p>
        </p:txBody>
      </p:sp>
      <p:sp>
        <p:nvSpPr>
          <p:cNvPr id="38915" name="Text Box 3"/>
          <p:cNvSpPr txBox="1">
            <a:spLocks noChangeArrowheads="1"/>
          </p:cNvSpPr>
          <p:nvPr/>
        </p:nvSpPr>
        <p:spPr bwMode="auto">
          <a:xfrm>
            <a:off x="2835430" y="3366656"/>
            <a:ext cx="933006" cy="519113"/>
          </a:xfrm>
          <a:prstGeom prst="rect">
            <a:avLst/>
          </a:prstGeom>
          <a:solidFill>
            <a:srgbClr val="00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sz="2800"/>
          </a:p>
        </p:txBody>
      </p:sp>
      <p:sp>
        <p:nvSpPr>
          <p:cNvPr id="38916" name="Text Box 4"/>
          <p:cNvSpPr txBox="1">
            <a:spLocks noChangeArrowheads="1"/>
          </p:cNvSpPr>
          <p:nvPr/>
        </p:nvSpPr>
        <p:spPr bwMode="auto">
          <a:xfrm>
            <a:off x="6705639" y="1288440"/>
            <a:ext cx="720395" cy="579438"/>
          </a:xfrm>
          <a:prstGeom prst="rect">
            <a:avLst/>
          </a:prstGeom>
          <a:solidFill>
            <a:srgbClr val="00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sz="3200"/>
          </a:p>
        </p:txBody>
      </p:sp>
      <p:sp>
        <p:nvSpPr>
          <p:cNvPr id="38917" name="Text Box 5"/>
          <p:cNvSpPr txBox="1">
            <a:spLocks noChangeArrowheads="1"/>
          </p:cNvSpPr>
          <p:nvPr/>
        </p:nvSpPr>
        <p:spPr bwMode="auto">
          <a:xfrm>
            <a:off x="8284990" y="2403821"/>
            <a:ext cx="651191" cy="519113"/>
          </a:xfrm>
          <a:prstGeom prst="rect">
            <a:avLst/>
          </a:prstGeom>
          <a:solidFill>
            <a:srgbClr val="00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endParaRPr lang="en-US" sz="2800"/>
          </a:p>
        </p:txBody>
      </p:sp>
    </p:spTree>
    <p:extLst>
      <p:ext uri="{BB962C8B-B14F-4D97-AF65-F5344CB8AC3E}">
        <p14:creationId xmlns:p14="http://schemas.microsoft.com/office/powerpoint/2010/main" val="41433916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xit" presetSubtype="16" fill="hold" grpId="0" nodeType="afterEffect">
                                  <p:stCondLst>
                                    <p:cond delay="0"/>
                                  </p:stCondLst>
                                  <p:childTnLst>
                                    <p:animEffect transition="out" filter="diamond(in)">
                                      <p:cBhvr>
                                        <p:cTn id="6" dur="1000"/>
                                        <p:tgtEl>
                                          <p:spTgt spid="38917"/>
                                        </p:tgtEl>
                                      </p:cBhvr>
                                    </p:animEffect>
                                    <p:set>
                                      <p:cBhvr>
                                        <p:cTn id="7" dur="1" fill="hold">
                                          <p:stCondLst>
                                            <p:cond delay="999"/>
                                          </p:stCondLst>
                                        </p:cTn>
                                        <p:tgtEl>
                                          <p:spTgt spid="38917"/>
                                        </p:tgtEl>
                                        <p:attrNameLst>
                                          <p:attrName>style.visibility</p:attrName>
                                        </p:attrNameLst>
                                      </p:cBhvr>
                                      <p:to>
                                        <p:strVal val="hidden"/>
                                      </p:to>
                                    </p:set>
                                  </p:childTnLst>
                                </p:cTn>
                              </p:par>
                            </p:childTnLst>
                          </p:cTn>
                        </p:par>
                        <p:par>
                          <p:cTn id="8" fill="hold" nodeType="afterGroup">
                            <p:stCondLst>
                              <p:cond delay="1000"/>
                            </p:stCondLst>
                            <p:childTnLst>
                              <p:par>
                                <p:cTn id="9" presetID="8" presetClass="exit" presetSubtype="16" fill="hold" grpId="0" nodeType="afterEffect">
                                  <p:stCondLst>
                                    <p:cond delay="0"/>
                                  </p:stCondLst>
                                  <p:childTnLst>
                                    <p:animEffect transition="out" filter="diamond(in)">
                                      <p:cBhvr>
                                        <p:cTn id="10" dur="1000"/>
                                        <p:tgtEl>
                                          <p:spTgt spid="38916"/>
                                        </p:tgtEl>
                                      </p:cBhvr>
                                    </p:animEffect>
                                    <p:set>
                                      <p:cBhvr>
                                        <p:cTn id="11" dur="1" fill="hold">
                                          <p:stCondLst>
                                            <p:cond delay="999"/>
                                          </p:stCondLst>
                                        </p:cTn>
                                        <p:tgtEl>
                                          <p:spTgt spid="38916"/>
                                        </p:tgtEl>
                                        <p:attrNameLst>
                                          <p:attrName>style.visibility</p:attrName>
                                        </p:attrNameLst>
                                      </p:cBhvr>
                                      <p:to>
                                        <p:strVal val="hidden"/>
                                      </p:to>
                                    </p:set>
                                  </p:childTnLst>
                                </p:cTn>
                              </p:par>
                            </p:childTnLst>
                          </p:cTn>
                        </p:par>
                        <p:par>
                          <p:cTn id="12" fill="hold" nodeType="afterGroup">
                            <p:stCondLst>
                              <p:cond delay="2000"/>
                            </p:stCondLst>
                            <p:childTnLst>
                              <p:par>
                                <p:cTn id="13" presetID="8" presetClass="exit" presetSubtype="16" fill="hold" grpId="0" nodeType="afterEffect">
                                  <p:stCondLst>
                                    <p:cond delay="0"/>
                                  </p:stCondLst>
                                  <p:childTnLst>
                                    <p:animEffect transition="out" filter="diamond(in)">
                                      <p:cBhvr>
                                        <p:cTn id="14" dur="1000"/>
                                        <p:tgtEl>
                                          <p:spTgt spid="38915"/>
                                        </p:tgtEl>
                                      </p:cBhvr>
                                    </p:animEffect>
                                    <p:set>
                                      <p:cBhvr>
                                        <p:cTn id="15" dur="1" fill="hold">
                                          <p:stCondLst>
                                            <p:cond delay="999"/>
                                          </p:stCondLst>
                                        </p:cTn>
                                        <p:tgtEl>
                                          <p:spTgt spid="389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p:bldP spid="38916" grpId="0" animBg="1"/>
      <p:bldP spid="389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1016000" y="4114801"/>
            <a:ext cx="10566400" cy="2281767"/>
            <a:chOff x="243" y="3600"/>
            <a:chExt cx="4557" cy="720"/>
          </a:xfrm>
        </p:grpSpPr>
        <p:pic>
          <p:nvPicPr>
            <p:cNvPr id="28677" name="Picture 5" descr="blumen-pflanzen051"/>
            <p:cNvPicPr>
              <a:picLocks noChangeAspect="1" noChangeArrowheads="1" noCrop="1"/>
            </p:cNvPicPr>
            <p:nvPr/>
          </p:nvPicPr>
          <p:blipFill>
            <a:blip r:embed="rId2"/>
            <a:srcRect/>
            <a:stretch>
              <a:fillRect/>
            </a:stretch>
          </p:blipFill>
          <p:spPr bwMode="auto">
            <a:xfrm>
              <a:off x="243" y="3744"/>
              <a:ext cx="525" cy="576"/>
            </a:xfrm>
            <a:prstGeom prst="rect">
              <a:avLst/>
            </a:prstGeom>
            <a:noFill/>
            <a:ln w="9525">
              <a:noFill/>
              <a:miter lim="800000"/>
              <a:headEnd/>
              <a:tailEnd/>
            </a:ln>
          </p:spPr>
        </p:pic>
        <p:pic>
          <p:nvPicPr>
            <p:cNvPr id="28678" name="Picture 6" descr="blumen-pflanzen051"/>
            <p:cNvPicPr>
              <a:picLocks noChangeAspect="1" noChangeArrowheads="1" noCrop="1"/>
            </p:cNvPicPr>
            <p:nvPr/>
          </p:nvPicPr>
          <p:blipFill>
            <a:blip r:embed="rId2"/>
            <a:srcRect/>
            <a:stretch>
              <a:fillRect/>
            </a:stretch>
          </p:blipFill>
          <p:spPr bwMode="auto">
            <a:xfrm flipH="1">
              <a:off x="819" y="3744"/>
              <a:ext cx="525" cy="576"/>
            </a:xfrm>
            <a:prstGeom prst="rect">
              <a:avLst/>
            </a:prstGeom>
            <a:noFill/>
            <a:ln w="9525">
              <a:noFill/>
              <a:miter lim="800000"/>
              <a:headEnd/>
              <a:tailEnd/>
            </a:ln>
          </p:spPr>
        </p:pic>
        <p:pic>
          <p:nvPicPr>
            <p:cNvPr id="28679" name="Picture 7" descr="blumen-pflanzen051"/>
            <p:cNvPicPr>
              <a:picLocks noChangeAspect="1" noChangeArrowheads="1" noCrop="1"/>
            </p:cNvPicPr>
            <p:nvPr/>
          </p:nvPicPr>
          <p:blipFill>
            <a:blip r:embed="rId2"/>
            <a:srcRect/>
            <a:stretch>
              <a:fillRect/>
            </a:stretch>
          </p:blipFill>
          <p:spPr bwMode="auto">
            <a:xfrm>
              <a:off x="1359" y="3600"/>
              <a:ext cx="657" cy="720"/>
            </a:xfrm>
            <a:prstGeom prst="rect">
              <a:avLst/>
            </a:prstGeom>
            <a:noFill/>
            <a:ln w="9525">
              <a:noFill/>
              <a:miter lim="800000"/>
              <a:headEnd/>
              <a:tailEnd/>
            </a:ln>
          </p:spPr>
        </p:pic>
        <p:pic>
          <p:nvPicPr>
            <p:cNvPr id="28680" name="Picture 8" descr="blumen-pflanzen051"/>
            <p:cNvPicPr>
              <a:picLocks noChangeAspect="1" noChangeArrowheads="1" noCrop="1"/>
            </p:cNvPicPr>
            <p:nvPr/>
          </p:nvPicPr>
          <p:blipFill>
            <a:blip r:embed="rId2"/>
            <a:srcRect/>
            <a:stretch>
              <a:fillRect/>
            </a:stretch>
          </p:blipFill>
          <p:spPr bwMode="auto">
            <a:xfrm flipH="1">
              <a:off x="1971" y="3744"/>
              <a:ext cx="525" cy="576"/>
            </a:xfrm>
            <a:prstGeom prst="rect">
              <a:avLst/>
            </a:prstGeom>
            <a:noFill/>
            <a:ln w="9525">
              <a:noFill/>
              <a:miter lim="800000"/>
              <a:headEnd/>
              <a:tailEnd/>
            </a:ln>
          </p:spPr>
        </p:pic>
        <p:pic>
          <p:nvPicPr>
            <p:cNvPr id="28681" name="Picture 9" descr="blumen-pflanzen051"/>
            <p:cNvPicPr>
              <a:picLocks noChangeAspect="1" noChangeArrowheads="1" noCrop="1"/>
            </p:cNvPicPr>
            <p:nvPr/>
          </p:nvPicPr>
          <p:blipFill>
            <a:blip r:embed="rId2"/>
            <a:srcRect/>
            <a:stretch>
              <a:fillRect/>
            </a:stretch>
          </p:blipFill>
          <p:spPr bwMode="auto">
            <a:xfrm>
              <a:off x="2568" y="3744"/>
              <a:ext cx="525" cy="576"/>
            </a:xfrm>
            <a:prstGeom prst="rect">
              <a:avLst/>
            </a:prstGeom>
            <a:noFill/>
            <a:ln w="9525">
              <a:noFill/>
              <a:miter lim="800000"/>
              <a:headEnd/>
              <a:tailEnd/>
            </a:ln>
          </p:spPr>
        </p:pic>
        <p:pic>
          <p:nvPicPr>
            <p:cNvPr id="28682" name="Picture 10" descr="blumen-pflanzen051"/>
            <p:cNvPicPr>
              <a:picLocks noChangeAspect="1" noChangeArrowheads="1" noCrop="1"/>
            </p:cNvPicPr>
            <p:nvPr/>
          </p:nvPicPr>
          <p:blipFill>
            <a:blip r:embed="rId2"/>
            <a:srcRect/>
            <a:stretch>
              <a:fillRect/>
            </a:stretch>
          </p:blipFill>
          <p:spPr bwMode="auto">
            <a:xfrm flipH="1">
              <a:off x="3083" y="3648"/>
              <a:ext cx="613" cy="672"/>
            </a:xfrm>
            <a:prstGeom prst="rect">
              <a:avLst/>
            </a:prstGeom>
            <a:noFill/>
            <a:ln w="9525">
              <a:noFill/>
              <a:miter lim="800000"/>
              <a:headEnd/>
              <a:tailEnd/>
            </a:ln>
          </p:spPr>
        </p:pic>
        <p:pic>
          <p:nvPicPr>
            <p:cNvPr id="28683" name="Picture 11" descr="blumen-pflanzen051"/>
            <p:cNvPicPr>
              <a:picLocks noChangeAspect="1" noChangeArrowheads="1" noCrop="1"/>
            </p:cNvPicPr>
            <p:nvPr/>
          </p:nvPicPr>
          <p:blipFill>
            <a:blip r:embed="rId2"/>
            <a:srcRect/>
            <a:stretch>
              <a:fillRect/>
            </a:stretch>
          </p:blipFill>
          <p:spPr bwMode="auto">
            <a:xfrm>
              <a:off x="3720" y="3744"/>
              <a:ext cx="525" cy="576"/>
            </a:xfrm>
            <a:prstGeom prst="rect">
              <a:avLst/>
            </a:prstGeom>
            <a:noFill/>
            <a:ln w="9525">
              <a:noFill/>
              <a:miter lim="800000"/>
              <a:headEnd/>
              <a:tailEnd/>
            </a:ln>
          </p:spPr>
        </p:pic>
        <p:pic>
          <p:nvPicPr>
            <p:cNvPr id="28684" name="Picture 12" descr="blumen-pflanzen051"/>
            <p:cNvPicPr>
              <a:picLocks noChangeAspect="1" noChangeArrowheads="1" noCrop="1"/>
            </p:cNvPicPr>
            <p:nvPr/>
          </p:nvPicPr>
          <p:blipFill>
            <a:blip r:embed="rId2"/>
            <a:srcRect/>
            <a:stretch>
              <a:fillRect/>
            </a:stretch>
          </p:blipFill>
          <p:spPr bwMode="auto">
            <a:xfrm flipH="1">
              <a:off x="4275" y="3744"/>
              <a:ext cx="525" cy="576"/>
            </a:xfrm>
            <a:prstGeom prst="rect">
              <a:avLst/>
            </a:prstGeom>
            <a:noFill/>
            <a:ln w="9525">
              <a:noFill/>
              <a:miter lim="800000"/>
              <a:headEnd/>
              <a:tailEnd/>
            </a:ln>
          </p:spPr>
        </p:pic>
      </p:grpSp>
      <p:sp>
        <p:nvSpPr>
          <p:cNvPr id="13" name="WordArt 4" descr="90%"/>
          <p:cNvSpPr>
            <a:spLocks noChangeArrowheads="1" noChangeShapeType="1" noTextEdit="1"/>
          </p:cNvSpPr>
          <p:nvPr/>
        </p:nvSpPr>
        <p:spPr bwMode="auto">
          <a:xfrm>
            <a:off x="498763" y="1168400"/>
            <a:ext cx="11402291" cy="3276600"/>
          </a:xfrm>
          <a:prstGeom prst="rect">
            <a:avLst/>
          </a:prstGeom>
        </p:spPr>
        <p:txBody>
          <a:bodyPr wrap="none" lIns="121917" tIns="60958" rIns="121917" bIns="60958" fromWordArt="1">
            <a:prstTxWarp prst="textPlain">
              <a:avLst>
                <a:gd name="adj" fmla="val 50000"/>
              </a:avLst>
            </a:prstTxWarp>
          </a:bodyPr>
          <a:lstStyle/>
          <a:p>
            <a:pPr algn="ctr"/>
            <a:r>
              <a:rPr lang="vi-VN" sz="6400" b="1" kern="10" dirty="0" err="1">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latin typeface="Times New Roman"/>
                <a:cs typeface="Times New Roman"/>
              </a:rPr>
              <a:t>Cảm</a:t>
            </a:r>
            <a:r>
              <a:rPr lang="vi-VN" sz="6400" b="1" kern="10" dirty="0">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latin typeface="Times New Roman"/>
                <a:cs typeface="Times New Roman"/>
              </a:rPr>
              <a:t> ơn </a:t>
            </a:r>
            <a:r>
              <a:rPr lang="vi-VN" sz="6400" b="1" kern="10" dirty="0" err="1">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latin typeface="Times New Roman"/>
                <a:cs typeface="Times New Roman"/>
              </a:rPr>
              <a:t>các</a:t>
            </a:r>
            <a:r>
              <a:rPr lang="vi-VN" sz="6400" b="1" kern="10" dirty="0">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latin typeface="Times New Roman"/>
                <a:cs typeface="Times New Roman"/>
              </a:rPr>
              <a:t> em </a:t>
            </a:r>
          </a:p>
          <a:p>
            <a:pPr algn="ctr"/>
            <a:r>
              <a:rPr lang="vi-VN" sz="6400" b="1" kern="10" dirty="0">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latin typeface="Times New Roman"/>
                <a:cs typeface="Times New Roman"/>
              </a:rPr>
              <a:t>học sinh thân yêu</a:t>
            </a:r>
            <a:r>
              <a:rPr lang="en-US" sz="6400" b="1" kern="10" dirty="0">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latin typeface="Times New Roman"/>
                <a:cs typeface="Times New Roman"/>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0" fill="hold"/>
                                        <p:tgtEl>
                                          <p:spTgt spid="13"/>
                                        </p:tgtEl>
                                        <p:attrNameLst>
                                          <p:attrName>ppt_x</p:attrName>
                                        </p:attrNameLst>
                                      </p:cBhvr>
                                      <p:tavLst>
                                        <p:tav tm="0">
                                          <p:val>
                                            <p:strVal val="#ppt_x"/>
                                          </p:val>
                                        </p:tav>
                                        <p:tav tm="100000">
                                          <p:val>
                                            <p:strVal val="#ppt_x"/>
                                          </p:val>
                                        </p:tav>
                                      </p:tavLst>
                                    </p:anim>
                                    <p:anim calcmode="lin" valueType="num">
                                      <p:cBhvr additive="base">
                                        <p:cTn id="8" dur="5000" fill="hold"/>
                                        <p:tgtEl>
                                          <p:spTgt spid="13"/>
                                        </p:tgtEl>
                                        <p:attrNameLst>
                                          <p:attrName>ppt_y</p:attrName>
                                        </p:attrNameLst>
                                      </p:cBhvr>
                                      <p:tavLst>
                                        <p:tav tm="0">
                                          <p:val>
                                            <p:strVal val="1+#ppt_h/2"/>
                                          </p:val>
                                        </p:tav>
                                        <p:tav tm="100000">
                                          <p:val>
                                            <p:strVal val="#ppt_y"/>
                                          </p:val>
                                        </p:tav>
                                      </p:tavLst>
                                    </p:anim>
                                  </p:childTnLst>
                                </p:cTn>
                              </p:par>
                            </p:childTnLst>
                          </p:cTn>
                        </p:par>
                        <p:par>
                          <p:cTn id="9" fill="hold">
                            <p:stCondLst>
                              <p:cond delay="5000"/>
                            </p:stCondLst>
                            <p:childTnLst>
                              <p:par>
                                <p:cTn id="10" presetID="22" presetClass="emph" presetSubtype="0" repeatCount="indefinite" fill="hold" grpId="1" nodeType="afterEffect">
                                  <p:stCondLst>
                                    <p:cond delay="0"/>
                                  </p:stCondLst>
                                  <p:childTnLst>
                                    <p:animClr clrSpc="hsl" dir="cw">
                                      <p:cBhvr override="childStyle">
                                        <p:cTn id="11" dur="500" fill="hold"/>
                                        <p:tgtEl>
                                          <p:spTgt spid="13"/>
                                        </p:tgtEl>
                                        <p:attrNameLst>
                                          <p:attrName>style.color</p:attrName>
                                        </p:attrNameLst>
                                      </p:cBhvr>
                                      <p:by>
                                        <p:hsl h="-7200000" s="0" l="0"/>
                                      </p:by>
                                    </p:animClr>
                                    <p:animClr clrSpc="hsl" dir="cw">
                                      <p:cBhvr>
                                        <p:cTn id="12" dur="500" fill="hold"/>
                                        <p:tgtEl>
                                          <p:spTgt spid="13"/>
                                        </p:tgtEl>
                                        <p:attrNameLst>
                                          <p:attrName>fillcolor</p:attrName>
                                        </p:attrNameLst>
                                      </p:cBhvr>
                                      <p:by>
                                        <p:hsl h="-7200000" s="0" l="0"/>
                                      </p:by>
                                    </p:animClr>
                                    <p:animClr clrSpc="hsl" dir="cw">
                                      <p:cBhvr>
                                        <p:cTn id="13" dur="500" fill="hold"/>
                                        <p:tgtEl>
                                          <p:spTgt spid="13"/>
                                        </p:tgtEl>
                                        <p:attrNameLst>
                                          <p:attrName>stroke.color</p:attrName>
                                        </p:attrNameLst>
                                      </p:cBhvr>
                                      <p:by>
                                        <p:hsl h="-7200000" s="0" l="0"/>
                                      </p:by>
                                    </p:animClr>
                                    <p:set>
                                      <p:cBhvr>
                                        <p:cTn id="14" dur="500" fill="hold"/>
                                        <p:tgtEl>
                                          <p:spTgt spid="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9"/>
          <p:cNvSpPr txBox="1">
            <a:spLocks noChangeArrowheads="1"/>
          </p:cNvSpPr>
          <p:nvPr/>
        </p:nvSpPr>
        <p:spPr bwMode="auto">
          <a:xfrm>
            <a:off x="3647295" y="814571"/>
            <a:ext cx="7897091" cy="5627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50000"/>
              </a:spcBef>
              <a:buFontTx/>
              <a:buNone/>
            </a:pPr>
            <a:r>
              <a:rPr lang="en-US" altLang="en-US" sz="2800" b="1" dirty="0" err="1">
                <a:solidFill>
                  <a:srgbClr val="FF0000"/>
                </a:solidFill>
                <a:latin typeface="Times New Roman" panose="02020603050405020304" pitchFamily="18" charset="0"/>
              </a:rPr>
              <a:t>Nhà</a:t>
            </a:r>
            <a:r>
              <a:rPr lang="en-US" altLang="en-US" sz="2800" b="1" dirty="0">
                <a:solidFill>
                  <a:srgbClr val="FF0000"/>
                </a:solidFill>
                <a:latin typeface="Times New Roman" panose="02020603050405020304" pitchFamily="18" charset="0"/>
              </a:rPr>
              <a:t> </a:t>
            </a:r>
            <a:r>
              <a:rPr lang="en-US" altLang="en-US" sz="2800" b="1" dirty="0" err="1">
                <a:solidFill>
                  <a:srgbClr val="FF0000"/>
                </a:solidFill>
                <a:latin typeface="Times New Roman" panose="02020603050405020304" pitchFamily="18" charset="0"/>
              </a:rPr>
              <a:t>yêu</a:t>
            </a:r>
            <a:r>
              <a:rPr lang="en-US" altLang="en-US" sz="2800" b="1" dirty="0">
                <a:solidFill>
                  <a:srgbClr val="FF0000"/>
                </a:solidFill>
                <a:latin typeface="Times New Roman" panose="02020603050405020304" pitchFamily="18" charset="0"/>
              </a:rPr>
              <a:t> </a:t>
            </a:r>
            <a:r>
              <a:rPr lang="en-US" altLang="en-US" sz="2800" b="1" dirty="0" err="1">
                <a:solidFill>
                  <a:srgbClr val="FF0000"/>
                </a:solidFill>
                <a:latin typeface="Times New Roman" panose="02020603050405020304" pitchFamily="18" charset="0"/>
              </a:rPr>
              <a:t>nước</a:t>
            </a:r>
            <a:r>
              <a:rPr lang="en-US" altLang="en-US" sz="2800" b="1" dirty="0">
                <a:solidFill>
                  <a:srgbClr val="FF0000"/>
                </a:solidFill>
                <a:latin typeface="Times New Roman" panose="02020603050405020304" pitchFamily="18" charset="0"/>
              </a:rPr>
              <a:t> </a:t>
            </a:r>
            <a:r>
              <a:rPr lang="en-US" altLang="en-US" sz="2800" b="1" dirty="0" err="1">
                <a:solidFill>
                  <a:srgbClr val="FF0000"/>
                </a:solidFill>
                <a:latin typeface="Times New Roman" panose="02020603050405020304" pitchFamily="18" charset="0"/>
              </a:rPr>
              <a:t>Nguyễn</a:t>
            </a:r>
            <a:r>
              <a:rPr lang="en-US" altLang="en-US" sz="2800" b="1" dirty="0">
                <a:solidFill>
                  <a:srgbClr val="FF0000"/>
                </a:solidFill>
                <a:latin typeface="Times New Roman" panose="02020603050405020304" pitchFamily="18" charset="0"/>
              </a:rPr>
              <a:t> </a:t>
            </a:r>
            <a:r>
              <a:rPr lang="en-US" altLang="en-US" sz="2800" b="1" dirty="0" err="1">
                <a:solidFill>
                  <a:srgbClr val="FF0000"/>
                </a:solidFill>
                <a:latin typeface="Times New Roman" panose="02020603050405020304" pitchFamily="18" charset="0"/>
              </a:rPr>
              <a:t>Trung</a:t>
            </a:r>
            <a:r>
              <a:rPr lang="en-US" altLang="en-US" sz="2800" b="1" dirty="0">
                <a:solidFill>
                  <a:srgbClr val="FF0000"/>
                </a:solidFill>
                <a:latin typeface="Times New Roman" panose="02020603050405020304" pitchFamily="18" charset="0"/>
              </a:rPr>
              <a:t> </a:t>
            </a:r>
            <a:r>
              <a:rPr lang="en-US" altLang="en-US" sz="2800" b="1" dirty="0" err="1">
                <a:solidFill>
                  <a:srgbClr val="FF0000"/>
                </a:solidFill>
                <a:latin typeface="Times New Roman" panose="02020603050405020304" pitchFamily="18" charset="0"/>
              </a:rPr>
              <a:t>Trực</a:t>
            </a:r>
            <a:endParaRPr lang="en-US" altLang="en-US" sz="2800" b="1" dirty="0">
              <a:solidFill>
                <a:srgbClr val="0070C0"/>
              </a:solidFill>
              <a:latin typeface="Times New Roman" panose="02020603050405020304" pitchFamily="18" charset="0"/>
            </a:endParaRPr>
          </a:p>
        </p:txBody>
      </p:sp>
      <p:sp>
        <p:nvSpPr>
          <p:cNvPr id="20" name="Text Box 8"/>
          <p:cNvSpPr txBox="1">
            <a:spLocks noChangeArrowheads="1"/>
          </p:cNvSpPr>
          <p:nvPr/>
        </p:nvSpPr>
        <p:spPr bwMode="auto">
          <a:xfrm>
            <a:off x="3610259" y="1683468"/>
            <a:ext cx="8470901"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eaLnBrk="1" hangingPunct="1">
              <a:spcBef>
                <a:spcPts val="600"/>
              </a:spcBef>
            </a:pP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Nguyễn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Trung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Trực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sinh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ra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trong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một</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gia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đình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làm</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nghề</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chài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lưới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trên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sông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Vàm</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Cỏ</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Năm</a:t>
            </a:r>
            <a:r>
              <a:rPr lang="en-US" sz="3200" b="1" dirty="0">
                <a:solidFill>
                  <a:srgbClr val="0000FF"/>
                </a:solidFill>
                <a:latin typeface="Times New Roman" pitchFamily="18" charset="0"/>
                <a:cs typeface="Times New Roman" pitchFamily="18" charset="0"/>
              </a:rPr>
              <a:t> 23 </a:t>
            </a:r>
            <a:r>
              <a:rPr lang="en-US" sz="3200" b="1" dirty="0" err="1">
                <a:solidFill>
                  <a:srgbClr val="0000FF"/>
                </a:solidFill>
                <a:latin typeface="Times New Roman" pitchFamily="18" charset="0"/>
                <a:cs typeface="Times New Roman" pitchFamily="18" charset="0"/>
              </a:rPr>
              <a:t>tuổi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ông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lãnh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đạo</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cuộc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nổi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dậy</a:t>
            </a:r>
            <a:r>
              <a:rPr lang="en-US" sz="3200" b="1" dirty="0">
                <a:solidFill>
                  <a:srgbClr val="0000FF"/>
                </a:solidFill>
                <a:latin typeface="Times New Roman" pitchFamily="18" charset="0"/>
                <a:cs typeface="Times New Roman" pitchFamily="18" charset="0"/>
              </a:rPr>
              <a:t> ở </a:t>
            </a:r>
            <a:r>
              <a:rPr lang="en-US" sz="3200" b="1" dirty="0" err="1">
                <a:solidFill>
                  <a:srgbClr val="0000FF"/>
                </a:solidFill>
                <a:latin typeface="Times New Roman" pitchFamily="18" charset="0"/>
                <a:cs typeface="Times New Roman" pitchFamily="18" charset="0"/>
              </a:rPr>
              <a:t>phủ</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Tân</a:t>
            </a:r>
            <a:r>
              <a:rPr lang="en-US" sz="3200" b="1" dirty="0">
                <a:solidFill>
                  <a:srgbClr val="0000FF"/>
                </a:solidFill>
                <a:latin typeface="Times New Roman" pitchFamily="18" charset="0"/>
                <a:cs typeface="Times New Roman" pitchFamily="18" charset="0"/>
              </a:rPr>
              <a:t> An, nay </a:t>
            </a:r>
            <a:r>
              <a:rPr lang="en-US" sz="3200" b="1" dirty="0" err="1">
                <a:solidFill>
                  <a:srgbClr val="0000FF"/>
                </a:solidFill>
                <a:latin typeface="Times New Roman" pitchFamily="18" charset="0"/>
                <a:cs typeface="Times New Roman" pitchFamily="18" charset="0"/>
              </a:rPr>
              <a:t>thuộc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tỉnh</a:t>
            </a:r>
            <a:r>
              <a:rPr lang="en-US" sz="3200" b="1" dirty="0">
                <a:solidFill>
                  <a:srgbClr val="0000FF"/>
                </a:solidFill>
                <a:latin typeface="Times New Roman" pitchFamily="18" charset="0"/>
                <a:cs typeface="Times New Roman" pitchFamily="18" charset="0"/>
              </a:rPr>
              <a:t> Long An. </a:t>
            </a:r>
            <a:r>
              <a:rPr lang="en-US" sz="3200" b="1" dirty="0" err="1">
                <a:solidFill>
                  <a:srgbClr val="0000FF"/>
                </a:solidFill>
                <a:latin typeface="Times New Roman" pitchFamily="18" charset="0"/>
                <a:cs typeface="Times New Roman" pitchFamily="18" charset="0"/>
              </a:rPr>
              <a:t>Đội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quân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khởi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nghĩa</a:t>
            </a:r>
            <a:r>
              <a:rPr lang="en-US" sz="3200" b="1" dirty="0">
                <a:solidFill>
                  <a:srgbClr val="0000FF"/>
                </a:solidFill>
                <a:latin typeface="Times New Roman" pitchFamily="18" charset="0"/>
                <a:cs typeface="Times New Roman" pitchFamily="18" charset="0"/>
              </a:rPr>
              <a:t> do </a:t>
            </a:r>
            <a:r>
              <a:rPr lang="en-US" sz="3200" b="1" dirty="0" err="1">
                <a:solidFill>
                  <a:srgbClr val="0000FF"/>
                </a:solidFill>
                <a:latin typeface="Times New Roman" pitchFamily="18" charset="0"/>
                <a:cs typeface="Times New Roman" pitchFamily="18" charset="0"/>
              </a:rPr>
              <a:t>ông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chỉ</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huy</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đã</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lập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nên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nhiều</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chiến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công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vang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dội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khắp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vùng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Tây</a:t>
            </a:r>
            <a:r>
              <a:rPr lang="en-US" sz="3200" b="1" dirty="0">
                <a:solidFill>
                  <a:srgbClr val="0000FF"/>
                </a:solidFill>
                <a:latin typeface="Times New Roman" pitchFamily="18" charset="0"/>
                <a:cs typeface="Times New Roman" pitchFamily="18" charset="0"/>
              </a:rPr>
              <a:t> Nam </a:t>
            </a:r>
            <a:r>
              <a:rPr lang="en-US" sz="3200" b="1" dirty="0" err="1">
                <a:solidFill>
                  <a:srgbClr val="0000FF"/>
                </a:solidFill>
                <a:latin typeface="Times New Roman" pitchFamily="18" charset="0"/>
                <a:cs typeface="Times New Roman" pitchFamily="18" charset="0"/>
              </a:rPr>
              <a:t>Bộ</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Bị</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giặc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bắt</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và</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đưa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ra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hành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hình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ông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khảng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khái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trả</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lời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viên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thống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đốc</a:t>
            </a:r>
            <a:r>
              <a:rPr lang="en-US" sz="3200" b="1" dirty="0">
                <a:solidFill>
                  <a:srgbClr val="0000FF"/>
                </a:solidFill>
                <a:latin typeface="Times New Roman" pitchFamily="18" charset="0"/>
                <a:cs typeface="Times New Roman" pitchFamily="18" charset="0"/>
              </a:rPr>
              <a:t> Nam </a:t>
            </a:r>
            <a:r>
              <a:rPr lang="en-US" sz="3200" b="1" dirty="0" err="1">
                <a:solidFill>
                  <a:srgbClr val="0000FF"/>
                </a:solidFill>
                <a:latin typeface="Times New Roman" pitchFamily="18" charset="0"/>
                <a:cs typeface="Times New Roman" pitchFamily="18" charset="0"/>
              </a:rPr>
              <a:t>Kì</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Bao</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giờ</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người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Tây</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nhỏ</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hết</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cỏ</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nước</a:t>
            </a:r>
            <a:r>
              <a:rPr lang="en-US" sz="3200" b="1" dirty="0">
                <a:solidFill>
                  <a:srgbClr val="0000FF"/>
                </a:solidFill>
                <a:latin typeface="Times New Roman" pitchFamily="18" charset="0"/>
                <a:cs typeface="Times New Roman" pitchFamily="18" charset="0"/>
              </a:rPr>
              <a:t> Nam </a:t>
            </a:r>
            <a:r>
              <a:rPr lang="en-US" sz="3200" b="1" dirty="0" err="1">
                <a:solidFill>
                  <a:srgbClr val="0000FF"/>
                </a:solidFill>
                <a:latin typeface="Times New Roman" pitchFamily="18" charset="0"/>
                <a:cs typeface="Times New Roman" pitchFamily="18" charset="0"/>
              </a:rPr>
              <a:t>thì</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mới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hết</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người</a:t>
            </a:r>
            <a:r>
              <a:rPr lang="en-US" sz="3200" b="1" dirty="0">
                <a:solidFill>
                  <a:srgbClr val="0000FF"/>
                </a:solidFill>
                <a:latin typeface="Times New Roman" pitchFamily="18" charset="0"/>
                <a:cs typeface="Times New Roman" pitchFamily="18" charset="0"/>
              </a:rPr>
              <a:t> Nam </a:t>
            </a:r>
            <a:r>
              <a:rPr lang="en-US" sz="3200" b="1" dirty="0" err="1">
                <a:solidFill>
                  <a:srgbClr val="0000FF"/>
                </a:solidFill>
                <a:latin typeface="Times New Roman" pitchFamily="18" charset="0"/>
                <a:cs typeface="Times New Roman" pitchFamily="18" charset="0"/>
              </a:rPr>
              <a:t>đánh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Tây</a:t>
            </a:r>
            <a:r>
              <a:rPr lang="en-US" sz="3200" b="1" dirty="0">
                <a:solidFill>
                  <a:srgbClr val="0000FF"/>
                </a:solidFill>
                <a:latin typeface="Times New Roman" pitchFamily="18" charset="0"/>
                <a:cs typeface="Times New Roman" pitchFamily="18" charset="0"/>
              </a:rPr>
              <a:t>.”</a:t>
            </a:r>
          </a:p>
        </p:txBody>
      </p:sp>
      <p:sp>
        <p:nvSpPr>
          <p:cNvPr id="2" name="AutoShape 2" descr="HÃ¬nh áº£nh cÃ³ liÃªn qua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HÃ¬nh áº£nh cÃ³ liÃªn qu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134" y="1808163"/>
            <a:ext cx="2765425" cy="35893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76744" y="5354108"/>
            <a:ext cx="2998255" cy="646331"/>
          </a:xfrm>
          <a:prstGeom prst="rect">
            <a:avLst/>
          </a:prstGeom>
          <a:noFill/>
        </p:spPr>
        <p:txBody>
          <a:bodyPr wrap="square" rtlCol="0">
            <a:spAutoFit/>
          </a:bodyPr>
          <a:lstStyle/>
          <a:p>
            <a:pPr algn="ctr"/>
            <a:r>
              <a:rPr lang="en-US" b="1">
                <a:solidFill>
                  <a:srgbClr val="002060"/>
                </a:solidFill>
                <a:latin typeface="Times New Roman" pitchFamily="18" charset="0"/>
                <a:cs typeface="Times New Roman" pitchFamily="18" charset="0"/>
              </a:rPr>
              <a:t>NGUYỄN TRUNG TRỰC</a:t>
            </a:r>
          </a:p>
          <a:p>
            <a:pPr algn="ctr"/>
            <a:r>
              <a:rPr lang="en-US" b="1">
                <a:solidFill>
                  <a:srgbClr val="002060"/>
                </a:solidFill>
                <a:latin typeface="Times New Roman" pitchFamily="18" charset="0"/>
                <a:cs typeface="Times New Roman" pitchFamily="18" charset="0"/>
              </a:rPr>
              <a:t>(1838-1868)</a:t>
            </a:r>
          </a:p>
        </p:txBody>
      </p:sp>
    </p:spTree>
    <p:extLst>
      <p:ext uri="{BB962C8B-B14F-4D97-AF65-F5344CB8AC3E}">
        <p14:creationId xmlns:p14="http://schemas.microsoft.com/office/powerpoint/2010/main" val="3533394170"/>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barn(inVertical)">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circle(in)">
                                      <p:cBhvr>
                                        <p:cTn id="12" dur="500"/>
                                        <p:tgtEl>
                                          <p:spTgt spid="20"/>
                                        </p:tgtEl>
                                      </p:cBhvr>
                                    </p:animEffect>
                                  </p:childTnLst>
                                </p:cTn>
                              </p:par>
                              <p:par>
                                <p:cTn id="13" presetID="6" presetClass="entr" presetSubtype="16" fill="hold" nodeType="withEffect">
                                  <p:stCondLst>
                                    <p:cond delay="0"/>
                                  </p:stCondLst>
                                  <p:childTnLst>
                                    <p:set>
                                      <p:cBhvr>
                                        <p:cTn id="14" dur="1" fill="hold">
                                          <p:stCondLst>
                                            <p:cond delay="0"/>
                                          </p:stCondLst>
                                        </p:cTn>
                                        <p:tgtEl>
                                          <p:spTgt spid="1028"/>
                                        </p:tgtEl>
                                        <p:attrNameLst>
                                          <p:attrName>style.visibility</p:attrName>
                                        </p:attrNameLst>
                                      </p:cBhvr>
                                      <p:to>
                                        <p:strVal val="visible"/>
                                      </p:to>
                                    </p:set>
                                    <p:animEffect transition="in" filter="circle(in)">
                                      <p:cBhvr>
                                        <p:cTn id="15" dur="500"/>
                                        <p:tgtEl>
                                          <p:spTgt spid="1028"/>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circle(in)">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9090" y="1517153"/>
            <a:ext cx="11291818" cy="2062103"/>
          </a:xfrm>
          <a:prstGeom prst="rect">
            <a:avLst/>
          </a:prstGeom>
        </p:spPr>
        <p:txBody>
          <a:bodyPr wrap="square">
            <a:spAutoFit/>
          </a:bodyPr>
          <a:lstStyle/>
          <a:p>
            <a:pPr algn="just">
              <a:tabLst>
                <a:tab pos="5486400" algn="l"/>
              </a:tabLst>
            </a:pPr>
            <a:r>
              <a:rPr lang="en-US" sz="3200" b="1" dirty="0">
                <a:solidFill>
                  <a:srgbClr val="C00000"/>
                </a:solidFill>
                <a:latin typeface="Times New Roman" pitchFamily="18" charset="0"/>
                <a:ea typeface="Times New Roman" pitchFamily="18" charset="0"/>
                <a:cs typeface="Times New Roman" pitchFamily="18" charset="0"/>
              </a:rPr>
              <a:t>- </a:t>
            </a:r>
            <a:r>
              <a:rPr lang="en-US" sz="3200" b="1" dirty="0" err="1">
                <a:solidFill>
                  <a:srgbClr val="C00000"/>
                </a:solidFill>
                <a:latin typeface="Times New Roman" pitchFamily="18" charset="0"/>
                <a:cs typeface="Times New Roman" pitchFamily="18" charset="0"/>
              </a:rPr>
              <a:t>Em</a:t>
            </a:r>
            <a:r>
              <a:rPr lang="en-US" sz="3200" b="1" dirty="0">
                <a:solidFill>
                  <a:srgbClr val="C00000"/>
                </a:solidFill>
                <a:latin typeface="Times New Roman" pitchFamily="18" charset="0"/>
                <a:cs typeface="Times New Roman" pitchFamily="18" charset="0"/>
              </a:rPr>
              <a:t> </a:t>
            </a:r>
            <a:r>
              <a:rPr lang="en-US" sz="3200" b="1" dirty="0" err="1">
                <a:solidFill>
                  <a:srgbClr val="C00000"/>
                </a:solidFill>
                <a:latin typeface="Times New Roman" pitchFamily="18" charset="0"/>
                <a:cs typeface="Times New Roman" pitchFamily="18" charset="0"/>
              </a:rPr>
              <a:t>biết</a:t>
            </a:r>
            <a:r>
              <a:rPr lang="en-US" sz="3200" b="1" dirty="0">
                <a:solidFill>
                  <a:srgbClr val="C00000"/>
                </a:solidFill>
                <a:latin typeface="Times New Roman" pitchFamily="18" charset="0"/>
                <a:cs typeface="Times New Roman" pitchFamily="18" charset="0"/>
              </a:rPr>
              <a:t> </a:t>
            </a:r>
            <a:r>
              <a:rPr lang="en-US" sz="3200" b="1" dirty="0" err="1">
                <a:solidFill>
                  <a:srgbClr val="C00000"/>
                </a:solidFill>
                <a:latin typeface="Times New Roman" pitchFamily="18" charset="0"/>
                <a:cs typeface="Times New Roman" pitchFamily="18" charset="0"/>
              </a:rPr>
              <a:t>gì</a:t>
            </a:r>
            <a:r>
              <a:rPr lang="en-US" sz="3200" b="1" dirty="0">
                <a:solidFill>
                  <a:srgbClr val="C00000"/>
                </a:solidFill>
                <a:latin typeface="Times New Roman" pitchFamily="18" charset="0"/>
                <a:cs typeface="Times New Roman" pitchFamily="18" charset="0"/>
              </a:rPr>
              <a:t> </a:t>
            </a:r>
            <a:r>
              <a:rPr lang="en-US" sz="3200" b="1" dirty="0" err="1">
                <a:solidFill>
                  <a:srgbClr val="C00000"/>
                </a:solidFill>
                <a:latin typeface="Times New Roman" pitchFamily="18" charset="0"/>
                <a:cs typeface="Times New Roman" pitchFamily="18" charset="0"/>
              </a:rPr>
              <a:t>về</a:t>
            </a:r>
            <a:r>
              <a:rPr lang="en-US" sz="3200" b="1" dirty="0">
                <a:solidFill>
                  <a:srgbClr val="C00000"/>
                </a:solidFill>
                <a:latin typeface="Times New Roman" pitchFamily="18" charset="0"/>
                <a:cs typeface="Times New Roman" pitchFamily="18" charset="0"/>
              </a:rPr>
              <a:t> </a:t>
            </a:r>
            <a:r>
              <a:rPr lang="en-US" sz="3200" b="1" dirty="0" err="1">
                <a:solidFill>
                  <a:srgbClr val="C00000"/>
                </a:solidFill>
                <a:latin typeface="Times New Roman" pitchFamily="18" charset="0"/>
                <a:cs typeface="Times New Roman" pitchFamily="18" charset="0"/>
              </a:rPr>
              <a:t>Nguyễn</a:t>
            </a:r>
            <a:r>
              <a:rPr lang="en-US" sz="3200" b="1" dirty="0">
                <a:solidFill>
                  <a:srgbClr val="C00000"/>
                </a:solidFill>
                <a:latin typeface="Times New Roman" pitchFamily="18" charset="0"/>
                <a:cs typeface="Times New Roman" pitchFamily="18" charset="0"/>
              </a:rPr>
              <a:t> </a:t>
            </a:r>
            <a:r>
              <a:rPr lang="en-US" sz="3200" b="1" dirty="0" err="1">
                <a:solidFill>
                  <a:srgbClr val="C00000"/>
                </a:solidFill>
                <a:latin typeface="Times New Roman" pitchFamily="18" charset="0"/>
                <a:cs typeface="Times New Roman" pitchFamily="18" charset="0"/>
              </a:rPr>
              <a:t>Trung</a:t>
            </a:r>
            <a:r>
              <a:rPr lang="en-US" sz="3200" b="1" dirty="0">
                <a:solidFill>
                  <a:srgbClr val="C00000"/>
                </a:solidFill>
                <a:latin typeface="Times New Roman" pitchFamily="18" charset="0"/>
                <a:cs typeface="Times New Roman" pitchFamily="18" charset="0"/>
              </a:rPr>
              <a:t> </a:t>
            </a:r>
            <a:r>
              <a:rPr lang="en-US" sz="3200" b="1" dirty="0" err="1">
                <a:solidFill>
                  <a:srgbClr val="C00000"/>
                </a:solidFill>
                <a:latin typeface="Times New Roman" pitchFamily="18" charset="0"/>
                <a:cs typeface="Times New Roman" pitchFamily="18" charset="0"/>
              </a:rPr>
              <a:t>Trực</a:t>
            </a:r>
            <a:r>
              <a:rPr lang="en-US" sz="3200" b="1" dirty="0">
                <a:solidFill>
                  <a:srgbClr val="C00000"/>
                </a:solidFill>
                <a:latin typeface="Times New Roman" pitchFamily="18" charset="0"/>
                <a:cs typeface="Times New Roman" pitchFamily="18" charset="0"/>
              </a:rPr>
              <a:t>?</a:t>
            </a:r>
            <a:endParaRPr lang="en-US" sz="3200" b="1" dirty="0">
              <a:solidFill>
                <a:srgbClr val="C00000"/>
              </a:solidFill>
              <a:latin typeface="Times New Roman" panose="02020603050405020304" pitchFamily="18" charset="0"/>
              <a:ea typeface="Times New Roman" panose="02020603050405020304" pitchFamily="18" charset="0"/>
              <a:cs typeface="Times New Roman" pitchFamily="18" charset="0"/>
            </a:endParaRPr>
          </a:p>
          <a:p>
            <a:pPr marL="0" lvl="2" algn="just">
              <a:tabLst>
                <a:tab pos="5486400" algn="l"/>
              </a:tabLst>
            </a:pPr>
            <a:r>
              <a:rPr lang="en-US" sz="3200" b="1" dirty="0">
                <a:solidFill>
                  <a:srgbClr val="002060"/>
                </a:solidFill>
                <a:latin typeface="Times New Roman" pitchFamily="18" charset="0"/>
                <a:ea typeface="Times New Roman" panose="02020603050405020304"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sinh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ra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đình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nghèo</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Năm</a:t>
            </a:r>
            <a:r>
              <a:rPr lang="en-US" sz="3200" b="1" dirty="0">
                <a:solidFill>
                  <a:srgbClr val="002060"/>
                </a:solidFill>
                <a:latin typeface="Times New Roman" pitchFamily="18" charset="0"/>
                <a:cs typeface="Times New Roman" pitchFamily="18" charset="0"/>
              </a:rPr>
              <a:t> 23 </a:t>
            </a:r>
            <a:r>
              <a:rPr lang="en-US" sz="3200" b="1" dirty="0" err="1">
                <a:solidFill>
                  <a:srgbClr val="002060"/>
                </a:solidFill>
                <a:latin typeface="Times New Roman" pitchFamily="18" charset="0"/>
                <a:cs typeface="Times New Roman" pitchFamily="18" charset="0"/>
              </a:rPr>
              <a:t>tuổi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lãnh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đạo</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cuộc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nổi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dậy</a:t>
            </a:r>
            <a:r>
              <a:rPr lang="en-US" sz="3200" b="1" dirty="0">
                <a:solidFill>
                  <a:srgbClr val="002060"/>
                </a:solidFill>
                <a:latin typeface="Times New Roman" pitchFamily="18" charset="0"/>
                <a:cs typeface="Times New Roman" pitchFamily="18" charset="0"/>
              </a:rPr>
              <a:t> ở </a:t>
            </a:r>
            <a:r>
              <a:rPr lang="en-US" sz="3200" b="1" dirty="0" err="1">
                <a:solidFill>
                  <a:srgbClr val="002060"/>
                </a:solidFill>
                <a:latin typeface="Times New Roman" pitchFamily="18" charset="0"/>
                <a:cs typeface="Times New Roman" pitchFamily="18" charset="0"/>
              </a:rPr>
              <a:t>phủ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Tân</a:t>
            </a:r>
            <a:r>
              <a:rPr lang="en-US" sz="3200" b="1" dirty="0">
                <a:solidFill>
                  <a:srgbClr val="002060"/>
                </a:solidFill>
                <a:latin typeface="Times New Roman" pitchFamily="18" charset="0"/>
                <a:cs typeface="Times New Roman" pitchFamily="18" charset="0"/>
              </a:rPr>
              <a:t> An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lập</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nhiều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chiến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bị</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giặc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bắt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bị</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hành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hình</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anose="02020603050405020304" pitchFamily="18" charset="0"/>
              <a:ea typeface="Times New Roman" panose="02020603050405020304" pitchFamily="18" charset="0"/>
              <a:cs typeface="Times New Roman" pitchFamily="18" charset="0"/>
            </a:endParaRPr>
          </a:p>
        </p:txBody>
      </p:sp>
      <p:sp>
        <p:nvSpPr>
          <p:cNvPr id="11" name="TextBox 10"/>
          <p:cNvSpPr txBox="1"/>
          <p:nvPr/>
        </p:nvSpPr>
        <p:spPr>
          <a:xfrm>
            <a:off x="604910" y="3629651"/>
            <a:ext cx="11380764" cy="2062103"/>
          </a:xfrm>
          <a:prstGeom prst="rect">
            <a:avLst/>
          </a:prstGeom>
          <a:noFill/>
        </p:spPr>
        <p:txBody>
          <a:bodyPr wrap="square" rtlCol="0">
            <a:spAutoFit/>
          </a:bodyPr>
          <a:lstStyle/>
          <a:p>
            <a:pPr marL="0" lvl="2"/>
            <a:r>
              <a:rPr lang="en-US" sz="3200" b="1">
                <a:solidFill>
                  <a:srgbClr val="C00000"/>
                </a:solidFill>
                <a:latin typeface="Times New Roman" pitchFamily="18" charset="0"/>
                <a:cs typeface="Times New Roman" pitchFamily="18" charset="0"/>
              </a:rPr>
              <a:t>- Nhà yêu nước Nguyễn Trung Trực đã có câu nói nào lưu danh muôn đời? </a:t>
            </a:r>
            <a:endParaRPr lang="en-US" sz="3200" b="1" dirty="0">
              <a:solidFill>
                <a:srgbClr val="C00000"/>
              </a:solidFill>
              <a:latin typeface="Times New Roman" pitchFamily="18" charset="0"/>
              <a:cs typeface="Times New Roman" pitchFamily="18" charset="0"/>
            </a:endParaRPr>
          </a:p>
          <a:p>
            <a:pPr>
              <a:buFontTx/>
              <a:buChar char="-"/>
            </a:pPr>
            <a:r>
              <a:rPr lang="en-US" sz="3200" b="1" i="1">
                <a:solidFill>
                  <a:srgbClr val="0070C0"/>
                </a:solidFill>
                <a:latin typeface="Times New Roman" pitchFamily="18" charset="0"/>
                <a:cs typeface="Times New Roman" pitchFamily="18" charset="0"/>
              </a:rPr>
              <a:t> </a:t>
            </a:r>
            <a:r>
              <a:rPr lang="en-US" sz="3200" b="1">
                <a:solidFill>
                  <a:srgbClr val="002060"/>
                </a:solidFill>
                <a:latin typeface="Times New Roman" pitchFamily="18" charset="0"/>
                <a:cs typeface="Times New Roman" pitchFamily="18" charset="0"/>
              </a:rPr>
              <a:t>Câu nói: “Bao giờ người Tây nhổ hết cỏ nước Nam thì mới hết người Nam đánh Tây.”</a:t>
            </a:r>
            <a:endParaRPr lang="en-US" sz="32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03811289"/>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4"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3">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Effect transition="in" filter="slide(fromBottom)">
                                      <p:cBhvr>
                                        <p:cTn id="21" dur="500"/>
                                        <p:tgtEl>
                                          <p:spTgt spid="11">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nodeType="clickEffect">
                                  <p:stCondLst>
                                    <p:cond delay="0"/>
                                  </p:stCondLst>
                                  <p:childTnLst>
                                    <p:set>
                                      <p:cBhvr>
                                        <p:cTn id="25" dur="1" fill="hold">
                                          <p:stCondLst>
                                            <p:cond delay="0"/>
                                          </p:stCondLst>
                                        </p:cTn>
                                        <p:tgtEl>
                                          <p:spTgt spid="11">
                                            <p:txEl>
                                              <p:pRg st="1" end="1"/>
                                            </p:txEl>
                                          </p:spTgt>
                                        </p:tgtEl>
                                        <p:attrNameLst>
                                          <p:attrName>style.visibility</p:attrName>
                                        </p:attrNameLst>
                                      </p:cBhvr>
                                      <p:to>
                                        <p:strVal val="visible"/>
                                      </p:to>
                                    </p:set>
                                    <p:anim calcmode="lin" valueType="num">
                                      <p:cBhvr>
                                        <p:cTn id="26" dur="1000" fill="hold"/>
                                        <p:tgtEl>
                                          <p:spTgt spid="11">
                                            <p:txEl>
                                              <p:pRg st="1" end="1"/>
                                            </p:txEl>
                                          </p:spTgt>
                                        </p:tgtEl>
                                        <p:attrNameLst>
                                          <p:attrName>ppt_x</p:attrName>
                                        </p:attrNameLst>
                                      </p:cBhvr>
                                      <p:tavLst>
                                        <p:tav tm="0">
                                          <p:val>
                                            <p:strVal val="#ppt_x-.2"/>
                                          </p:val>
                                        </p:tav>
                                        <p:tav tm="100000">
                                          <p:val>
                                            <p:strVal val="#ppt_x"/>
                                          </p:val>
                                        </p:tav>
                                      </p:tavLst>
                                    </p:anim>
                                    <p:anim calcmode="lin" valueType="num">
                                      <p:cBhvr>
                                        <p:cTn id="27" dur="1000" fill="hold"/>
                                        <p:tgtEl>
                                          <p:spTgt spid="1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Káº¿t quáº£ hÃ¬nh áº£nh cho áº£nh Nguyá»n trung Trá»±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432" y="-1"/>
            <a:ext cx="5583767" cy="5207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4" descr="Káº¿t quáº£ hÃ¬nh áº£nh cho áº£nh Nguyá»n trung Trá»±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6400800" cy="591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6" descr="HÃ¬nh áº£nh cÃ³ liÃªn qua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2000" cy="680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0309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arn(inVertical)">
                                      <p:cBhvr>
                                        <p:cTn id="7" dur="500"/>
                                        <p:tgtEl>
                                          <p:spTgt spid="14338"/>
                                        </p:tgtEl>
                                      </p:cBhvr>
                                    </p:animEffect>
                                  </p:childTnLst>
                                </p:cTn>
                              </p:par>
                              <p:par>
                                <p:cTn id="8" presetID="16" presetClass="entr" presetSubtype="21" fill="hold" nodeType="withEffect">
                                  <p:stCondLst>
                                    <p:cond delay="0"/>
                                  </p:stCondLst>
                                  <p:childTnLst>
                                    <p:set>
                                      <p:cBhvr>
                                        <p:cTn id="9" dur="1" fill="hold">
                                          <p:stCondLst>
                                            <p:cond delay="0"/>
                                          </p:stCondLst>
                                        </p:cTn>
                                        <p:tgtEl>
                                          <p:spTgt spid="14339"/>
                                        </p:tgtEl>
                                        <p:attrNameLst>
                                          <p:attrName>style.visibility</p:attrName>
                                        </p:attrNameLst>
                                      </p:cBhvr>
                                      <p:to>
                                        <p:strVal val="visible"/>
                                      </p:to>
                                    </p:set>
                                    <p:animEffect transition="in" filter="barn(inVertical)">
                                      <p:cBhvr>
                                        <p:cTn id="10" dur="500"/>
                                        <p:tgtEl>
                                          <p:spTgt spid="1433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4338"/>
                                        </p:tgtEl>
                                      </p:cBhvr>
                                    </p:animEffect>
                                    <p:set>
                                      <p:cBhvr>
                                        <p:cTn id="15" dur="1" fill="hold">
                                          <p:stCondLst>
                                            <p:cond delay="499"/>
                                          </p:stCondLst>
                                        </p:cTn>
                                        <p:tgtEl>
                                          <p:spTgt spid="14338"/>
                                        </p:tgtEl>
                                        <p:attrNameLst>
                                          <p:attrName>style.visibility</p:attrName>
                                        </p:attrNameLst>
                                      </p:cBhvr>
                                      <p:to>
                                        <p:strVal val="hidden"/>
                                      </p:to>
                                    </p:set>
                                  </p:childTnLst>
                                </p:cTn>
                              </p:par>
                              <p:par>
                                <p:cTn id="16" presetID="10" presetClass="exit" presetSubtype="0" fill="hold" nodeType="withEffect">
                                  <p:stCondLst>
                                    <p:cond delay="0"/>
                                  </p:stCondLst>
                                  <p:childTnLst>
                                    <p:animEffect transition="out" filter="fade">
                                      <p:cBhvr>
                                        <p:cTn id="17" dur="500"/>
                                        <p:tgtEl>
                                          <p:spTgt spid="14339"/>
                                        </p:tgtEl>
                                      </p:cBhvr>
                                    </p:animEffect>
                                    <p:set>
                                      <p:cBhvr>
                                        <p:cTn id="18" dur="1" fill="hold">
                                          <p:stCondLst>
                                            <p:cond delay="499"/>
                                          </p:stCondLst>
                                        </p:cTn>
                                        <p:tgtEl>
                                          <p:spTgt spid="14339"/>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14340"/>
                                        </p:tgtEl>
                                        <p:attrNameLst>
                                          <p:attrName>style.visibility</p:attrName>
                                        </p:attrNameLst>
                                      </p:cBhvr>
                                      <p:to>
                                        <p:strVal val="visible"/>
                                      </p:to>
                                    </p:set>
                                    <p:animEffect transition="in" filter="circle(in)">
                                      <p:cBhvr>
                                        <p:cTn id="23" dur="20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9090" y="2272222"/>
            <a:ext cx="11291818" cy="2062103"/>
          </a:xfrm>
          <a:prstGeom prst="rect">
            <a:avLst/>
          </a:prstGeom>
        </p:spPr>
        <p:txBody>
          <a:bodyPr wrap="square">
            <a:spAutoFit/>
          </a:bodyPr>
          <a:lstStyle/>
          <a:p>
            <a:pPr algn="just">
              <a:tabLst>
                <a:tab pos="5486400" algn="l"/>
              </a:tabLst>
            </a:pPr>
            <a:r>
              <a:rPr lang="en-US" sz="3200" b="1" dirty="0">
                <a:solidFill>
                  <a:srgbClr val="C00000"/>
                </a:solidFill>
                <a:latin typeface="Times New Roman" pitchFamily="18" charset="0"/>
                <a:ea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Dân</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tộc</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Việt</a:t>
            </a:r>
            <a:r>
              <a:rPr lang="en-US" sz="3200" b="1" dirty="0">
                <a:solidFill>
                  <a:srgbClr val="FF66CC"/>
                </a:solidFill>
                <a:latin typeface="Times New Roman" pitchFamily="18" charset="0"/>
                <a:cs typeface="Times New Roman" pitchFamily="18" charset="0"/>
              </a:rPr>
              <a:t> Nam </a:t>
            </a:r>
            <a:r>
              <a:rPr lang="en-US" sz="3200" b="1" dirty="0" err="1">
                <a:solidFill>
                  <a:srgbClr val="FF66CC"/>
                </a:solidFill>
                <a:latin typeface="Times New Roman" pitchFamily="18" charset="0"/>
                <a:cs typeface="Times New Roman" pitchFamily="18" charset="0"/>
              </a:rPr>
              <a:t>từ</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xa</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xưa</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luôn</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có</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truyền</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thống</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yêu</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nước</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Trong</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kháng</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chiến</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chống</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giặc</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ngoại</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xâm</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có</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rất</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nhiều</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tấm</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gương</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anh</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dũng</a:t>
            </a:r>
            <a:r>
              <a:rPr lang="en-US" sz="3200" b="1" dirty="0">
                <a:solidFill>
                  <a:srgbClr val="FF66CC"/>
                </a:solidFill>
                <a:latin typeface="Times New Roman" pitchFamily="18" charset="0"/>
                <a:cs typeface="Times New Roman" pitchFamily="18" charset="0"/>
              </a:rPr>
              <a:t> hi </a:t>
            </a:r>
            <a:r>
              <a:rPr lang="en-US" sz="3200" b="1" dirty="0" err="1">
                <a:solidFill>
                  <a:srgbClr val="FF66CC"/>
                </a:solidFill>
                <a:latin typeface="Times New Roman" pitchFamily="18" charset="0"/>
                <a:cs typeface="Times New Roman" pitchFamily="18" charset="0"/>
              </a:rPr>
              <a:t>sinh</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vì</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đất</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nước</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Em</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biết</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tấm</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gương</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nào</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như</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vậy</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Hãy</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nêu</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tên</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người</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anh</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hùng</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đó</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cho</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các</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bạn</a:t>
            </a:r>
            <a:r>
              <a:rPr lang="en-US" sz="3200" b="1" dirty="0">
                <a:solidFill>
                  <a:srgbClr val="FF66CC"/>
                </a:solidFill>
                <a:latin typeface="Times New Roman" pitchFamily="18" charset="0"/>
                <a:cs typeface="Times New Roman" pitchFamily="18" charset="0"/>
              </a:rPr>
              <a:t> </a:t>
            </a:r>
            <a:r>
              <a:rPr lang="en-US" sz="3200" b="1" dirty="0" err="1">
                <a:solidFill>
                  <a:srgbClr val="FF66CC"/>
                </a:solidFill>
                <a:latin typeface="Times New Roman" pitchFamily="18" charset="0"/>
                <a:cs typeface="Times New Roman" pitchFamily="18" charset="0"/>
              </a:rPr>
              <a:t>biết</a:t>
            </a:r>
            <a:r>
              <a:rPr lang="en-US" sz="3200" b="1" dirty="0">
                <a:solidFill>
                  <a:srgbClr val="FF66CC"/>
                </a:solidFill>
                <a:latin typeface="Times New Roman" pitchFamily="18" charset="0"/>
                <a:cs typeface="Times New Roman" pitchFamily="18" charset="0"/>
              </a:rPr>
              <a:t>.</a:t>
            </a:r>
          </a:p>
        </p:txBody>
      </p:sp>
    </p:spTree>
    <p:extLst>
      <p:ext uri="{BB962C8B-B14F-4D97-AF65-F5344CB8AC3E}">
        <p14:creationId xmlns:p14="http://schemas.microsoft.com/office/powerpoint/2010/main" val="1207467798"/>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Grp="1" noChangeArrowheads="1"/>
          </p:cNvSpPr>
          <p:nvPr>
            <p:ph idx="1"/>
          </p:nvPr>
        </p:nvSpPr>
        <p:spPr bwMode="auto">
          <a:xfrm>
            <a:off x="457200" y="415636"/>
            <a:ext cx="10896600"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algn="just" eaLnBrk="1" hangingPunct="1">
              <a:spcBef>
                <a:spcPts val="600"/>
              </a:spcBef>
              <a:buNone/>
            </a:pP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Nguyễn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Trung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Trực</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sinh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ra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trong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một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gia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đình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làm</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nghề</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chài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lưới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trên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sông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Vàm</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Cỏ</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Năm</a:t>
            </a:r>
            <a:r>
              <a:rPr lang="en-US" sz="4400" dirty="0">
                <a:solidFill>
                  <a:srgbClr val="0000FF"/>
                </a:solidFill>
                <a:latin typeface="Times New Roman" pitchFamily="18" charset="0"/>
                <a:cs typeface="Times New Roman" pitchFamily="18" charset="0"/>
              </a:rPr>
              <a:t> 23 </a:t>
            </a:r>
            <a:r>
              <a:rPr lang="en-US" sz="4400" dirty="0" err="1">
                <a:solidFill>
                  <a:srgbClr val="0000FF"/>
                </a:solidFill>
                <a:latin typeface="Times New Roman" pitchFamily="18" charset="0"/>
                <a:cs typeface="Times New Roman" pitchFamily="18" charset="0"/>
              </a:rPr>
              <a:t>tuổi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lãnh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đạo</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cuộc</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nổi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dậy</a:t>
            </a:r>
            <a:r>
              <a:rPr lang="en-US" sz="4400" dirty="0">
                <a:solidFill>
                  <a:srgbClr val="0000FF"/>
                </a:solidFill>
                <a:latin typeface="Times New Roman" pitchFamily="18" charset="0"/>
                <a:cs typeface="Times New Roman" pitchFamily="18" charset="0"/>
              </a:rPr>
              <a:t> ở </a:t>
            </a:r>
            <a:r>
              <a:rPr lang="en-US" sz="4400" dirty="0" err="1">
                <a:solidFill>
                  <a:srgbClr val="0000FF"/>
                </a:solidFill>
                <a:latin typeface="Times New Roman" pitchFamily="18" charset="0"/>
                <a:cs typeface="Times New Roman" pitchFamily="18" charset="0"/>
              </a:rPr>
              <a:t>phủ</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Tân</a:t>
            </a:r>
            <a:r>
              <a:rPr lang="en-US" sz="4400" dirty="0">
                <a:solidFill>
                  <a:srgbClr val="0000FF"/>
                </a:solidFill>
                <a:latin typeface="Times New Roman" pitchFamily="18" charset="0"/>
                <a:cs typeface="Times New Roman" pitchFamily="18" charset="0"/>
              </a:rPr>
              <a:t> An, nay </a:t>
            </a:r>
            <a:r>
              <a:rPr lang="en-US" sz="4400" dirty="0" err="1">
                <a:solidFill>
                  <a:srgbClr val="0000FF"/>
                </a:solidFill>
                <a:latin typeface="Times New Roman" pitchFamily="18" charset="0"/>
                <a:cs typeface="Times New Roman" pitchFamily="18" charset="0"/>
              </a:rPr>
              <a:t>thuộc</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tỉnh</a:t>
            </a:r>
            <a:r>
              <a:rPr lang="en-US" sz="4400" dirty="0">
                <a:solidFill>
                  <a:srgbClr val="0000FF"/>
                </a:solidFill>
                <a:latin typeface="Times New Roman" pitchFamily="18" charset="0"/>
                <a:cs typeface="Times New Roman" pitchFamily="18" charset="0"/>
              </a:rPr>
              <a:t> Long An. </a:t>
            </a:r>
            <a:r>
              <a:rPr lang="en-US" sz="4400" dirty="0" err="1">
                <a:solidFill>
                  <a:srgbClr val="0000FF"/>
                </a:solidFill>
                <a:latin typeface="Times New Roman" pitchFamily="18" charset="0"/>
                <a:cs typeface="Times New Roman" pitchFamily="18" charset="0"/>
              </a:rPr>
              <a:t>Đội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quân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khởi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nghĩa</a:t>
            </a:r>
            <a:r>
              <a:rPr lang="en-US" sz="4400" dirty="0">
                <a:solidFill>
                  <a:srgbClr val="0000FF"/>
                </a:solidFill>
                <a:latin typeface="Times New Roman" pitchFamily="18" charset="0"/>
                <a:cs typeface="Times New Roman" pitchFamily="18" charset="0"/>
              </a:rPr>
              <a:t> do </a:t>
            </a:r>
            <a:r>
              <a:rPr lang="en-US" sz="4400" dirty="0" err="1">
                <a:solidFill>
                  <a:srgbClr val="0000FF"/>
                </a:solidFill>
                <a:latin typeface="Times New Roman" pitchFamily="18" charset="0"/>
                <a:cs typeface="Times New Roman" pitchFamily="18" charset="0"/>
              </a:rPr>
              <a:t>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chỉ</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huy</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đã</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lập</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nên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nhiều</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chiến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vang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dội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khắp</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vùng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Tây</a:t>
            </a:r>
            <a:r>
              <a:rPr lang="en-US" sz="4400" dirty="0">
                <a:solidFill>
                  <a:srgbClr val="0000FF"/>
                </a:solidFill>
                <a:latin typeface="Times New Roman" pitchFamily="18" charset="0"/>
                <a:cs typeface="Times New Roman" pitchFamily="18" charset="0"/>
              </a:rPr>
              <a:t> Nam </a:t>
            </a:r>
            <a:r>
              <a:rPr lang="en-US" sz="4400" dirty="0" err="1">
                <a:solidFill>
                  <a:srgbClr val="0000FF"/>
                </a:solidFill>
                <a:latin typeface="Times New Roman" pitchFamily="18" charset="0"/>
                <a:cs typeface="Times New Roman" pitchFamily="18" charset="0"/>
              </a:rPr>
              <a:t>Bộ</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Bị</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giặc</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bắt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và</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đưa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ra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hành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hình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khảng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khái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trả</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lời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viên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thống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đốc</a:t>
            </a:r>
            <a:r>
              <a:rPr lang="en-US" sz="4400" dirty="0">
                <a:solidFill>
                  <a:srgbClr val="0000FF"/>
                </a:solidFill>
                <a:latin typeface="Times New Roman" pitchFamily="18" charset="0"/>
                <a:cs typeface="Times New Roman" pitchFamily="18" charset="0"/>
              </a:rPr>
              <a:t> Nam </a:t>
            </a:r>
            <a:r>
              <a:rPr lang="en-US" sz="4400" dirty="0" err="1">
                <a:solidFill>
                  <a:srgbClr val="0000FF"/>
                </a:solidFill>
                <a:latin typeface="Times New Roman" pitchFamily="18" charset="0"/>
                <a:cs typeface="Times New Roman" pitchFamily="18" charset="0"/>
              </a:rPr>
              <a:t>Kì</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Bao</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giờ</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người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Tây</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nhỏ</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hết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cỏ</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nước</a:t>
            </a:r>
            <a:r>
              <a:rPr lang="en-US" sz="4400" dirty="0">
                <a:solidFill>
                  <a:srgbClr val="0000FF"/>
                </a:solidFill>
                <a:latin typeface="Times New Roman" pitchFamily="18" charset="0"/>
                <a:cs typeface="Times New Roman" pitchFamily="18" charset="0"/>
              </a:rPr>
              <a:t> Nam </a:t>
            </a:r>
            <a:r>
              <a:rPr lang="en-US" sz="4400" dirty="0" err="1">
                <a:solidFill>
                  <a:srgbClr val="0000FF"/>
                </a:solidFill>
                <a:latin typeface="Times New Roman" pitchFamily="18" charset="0"/>
                <a:cs typeface="Times New Roman" pitchFamily="18" charset="0"/>
              </a:rPr>
              <a:t>thì</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mới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hết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người</a:t>
            </a:r>
            <a:r>
              <a:rPr lang="en-US" sz="4400" dirty="0">
                <a:solidFill>
                  <a:srgbClr val="0000FF"/>
                </a:solidFill>
                <a:latin typeface="Times New Roman" pitchFamily="18" charset="0"/>
                <a:cs typeface="Times New Roman" pitchFamily="18" charset="0"/>
              </a:rPr>
              <a:t> Nam </a:t>
            </a:r>
            <a:r>
              <a:rPr lang="en-US" sz="4400" dirty="0" err="1">
                <a:solidFill>
                  <a:srgbClr val="0000FF"/>
                </a:solidFill>
                <a:latin typeface="Times New Roman" pitchFamily="18" charset="0"/>
                <a:cs typeface="Times New Roman" pitchFamily="18" charset="0"/>
              </a:rPr>
              <a:t>đánh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Tây</a:t>
            </a:r>
            <a:r>
              <a:rPr lang="en-US" sz="4400" dirty="0">
                <a:solidFill>
                  <a:srgbClr val="0000FF"/>
                </a:solidFill>
                <a:latin typeface="Times New Roman" pitchFamily="18" charset="0"/>
                <a:cs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99090" y="2201883"/>
            <a:ext cx="7614744" cy="1231106"/>
          </a:xfrm>
          <a:prstGeom prst="rect">
            <a:avLst/>
          </a:prstGeom>
        </p:spPr>
        <p:txBody>
          <a:bodyPr wrap="square">
            <a:spAutoFit/>
          </a:bodyPr>
          <a:lstStyle/>
          <a:p>
            <a:pPr algn="just">
              <a:tabLst>
                <a:tab pos="5486400" algn="l"/>
              </a:tabLst>
            </a:pP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Viết</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từ</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khó</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vào</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bảng</a:t>
            </a:r>
            <a:r>
              <a:rPr lang="en-US" sz="3200" dirty="0">
                <a:solidFill>
                  <a:srgbClr val="C00000"/>
                </a:solidFill>
                <a:latin typeface="Times New Roman" pitchFamily="18" charset="0"/>
                <a:ea typeface="Times New Roman" pitchFamily="18" charset="0"/>
                <a:cs typeface="Times New Roman" pitchFamily="18" charset="0"/>
              </a:rPr>
              <a:t> con:</a:t>
            </a:r>
          </a:p>
          <a:p>
            <a:pPr algn="just">
              <a:spcBef>
                <a:spcPts val="1200"/>
              </a:spcBef>
              <a:tabLst>
                <a:tab pos="5486400" algn="l"/>
              </a:tabLst>
            </a:pP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Lưu</a:t>
            </a:r>
            <a:r>
              <a:rPr lang="en-US" sz="3200" dirty="0">
                <a:solidFill>
                  <a:srgbClr val="C00000"/>
                </a:solidFill>
                <a:latin typeface="Times New Roman" pitchFamily="18" charset="0"/>
                <a:ea typeface="Times New Roman" pitchFamily="18" charset="0"/>
                <a:cs typeface="Times New Roman" pitchFamily="18" charset="0"/>
              </a:rPr>
              <a:t> ý </a:t>
            </a:r>
            <a:r>
              <a:rPr lang="en-US" sz="3200" dirty="0" err="1">
                <a:solidFill>
                  <a:srgbClr val="C00000"/>
                </a:solidFill>
                <a:latin typeface="Times New Roman" pitchFamily="18" charset="0"/>
                <a:ea typeface="Times New Roman" pitchFamily="18" charset="0"/>
                <a:cs typeface="Times New Roman" pitchFamily="18" charset="0"/>
              </a:rPr>
              <a:t>một</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số</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tên</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riêng</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cần</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viết</a:t>
            </a:r>
            <a:r>
              <a:rPr lang="en-US" sz="3200" dirty="0">
                <a:solidFill>
                  <a:srgbClr val="C00000"/>
                </a:solidFill>
                <a:latin typeface="Times New Roman" pitchFamily="18" charset="0"/>
                <a:ea typeface="Times New Roman" pitchFamily="18" charset="0"/>
                <a:cs typeface="Times New Roman" pitchFamily="18" charset="0"/>
              </a:rPr>
              <a:t> </a:t>
            </a:r>
            <a:r>
              <a:rPr lang="en-US" sz="3200" dirty="0" err="1">
                <a:solidFill>
                  <a:srgbClr val="C00000"/>
                </a:solidFill>
                <a:latin typeface="Times New Roman" pitchFamily="18" charset="0"/>
                <a:ea typeface="Times New Roman" pitchFamily="18" charset="0"/>
                <a:cs typeface="Times New Roman" pitchFamily="18" charset="0"/>
              </a:rPr>
              <a:t>hoa</a:t>
            </a:r>
            <a:r>
              <a:rPr lang="en-US" sz="3200" dirty="0">
                <a:solidFill>
                  <a:srgbClr val="C00000"/>
                </a:solidFill>
                <a:latin typeface="Times New Roman" pitchFamily="18" charset="0"/>
                <a:ea typeface="Times New Roman" pitchFamily="18" charset="0"/>
                <a:cs typeface="Times New Roman" pitchFamily="18" charset="0"/>
              </a:rPr>
              <a:t>:  </a:t>
            </a:r>
            <a:endParaRPr lang="en-US" sz="3200" dirty="0">
              <a:solidFill>
                <a:srgbClr val="C00000"/>
              </a:solidFill>
              <a:effectLst/>
              <a:latin typeface="Times New Roman" pitchFamily="18" charset="0"/>
              <a:ea typeface="Times New Roman" pitchFamily="18" charset="0"/>
              <a:cs typeface="Times New Roman" pitchFamily="18" charset="0"/>
            </a:endParaRPr>
          </a:p>
        </p:txBody>
      </p:sp>
      <p:sp>
        <p:nvSpPr>
          <p:cNvPr id="2" name="Rectangle 1"/>
          <p:cNvSpPr/>
          <p:nvPr/>
        </p:nvSpPr>
        <p:spPr>
          <a:xfrm>
            <a:off x="5144048" y="2211887"/>
            <a:ext cx="1718740" cy="584775"/>
          </a:xfrm>
          <a:prstGeom prst="rect">
            <a:avLst/>
          </a:prstGeom>
        </p:spPr>
        <p:txBody>
          <a:bodyPr wrap="none">
            <a:spAutoFit/>
          </a:bodyPr>
          <a:lstStyle/>
          <a:p>
            <a:r>
              <a:rPr lang="en-US" sz="3200" b="1">
                <a:solidFill>
                  <a:srgbClr val="0070C0"/>
                </a:solidFill>
                <a:latin typeface="Times New Roman" pitchFamily="18" charset="0"/>
                <a:cs typeface="Times New Roman" pitchFamily="18" charset="0"/>
              </a:rPr>
              <a:t>chài lưới</a:t>
            </a:r>
            <a:endParaRPr lang="en-US" sz="3200" b="1" dirty="0">
              <a:solidFill>
                <a:srgbClr val="0070C0"/>
              </a:solidFill>
              <a:latin typeface="Times New Roman" pitchFamily="18" charset="0"/>
              <a:cs typeface="Times New Roman" pitchFamily="18" charset="0"/>
            </a:endParaRPr>
          </a:p>
        </p:txBody>
      </p:sp>
      <p:sp>
        <p:nvSpPr>
          <p:cNvPr id="11" name="Rectangle 10"/>
          <p:cNvSpPr/>
          <p:nvPr/>
        </p:nvSpPr>
        <p:spPr>
          <a:xfrm>
            <a:off x="7189243" y="2211883"/>
            <a:ext cx="1471878" cy="584775"/>
          </a:xfrm>
          <a:prstGeom prst="rect">
            <a:avLst/>
          </a:prstGeom>
        </p:spPr>
        <p:txBody>
          <a:bodyPr wrap="none">
            <a:spAutoFit/>
          </a:bodyPr>
          <a:lstStyle/>
          <a:p>
            <a:r>
              <a:rPr lang="en-US" sz="3200" b="1">
                <a:solidFill>
                  <a:srgbClr val="0070C0"/>
                </a:solidFill>
                <a:latin typeface="Times New Roman" pitchFamily="18" charset="0"/>
                <a:cs typeface="Times New Roman" pitchFamily="18" charset="0"/>
              </a:rPr>
              <a:t>nổi dậy</a:t>
            </a:r>
            <a:endParaRPr lang="en-US" sz="3200" b="1" dirty="0">
              <a:solidFill>
                <a:srgbClr val="0070C0"/>
              </a:solidFill>
              <a:latin typeface="Times New Roman" pitchFamily="18" charset="0"/>
              <a:cs typeface="Times New Roman" pitchFamily="18" charset="0"/>
            </a:endParaRPr>
          </a:p>
        </p:txBody>
      </p:sp>
      <p:sp>
        <p:nvSpPr>
          <p:cNvPr id="12" name="Rectangle 11"/>
          <p:cNvSpPr/>
          <p:nvPr/>
        </p:nvSpPr>
        <p:spPr>
          <a:xfrm>
            <a:off x="8844956" y="2211873"/>
            <a:ext cx="2154757" cy="584775"/>
          </a:xfrm>
          <a:prstGeom prst="rect">
            <a:avLst/>
          </a:prstGeom>
        </p:spPr>
        <p:txBody>
          <a:bodyPr wrap="none">
            <a:spAutoFit/>
          </a:bodyPr>
          <a:lstStyle/>
          <a:p>
            <a:r>
              <a:rPr lang="en-US" sz="3200" b="1">
                <a:solidFill>
                  <a:srgbClr val="0070C0"/>
                </a:solidFill>
                <a:latin typeface="Times New Roman" pitchFamily="18" charset="0"/>
                <a:cs typeface="Times New Roman" pitchFamily="18" charset="0"/>
              </a:rPr>
              <a:t>khảng khái</a:t>
            </a:r>
            <a:endParaRPr lang="en-US" sz="3200" b="1" dirty="0">
              <a:solidFill>
                <a:srgbClr val="0070C0"/>
              </a:solidFill>
              <a:latin typeface="Times New Roman" pitchFamily="18" charset="0"/>
              <a:cs typeface="Times New Roman" pitchFamily="18" charset="0"/>
            </a:endParaRPr>
          </a:p>
        </p:txBody>
      </p:sp>
      <p:sp>
        <p:nvSpPr>
          <p:cNvPr id="13" name="Rectangle 12"/>
          <p:cNvSpPr/>
          <p:nvPr/>
        </p:nvSpPr>
        <p:spPr>
          <a:xfrm>
            <a:off x="6275822" y="3744809"/>
            <a:ext cx="1598323" cy="584775"/>
          </a:xfrm>
          <a:prstGeom prst="rect">
            <a:avLst/>
          </a:prstGeom>
        </p:spPr>
        <p:txBody>
          <a:bodyPr wrap="none">
            <a:spAutoFit/>
          </a:bodyPr>
          <a:lstStyle/>
          <a:p>
            <a:r>
              <a:rPr lang="en-US" sz="3200" b="1">
                <a:solidFill>
                  <a:srgbClr val="0000FF"/>
                </a:solidFill>
                <a:latin typeface="Times New Roman" pitchFamily="18" charset="0"/>
                <a:cs typeface="Times New Roman" pitchFamily="18" charset="0"/>
              </a:rPr>
              <a:t>Tân An,</a:t>
            </a:r>
            <a:endParaRPr lang="en-US" sz="3200" b="1" dirty="0">
              <a:latin typeface="Times New Roman" pitchFamily="18" charset="0"/>
              <a:cs typeface="Times New Roman" pitchFamily="18" charset="0"/>
            </a:endParaRPr>
          </a:p>
        </p:txBody>
      </p:sp>
      <p:sp>
        <p:nvSpPr>
          <p:cNvPr id="14" name="Rectangle 13"/>
          <p:cNvSpPr/>
          <p:nvPr/>
        </p:nvSpPr>
        <p:spPr>
          <a:xfrm>
            <a:off x="7762289" y="3744816"/>
            <a:ext cx="2499402" cy="584775"/>
          </a:xfrm>
          <a:prstGeom prst="rect">
            <a:avLst/>
          </a:prstGeom>
        </p:spPr>
        <p:txBody>
          <a:bodyPr wrap="none">
            <a:spAutoFit/>
          </a:bodyPr>
          <a:lstStyle/>
          <a:p>
            <a:r>
              <a:rPr lang="en-US" sz="3200" b="1">
                <a:solidFill>
                  <a:srgbClr val="0000FF"/>
                </a:solidFill>
                <a:latin typeface="Times New Roman" pitchFamily="18" charset="0"/>
                <a:cs typeface="Times New Roman" pitchFamily="18" charset="0"/>
              </a:rPr>
              <a:t>Tây Nam Bộ,</a:t>
            </a:r>
            <a:endParaRPr lang="en-US" sz="3200" b="1" dirty="0">
              <a:solidFill>
                <a:srgbClr val="0070C0"/>
              </a:solidFill>
              <a:latin typeface="Times New Roman" pitchFamily="18" charset="0"/>
              <a:cs typeface="Times New Roman" pitchFamily="18" charset="0"/>
            </a:endParaRPr>
          </a:p>
        </p:txBody>
      </p:sp>
      <p:sp>
        <p:nvSpPr>
          <p:cNvPr id="17" name="TextBox 16"/>
          <p:cNvSpPr txBox="1"/>
          <p:nvPr/>
        </p:nvSpPr>
        <p:spPr>
          <a:xfrm>
            <a:off x="977901" y="3711500"/>
            <a:ext cx="3816838" cy="584775"/>
          </a:xfrm>
          <a:prstGeom prst="rect">
            <a:avLst/>
          </a:prstGeom>
          <a:noFill/>
        </p:spPr>
        <p:txBody>
          <a:bodyPr wrap="square" rtlCol="0">
            <a:spAutoFit/>
          </a:bodyPr>
          <a:lstStyle/>
          <a:p>
            <a:r>
              <a:rPr lang="en-US" sz="3200" b="1">
                <a:solidFill>
                  <a:srgbClr val="0000FF"/>
                </a:solidFill>
                <a:latin typeface="Times New Roman" pitchFamily="18" charset="0"/>
                <a:cs typeface="Times New Roman" pitchFamily="18" charset="0"/>
              </a:rPr>
              <a:t>Nguyễn Trung Trực, </a:t>
            </a:r>
            <a:endParaRPr lang="en-US" sz="3200" b="1" dirty="0">
              <a:latin typeface="Times New Roman" pitchFamily="18" charset="0"/>
              <a:cs typeface="Times New Roman" pitchFamily="18" charset="0"/>
            </a:endParaRPr>
          </a:p>
        </p:txBody>
      </p:sp>
      <p:sp>
        <p:nvSpPr>
          <p:cNvPr id="18" name="TextBox 17"/>
          <p:cNvSpPr txBox="1"/>
          <p:nvPr/>
        </p:nvSpPr>
        <p:spPr>
          <a:xfrm>
            <a:off x="4591330" y="3739629"/>
            <a:ext cx="1784868" cy="584775"/>
          </a:xfrm>
          <a:prstGeom prst="rect">
            <a:avLst/>
          </a:prstGeom>
          <a:noFill/>
        </p:spPr>
        <p:txBody>
          <a:bodyPr wrap="square" rtlCol="0">
            <a:spAutoFit/>
          </a:bodyPr>
          <a:lstStyle/>
          <a:p>
            <a:r>
              <a:rPr lang="en-US" sz="3200" b="1">
                <a:solidFill>
                  <a:srgbClr val="0000FF"/>
                </a:solidFill>
                <a:latin typeface="Times New Roman" pitchFamily="18" charset="0"/>
                <a:cs typeface="Times New Roman" pitchFamily="18" charset="0"/>
              </a:rPr>
              <a:t>Vàm Cỏ,</a:t>
            </a:r>
            <a:endParaRPr lang="en-US" sz="3200" b="1" dirty="0">
              <a:latin typeface="Times New Roman" pitchFamily="18" charset="0"/>
              <a:cs typeface="Times New Roman" pitchFamily="18" charset="0"/>
            </a:endParaRPr>
          </a:p>
        </p:txBody>
      </p:sp>
      <p:sp>
        <p:nvSpPr>
          <p:cNvPr id="20" name="TextBox 19"/>
          <p:cNvSpPr txBox="1"/>
          <p:nvPr/>
        </p:nvSpPr>
        <p:spPr>
          <a:xfrm>
            <a:off x="965201" y="4257600"/>
            <a:ext cx="1803399" cy="584775"/>
          </a:xfrm>
          <a:prstGeom prst="rect">
            <a:avLst/>
          </a:prstGeom>
          <a:noFill/>
        </p:spPr>
        <p:txBody>
          <a:bodyPr wrap="square" rtlCol="0">
            <a:spAutoFit/>
          </a:bodyPr>
          <a:lstStyle/>
          <a:p>
            <a:r>
              <a:rPr lang="en-US" sz="3200" b="1">
                <a:solidFill>
                  <a:srgbClr val="0000FF"/>
                </a:solidFill>
                <a:latin typeface="Times New Roman" pitchFamily="18" charset="0"/>
                <a:cs typeface="Times New Roman" pitchFamily="18" charset="0"/>
              </a:rPr>
              <a:t>Nam Kì, </a:t>
            </a:r>
            <a:endParaRPr lang="en-US" sz="3200" b="1" dirty="0">
              <a:latin typeface="Times New Roman" pitchFamily="18" charset="0"/>
              <a:cs typeface="Times New Roman" pitchFamily="18" charset="0"/>
            </a:endParaRPr>
          </a:p>
        </p:txBody>
      </p:sp>
      <p:sp>
        <p:nvSpPr>
          <p:cNvPr id="21" name="TextBox 20"/>
          <p:cNvSpPr txBox="1"/>
          <p:nvPr/>
        </p:nvSpPr>
        <p:spPr>
          <a:xfrm>
            <a:off x="2610130" y="4285729"/>
            <a:ext cx="1161770" cy="584775"/>
          </a:xfrm>
          <a:prstGeom prst="rect">
            <a:avLst/>
          </a:prstGeom>
          <a:noFill/>
        </p:spPr>
        <p:txBody>
          <a:bodyPr wrap="square" rtlCol="0">
            <a:spAutoFit/>
          </a:bodyPr>
          <a:lstStyle/>
          <a:p>
            <a:r>
              <a:rPr lang="en-US" sz="3200" b="1">
                <a:solidFill>
                  <a:srgbClr val="0000FF"/>
                </a:solidFill>
                <a:latin typeface="Times New Roman" pitchFamily="18" charset="0"/>
                <a:cs typeface="Times New Roman" pitchFamily="18" charset="0"/>
              </a:rPr>
              <a:t>Nam,</a:t>
            </a:r>
            <a:endParaRPr lang="en-US" sz="3200" b="1" dirty="0">
              <a:latin typeface="Times New Roman" pitchFamily="18" charset="0"/>
              <a:cs typeface="Times New Roman" pitchFamily="18" charset="0"/>
            </a:endParaRPr>
          </a:p>
        </p:txBody>
      </p:sp>
      <p:sp>
        <p:nvSpPr>
          <p:cNvPr id="22" name="TextBox 21"/>
          <p:cNvSpPr txBox="1"/>
          <p:nvPr/>
        </p:nvSpPr>
        <p:spPr>
          <a:xfrm>
            <a:off x="3715030" y="4298429"/>
            <a:ext cx="1784868" cy="584775"/>
          </a:xfrm>
          <a:prstGeom prst="rect">
            <a:avLst/>
          </a:prstGeom>
          <a:noFill/>
        </p:spPr>
        <p:txBody>
          <a:bodyPr wrap="square" rtlCol="0">
            <a:spAutoFit/>
          </a:bodyPr>
          <a:lstStyle/>
          <a:p>
            <a:r>
              <a:rPr lang="en-US" sz="3200" b="1">
                <a:solidFill>
                  <a:srgbClr val="0000FF"/>
                </a:solidFill>
                <a:latin typeface="Times New Roman" pitchFamily="18" charset="0"/>
                <a:cs typeface="Times New Roman" pitchFamily="18" charset="0"/>
              </a:rPr>
              <a:t>Tây.</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851173216"/>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ircle(in)">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arn(inVertical)">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1000"/>
                                        <p:tgtEl>
                                          <p:spTgt spid="3">
                                            <p:txEl>
                                              <p:pRg st="1" end="1"/>
                                            </p:txEl>
                                          </p:spTgt>
                                        </p:tgtEl>
                                      </p:cBhvr>
                                    </p:animEffect>
                                    <p:anim calcmode="lin" valueType="num">
                                      <p:cBhvr>
                                        <p:cTn id="3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wipe(down)">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wipe(down)">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ipe(down)">
                                      <p:cBhvr>
                                        <p:cTn id="46" dur="5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wipe(down)">
                                      <p:cBhvr>
                                        <p:cTn id="51" dur="500"/>
                                        <p:tgtEl>
                                          <p:spTgt spid="1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wipe(down)">
                                      <p:cBhvr>
                                        <p:cTn id="56" dur="5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wipe(down)">
                                      <p:cBhvr>
                                        <p:cTn id="61" dur="500"/>
                                        <p:tgtEl>
                                          <p:spTgt spid="21"/>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Effect transition="in" filter="wipe(down)">
                                      <p:cBhvr>
                                        <p:cTn id="6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2" grpId="0"/>
      <p:bldP spid="13" grpId="0"/>
      <p:bldP spid="14" grpId="0"/>
      <p:bldP spid="17" grpId="0"/>
      <p:bldP spid="18" grpId="0"/>
      <p:bldP spid="20" grpId="0"/>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Grp="1" noChangeArrowheads="1"/>
          </p:cNvSpPr>
          <p:nvPr>
            <p:ph idx="1"/>
          </p:nvPr>
        </p:nvSpPr>
        <p:spPr bwMode="auto">
          <a:xfrm>
            <a:off x="457200" y="415636"/>
            <a:ext cx="10896600"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Arial" charset="0"/>
              </a:defRPr>
            </a:lvl1pPr>
            <a:lvl2pPr marL="742950" indent="-285750" eaLnBrk="0" hangingPunct="0">
              <a:defRPr sz="4000">
                <a:solidFill>
                  <a:schemeClr val="tx1"/>
                </a:solidFill>
                <a:latin typeface="Arial" charset="0"/>
              </a:defRPr>
            </a:lvl2pPr>
            <a:lvl3pPr marL="1143000" indent="-228600" eaLnBrk="0" hangingPunct="0">
              <a:defRPr sz="4000">
                <a:solidFill>
                  <a:schemeClr val="tx1"/>
                </a:solidFill>
                <a:latin typeface="Arial" charset="0"/>
              </a:defRPr>
            </a:lvl3pPr>
            <a:lvl4pPr marL="1600200" indent="-228600" eaLnBrk="0" hangingPunct="0">
              <a:defRPr sz="4000">
                <a:solidFill>
                  <a:schemeClr val="tx1"/>
                </a:solidFill>
                <a:latin typeface="Arial" charset="0"/>
              </a:defRPr>
            </a:lvl4pPr>
            <a:lvl5pPr marL="2057400" indent="-228600" eaLnBrk="0" hangingPunct="0">
              <a:defRPr sz="4000">
                <a:solidFill>
                  <a:schemeClr val="tx1"/>
                </a:solidFill>
                <a:latin typeface="Arial" charset="0"/>
              </a:defRPr>
            </a:lvl5pPr>
            <a:lvl6pPr marL="2514600" indent="-228600" eaLnBrk="0" fontAlgn="base" hangingPunct="0">
              <a:spcBef>
                <a:spcPct val="0"/>
              </a:spcBef>
              <a:spcAft>
                <a:spcPct val="0"/>
              </a:spcAft>
              <a:defRPr sz="4000">
                <a:solidFill>
                  <a:schemeClr val="tx1"/>
                </a:solidFill>
                <a:latin typeface="Arial" charset="0"/>
              </a:defRPr>
            </a:lvl6pPr>
            <a:lvl7pPr marL="2971800" indent="-228600" eaLnBrk="0" fontAlgn="base" hangingPunct="0">
              <a:spcBef>
                <a:spcPct val="0"/>
              </a:spcBef>
              <a:spcAft>
                <a:spcPct val="0"/>
              </a:spcAft>
              <a:defRPr sz="4000">
                <a:solidFill>
                  <a:schemeClr val="tx1"/>
                </a:solidFill>
                <a:latin typeface="Arial" charset="0"/>
              </a:defRPr>
            </a:lvl7pPr>
            <a:lvl8pPr marL="3429000" indent="-228600" eaLnBrk="0" fontAlgn="base" hangingPunct="0">
              <a:spcBef>
                <a:spcPct val="0"/>
              </a:spcBef>
              <a:spcAft>
                <a:spcPct val="0"/>
              </a:spcAft>
              <a:defRPr sz="4000">
                <a:solidFill>
                  <a:schemeClr val="tx1"/>
                </a:solidFill>
                <a:latin typeface="Arial" charset="0"/>
              </a:defRPr>
            </a:lvl8pPr>
            <a:lvl9pPr marL="3886200" indent="-228600" eaLnBrk="0" fontAlgn="base" hangingPunct="0">
              <a:spcBef>
                <a:spcPct val="0"/>
              </a:spcBef>
              <a:spcAft>
                <a:spcPct val="0"/>
              </a:spcAft>
              <a:defRPr sz="4000">
                <a:solidFill>
                  <a:schemeClr val="tx1"/>
                </a:solidFill>
                <a:latin typeface="Arial" charset="0"/>
              </a:defRPr>
            </a:lvl9pPr>
          </a:lstStyle>
          <a:p>
            <a:pPr algn="just" eaLnBrk="1" hangingPunct="1">
              <a:spcBef>
                <a:spcPts val="600"/>
              </a:spcBef>
              <a:buNone/>
            </a:pPr>
            <a:r>
              <a:rPr lang="en-US" sz="4400" dirty="0">
                <a:solidFill>
                  <a:srgbClr val="0000FF"/>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Nguyễn</a:t>
            </a:r>
            <a:r>
              <a:rPr lang="en-US" sz="4400" dirty="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Trung</a:t>
            </a:r>
            <a:r>
              <a:rPr lang="en-US" sz="4400" dirty="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Trực</a:t>
            </a:r>
            <a:r>
              <a:rPr lang="en-US" sz="4400" dirty="0">
                <a:solidFill>
                  <a:srgbClr val="FF0000"/>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sinh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ra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trong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một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gia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đình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làm</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nghề</a:t>
            </a:r>
            <a:r>
              <a:rPr lang="en-US" sz="4400" dirty="0">
                <a:solidFill>
                  <a:srgbClr val="0000FF"/>
                </a:solidFill>
                <a:latin typeface="Times New Roman" pitchFamily="18" charset="0"/>
                <a:cs typeface="Times New Roman" pitchFamily="18" charset="0"/>
              </a:rPr>
              <a:t> </a:t>
            </a:r>
            <a:r>
              <a:rPr lang="en-US" sz="4400" b="1" dirty="0" err="1">
                <a:solidFill>
                  <a:srgbClr val="0000FF"/>
                </a:solidFill>
                <a:latin typeface="Times New Roman" pitchFamily="18" charset="0"/>
                <a:cs typeface="Times New Roman" pitchFamily="18" charset="0"/>
              </a:rPr>
              <a:t>chài</a:t>
            </a:r>
            <a:r>
              <a:rPr lang="en-US" sz="4400" b="1" dirty="0">
                <a:solidFill>
                  <a:srgbClr val="0000FF"/>
                </a:solidFill>
                <a:latin typeface="Times New Roman" pitchFamily="18" charset="0"/>
                <a:cs typeface="Times New Roman" pitchFamily="18" charset="0"/>
              </a:rPr>
              <a:t> </a:t>
            </a:r>
            <a:r>
              <a:rPr lang="en-US" sz="4400" b="1" dirty="0" err="1">
                <a:solidFill>
                  <a:srgbClr val="0000FF"/>
                </a:solidFill>
                <a:latin typeface="Times New Roman" pitchFamily="18" charset="0"/>
                <a:cs typeface="Times New Roman" pitchFamily="18" charset="0"/>
              </a:rPr>
              <a:t>lưới</a:t>
            </a:r>
            <a:r>
              <a:rPr lang="en-US" sz="4400" b="1"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trên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sông</a:t>
            </a:r>
            <a:r>
              <a:rPr lang="en-US" sz="4400" dirty="0">
                <a:solidFill>
                  <a:srgbClr val="0000FF"/>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Vàm</a:t>
            </a:r>
            <a:r>
              <a:rPr lang="en-US" sz="4400" dirty="0">
                <a:solidFill>
                  <a:srgbClr val="FF0000"/>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Cỏ</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Năm</a:t>
            </a:r>
            <a:r>
              <a:rPr lang="en-US" sz="4400" dirty="0">
                <a:solidFill>
                  <a:srgbClr val="0000FF"/>
                </a:solidFill>
                <a:latin typeface="Times New Roman" pitchFamily="18" charset="0"/>
                <a:cs typeface="Times New Roman" pitchFamily="18" charset="0"/>
              </a:rPr>
              <a:t> 23 </a:t>
            </a:r>
            <a:r>
              <a:rPr lang="en-US" sz="4400" dirty="0" err="1">
                <a:solidFill>
                  <a:srgbClr val="0000FF"/>
                </a:solidFill>
                <a:latin typeface="Times New Roman" pitchFamily="18" charset="0"/>
                <a:cs typeface="Times New Roman" pitchFamily="18" charset="0"/>
              </a:rPr>
              <a:t>tuổi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lãnh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đạo</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cuộc</a:t>
            </a:r>
            <a:r>
              <a:rPr lang="en-US" sz="4400" dirty="0">
                <a:solidFill>
                  <a:srgbClr val="0000FF"/>
                </a:solidFill>
                <a:latin typeface="Times New Roman" pitchFamily="18" charset="0"/>
                <a:cs typeface="Times New Roman" pitchFamily="18" charset="0"/>
              </a:rPr>
              <a:t> </a:t>
            </a:r>
            <a:r>
              <a:rPr lang="en-US" sz="4400" b="1" dirty="0" err="1">
                <a:solidFill>
                  <a:srgbClr val="0000FF"/>
                </a:solidFill>
                <a:latin typeface="Times New Roman" pitchFamily="18" charset="0"/>
                <a:cs typeface="Times New Roman" pitchFamily="18" charset="0"/>
              </a:rPr>
              <a:t>nổi</a:t>
            </a:r>
            <a:r>
              <a:rPr lang="en-US" sz="4400" b="1" dirty="0">
                <a:solidFill>
                  <a:srgbClr val="0000FF"/>
                </a:solidFill>
                <a:latin typeface="Times New Roman" pitchFamily="18" charset="0"/>
                <a:cs typeface="Times New Roman" pitchFamily="18" charset="0"/>
              </a:rPr>
              <a:t> </a:t>
            </a:r>
            <a:r>
              <a:rPr lang="en-US" sz="4400" b="1" dirty="0" err="1">
                <a:solidFill>
                  <a:srgbClr val="0000FF"/>
                </a:solidFill>
                <a:latin typeface="Times New Roman" pitchFamily="18" charset="0"/>
                <a:cs typeface="Times New Roman" pitchFamily="18" charset="0"/>
              </a:rPr>
              <a:t>dậy</a:t>
            </a:r>
            <a:r>
              <a:rPr lang="en-US" sz="4400" b="1" dirty="0">
                <a:solidFill>
                  <a:srgbClr val="0000FF"/>
                </a:solidFill>
                <a:latin typeface="Times New Roman" pitchFamily="18" charset="0"/>
                <a:cs typeface="Times New Roman" pitchFamily="18" charset="0"/>
              </a:rPr>
              <a:t> </a:t>
            </a:r>
            <a:r>
              <a:rPr lang="en-US" sz="4400" dirty="0">
                <a:solidFill>
                  <a:srgbClr val="0000FF"/>
                </a:solidFill>
                <a:latin typeface="Times New Roman" pitchFamily="18" charset="0"/>
                <a:cs typeface="Times New Roman" pitchFamily="18" charset="0"/>
              </a:rPr>
              <a:t>ở </a:t>
            </a:r>
            <a:r>
              <a:rPr lang="en-US" sz="4400" dirty="0" err="1">
                <a:solidFill>
                  <a:srgbClr val="0000FF"/>
                </a:solidFill>
                <a:latin typeface="Times New Roman" pitchFamily="18" charset="0"/>
                <a:cs typeface="Times New Roman" pitchFamily="18" charset="0"/>
              </a:rPr>
              <a:t>phủ</a:t>
            </a:r>
            <a:r>
              <a:rPr lang="en-US" sz="4400" dirty="0">
                <a:solidFill>
                  <a:srgbClr val="0000FF"/>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Tân</a:t>
            </a:r>
            <a:r>
              <a:rPr lang="en-US" sz="4400" dirty="0">
                <a:solidFill>
                  <a:srgbClr val="FF0000"/>
                </a:solidFill>
                <a:latin typeface="Times New Roman" pitchFamily="18" charset="0"/>
                <a:cs typeface="Times New Roman" pitchFamily="18" charset="0"/>
              </a:rPr>
              <a:t> An</a:t>
            </a:r>
            <a:r>
              <a:rPr lang="en-US" sz="4400" dirty="0">
                <a:solidFill>
                  <a:srgbClr val="0000FF"/>
                </a:solidFill>
                <a:latin typeface="Times New Roman" pitchFamily="18" charset="0"/>
                <a:cs typeface="Times New Roman" pitchFamily="18" charset="0"/>
              </a:rPr>
              <a:t>, nay </a:t>
            </a:r>
            <a:r>
              <a:rPr lang="en-US" sz="4400" dirty="0" err="1">
                <a:solidFill>
                  <a:srgbClr val="0000FF"/>
                </a:solidFill>
                <a:latin typeface="Times New Roman" pitchFamily="18" charset="0"/>
                <a:cs typeface="Times New Roman" pitchFamily="18" charset="0"/>
              </a:rPr>
              <a:t>thuộc</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tỉnh</a:t>
            </a:r>
            <a:r>
              <a:rPr lang="en-US" sz="4400" dirty="0">
                <a:solidFill>
                  <a:srgbClr val="0000FF"/>
                </a:solidFill>
                <a:latin typeface="Times New Roman" pitchFamily="18" charset="0"/>
                <a:cs typeface="Times New Roman" pitchFamily="18" charset="0"/>
              </a:rPr>
              <a:t> </a:t>
            </a:r>
            <a:r>
              <a:rPr lang="en-US" sz="4400" dirty="0">
                <a:solidFill>
                  <a:srgbClr val="FF0000"/>
                </a:solidFill>
                <a:latin typeface="Times New Roman" pitchFamily="18" charset="0"/>
                <a:cs typeface="Times New Roman" pitchFamily="18" charset="0"/>
              </a:rPr>
              <a:t>Long An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Đội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quân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khởi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nghĩa</a:t>
            </a:r>
            <a:r>
              <a:rPr lang="en-US" sz="4400" dirty="0">
                <a:solidFill>
                  <a:srgbClr val="0000FF"/>
                </a:solidFill>
                <a:latin typeface="Times New Roman" pitchFamily="18" charset="0"/>
                <a:cs typeface="Times New Roman" pitchFamily="18" charset="0"/>
              </a:rPr>
              <a:t> do </a:t>
            </a:r>
            <a:r>
              <a:rPr lang="en-US" sz="4400" dirty="0" err="1">
                <a:solidFill>
                  <a:srgbClr val="0000FF"/>
                </a:solidFill>
                <a:latin typeface="Times New Roman" pitchFamily="18" charset="0"/>
                <a:cs typeface="Times New Roman" pitchFamily="18" charset="0"/>
              </a:rPr>
              <a:t>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chỉ</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huy</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đã</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lập</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nên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nhiều</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chiến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công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vang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dội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khắp</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vùng</a:t>
            </a:r>
            <a:r>
              <a:rPr lang="en-US" sz="4400" dirty="0">
                <a:solidFill>
                  <a:srgbClr val="0000FF"/>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Tây</a:t>
            </a:r>
            <a:r>
              <a:rPr lang="en-US" sz="4400" dirty="0">
                <a:solidFill>
                  <a:srgbClr val="FF0000"/>
                </a:solidFill>
                <a:latin typeface="Times New Roman" pitchFamily="18" charset="0"/>
                <a:cs typeface="Times New Roman" pitchFamily="18" charset="0"/>
              </a:rPr>
              <a:t> Nam </a:t>
            </a:r>
            <a:r>
              <a:rPr lang="en-US" sz="4400" dirty="0" err="1">
                <a:solidFill>
                  <a:srgbClr val="FF0000"/>
                </a:solidFill>
                <a:latin typeface="Times New Roman" pitchFamily="18" charset="0"/>
                <a:cs typeface="Times New Roman" pitchFamily="18" charset="0"/>
              </a:rPr>
              <a:t>Bộ</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Bị</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giặc</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bắt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và</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đưa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ra</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hành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hình</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ông</a:t>
            </a:r>
            <a:r>
              <a:rPr lang="en-US" sz="4400" dirty="0">
                <a:solidFill>
                  <a:srgbClr val="0000FF"/>
                </a:solidFill>
                <a:latin typeface="Times New Roman" pitchFamily="18" charset="0"/>
                <a:cs typeface="Times New Roman" pitchFamily="18" charset="0"/>
              </a:rPr>
              <a:t> </a:t>
            </a:r>
            <a:r>
              <a:rPr lang="en-US" sz="4400" b="1" dirty="0" err="1">
                <a:solidFill>
                  <a:srgbClr val="0000FF"/>
                </a:solidFill>
                <a:latin typeface="Times New Roman" pitchFamily="18" charset="0"/>
                <a:cs typeface="Times New Roman" pitchFamily="18" charset="0"/>
              </a:rPr>
              <a:t>khảng</a:t>
            </a:r>
            <a:r>
              <a:rPr lang="en-US" sz="4400" b="1" dirty="0">
                <a:solidFill>
                  <a:srgbClr val="0000FF"/>
                </a:solidFill>
                <a:latin typeface="Times New Roman" pitchFamily="18" charset="0"/>
                <a:cs typeface="Times New Roman" pitchFamily="18" charset="0"/>
              </a:rPr>
              <a:t> </a:t>
            </a:r>
            <a:r>
              <a:rPr lang="en-US" sz="4400" b="1" dirty="0" err="1">
                <a:solidFill>
                  <a:srgbClr val="0000FF"/>
                </a:solidFill>
                <a:latin typeface="Times New Roman" pitchFamily="18" charset="0"/>
                <a:cs typeface="Times New Roman" pitchFamily="18" charset="0"/>
              </a:rPr>
              <a:t>khái</a:t>
            </a:r>
            <a:r>
              <a:rPr lang="en-US" sz="4400" b="1"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trả</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lời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viên</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thống</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đốc</a:t>
            </a:r>
            <a:r>
              <a:rPr lang="en-US" sz="4400" dirty="0">
                <a:solidFill>
                  <a:srgbClr val="0000FF"/>
                </a:solidFill>
                <a:latin typeface="Times New Roman" pitchFamily="18" charset="0"/>
                <a:cs typeface="Times New Roman" pitchFamily="18" charset="0"/>
              </a:rPr>
              <a:t> </a:t>
            </a:r>
            <a:r>
              <a:rPr lang="en-US" sz="4400" dirty="0">
                <a:solidFill>
                  <a:srgbClr val="FF0000"/>
                </a:solidFill>
                <a:latin typeface="Times New Roman" pitchFamily="18" charset="0"/>
                <a:cs typeface="Times New Roman" pitchFamily="18" charset="0"/>
              </a:rPr>
              <a:t>Nam </a:t>
            </a:r>
            <a:r>
              <a:rPr lang="en-US" sz="4400" dirty="0" err="1">
                <a:solidFill>
                  <a:srgbClr val="FF0000"/>
                </a:solidFill>
                <a:latin typeface="Times New Roman" pitchFamily="18" charset="0"/>
                <a:cs typeface="Times New Roman" pitchFamily="18" charset="0"/>
              </a:rPr>
              <a:t>Kì</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Bao</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giờ</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người</a:t>
            </a:r>
            <a:r>
              <a:rPr lang="en-US" sz="4400" dirty="0">
                <a:solidFill>
                  <a:srgbClr val="0000FF"/>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Tây</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nhỏ</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hết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cỏ</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nước</a:t>
            </a:r>
            <a:r>
              <a:rPr lang="en-US" sz="4400" dirty="0">
                <a:solidFill>
                  <a:srgbClr val="0000FF"/>
                </a:solidFill>
                <a:latin typeface="Times New Roman" pitchFamily="18" charset="0"/>
                <a:cs typeface="Times New Roman" pitchFamily="18" charset="0"/>
              </a:rPr>
              <a:t> </a:t>
            </a:r>
            <a:r>
              <a:rPr lang="en-US" sz="4400" dirty="0">
                <a:solidFill>
                  <a:srgbClr val="FF0000"/>
                </a:solidFill>
                <a:latin typeface="Times New Roman" pitchFamily="18" charset="0"/>
                <a:cs typeface="Times New Roman" pitchFamily="18" charset="0"/>
              </a:rPr>
              <a:t>Nam</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thì</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mới</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hết</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người</a:t>
            </a:r>
            <a:r>
              <a:rPr lang="en-US" sz="4400" dirty="0">
                <a:solidFill>
                  <a:srgbClr val="0000FF"/>
                </a:solidFill>
                <a:latin typeface="Times New Roman" pitchFamily="18" charset="0"/>
                <a:cs typeface="Times New Roman" pitchFamily="18" charset="0"/>
              </a:rPr>
              <a:t> </a:t>
            </a:r>
            <a:r>
              <a:rPr lang="en-US" sz="4400" dirty="0">
                <a:solidFill>
                  <a:srgbClr val="FF0000"/>
                </a:solidFill>
                <a:latin typeface="Times New Roman" pitchFamily="18" charset="0"/>
                <a:cs typeface="Times New Roman" pitchFamily="18" charset="0"/>
              </a:rPr>
              <a:t>Nam</a:t>
            </a:r>
            <a:r>
              <a:rPr lang="en-US" sz="4400" dirty="0">
                <a:solidFill>
                  <a:srgbClr val="0000FF"/>
                </a:solidFill>
                <a:latin typeface="Times New Roman" pitchFamily="18" charset="0"/>
                <a:cs typeface="Times New Roman" pitchFamily="18" charset="0"/>
              </a:rPr>
              <a:t> </a:t>
            </a:r>
            <a:r>
              <a:rPr lang="en-US" sz="4400" dirty="0" err="1">
                <a:solidFill>
                  <a:srgbClr val="0000FF"/>
                </a:solidFill>
                <a:latin typeface="Times New Roman" pitchFamily="18" charset="0"/>
                <a:cs typeface="Times New Roman" pitchFamily="18" charset="0"/>
              </a:rPr>
              <a:t>đánh</a:t>
            </a:r>
            <a:r>
              <a:rPr lang="en-US" sz="4400" dirty="0">
                <a:solidFill>
                  <a:srgbClr val="0000FF"/>
                </a:solidFill>
                <a:latin typeface="Times New Roman" pitchFamily="18" charset="0"/>
                <a:cs typeface="Times New Roman" pitchFamily="18" charset="0"/>
              </a:rPr>
              <a:t> </a:t>
            </a:r>
            <a:r>
              <a:rPr lang="en-US" sz="4400" dirty="0" err="1">
                <a:solidFill>
                  <a:srgbClr val="FF0000"/>
                </a:solidFill>
                <a:latin typeface="Times New Roman" pitchFamily="18" charset="0"/>
                <a:cs typeface="Times New Roman" pitchFamily="18" charset="0"/>
              </a:rPr>
              <a:t>Tây</a:t>
            </a:r>
            <a:r>
              <a:rPr lang="en-US" sz="4400"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3889452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3344" y="2145323"/>
            <a:ext cx="3207685" cy="707886"/>
          </a:xfrm>
          <a:prstGeom prst="rect">
            <a:avLst/>
          </a:prstGeom>
          <a:noFill/>
        </p:spPr>
        <p:txBody>
          <a:bodyPr wrap="square" rtlCol="0">
            <a:spAutoFit/>
          </a:bodyPr>
          <a:lstStyle/>
          <a:p>
            <a:r>
              <a:rPr lang="en-US" sz="4000" b="1">
                <a:solidFill>
                  <a:srgbClr val="FF66CC"/>
                </a:solidFill>
                <a:latin typeface="Times New Roman" pitchFamily="18" charset="0"/>
                <a:cs typeface="Times New Roman" pitchFamily="18" charset="0"/>
              </a:rPr>
              <a:t>Nghe viết bài</a:t>
            </a:r>
          </a:p>
        </p:txBody>
      </p:sp>
    </p:spTree>
    <p:extLst>
      <p:ext uri="{BB962C8B-B14F-4D97-AF65-F5344CB8AC3E}">
        <p14:creationId xmlns:p14="http://schemas.microsoft.com/office/powerpoint/2010/main" val="226832282"/>
      </p:ext>
    </p:extLst>
  </p:cSld>
  <p:clrMapOvr>
    <a:masterClrMapping/>
  </p:clrMapOvr>
  <p:transition spd="med">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896</TotalTime>
  <Words>903</Words>
  <Application>Microsoft Office PowerPoint</Application>
  <PresentationFormat>Widescreen</PresentationFormat>
  <Paragraphs>45</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Times New Roman</vt:lpstr>
      <vt:lpstr>Office Theme</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Làm việc cho cả ba thời   Có một con ve thấy bác nông dân nọ làm việc miệt mài, từ sáng đến tối chẳng lúc nào ngơi, liền tò mò hỏi:  - Bác làm việc quần quật như thế để làm gì?  Bác nông dân đáp:  - Tôi làm cho cả ba thời nên không thể ngừng tay.  Ve nghĩ mãi không ra, lại hỏi:  - Thế nào là làm việc cho cả ba thời?</vt:lpstr>
      <vt:lpstr> Bác nông dân ôn tồn giảng giải:  - Trước hết, tôi phải làm việc để nuôi thân. Đó là làm việc cho hiện tại. Nhà tôi còn bố mẹ già. Làm việc để phụng dưỡng bố mẹ là làm vì quá khứ. Còn làm để nuôi con là dành dụm cho tương lai. Sau này tôi già, các con tôi lại nuôi tôi như bây giờ tôi đang phụng dưỡng cha mẹ.                         TRUYỆN VUI DÂN GIAN THẾ GIỚI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vietanh</cp:lastModifiedBy>
  <cp:revision>82</cp:revision>
  <dcterms:created xsi:type="dcterms:W3CDTF">2017-11-24T09:12:01Z</dcterms:created>
  <dcterms:modified xsi:type="dcterms:W3CDTF">2021-04-06T06:53:37Z</dcterms:modified>
</cp:coreProperties>
</file>