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68" r:id="rId4"/>
    <p:sldId id="265" r:id="rId5"/>
    <p:sldId id="286" r:id="rId6"/>
    <p:sldId id="280" r:id="rId7"/>
    <p:sldId id="281" r:id="rId8"/>
    <p:sldId id="282" r:id="rId9"/>
    <p:sldId id="283" r:id="rId10"/>
    <p:sldId id="284" r:id="rId11"/>
    <p:sldId id="285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26" y="-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6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49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F1D2D83-6383-4A14-919F-E34CC143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A355F097-0CF1-49EF-8262-899B6D31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95F5E7EF-7EFE-4040-BB12-AD9B448B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31B1C-86AA-45BB-94E6-BB40A8BBA3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7276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E3E5B015-E8CA-41C6-95F6-F614E073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DC4D6A1-E610-4149-902B-84696BC2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AAE9FCB-C099-4F16-AE9F-D0FA573A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A0C91-E84A-4EC1-A068-AB8A345593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862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9FEC9016-A49C-4326-82DB-405DB2C9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1D78487F-92AD-4A93-8A8F-AE55371F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8AE87F7-6928-4C4C-88AF-0DCC2EBC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E56BC-F808-4F9B-986C-6906B9105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92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6D84C4DB-B4C4-4472-8CE5-FDF57A881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082A3B1C-5F33-4EFE-A448-77549723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8528960-E52D-48BD-B9B3-F63A901E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B9F15-B69B-494F-BCC1-BE33C61F91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408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D84203D9-DD1A-4017-B377-ACBF1D683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AF01E9A8-BD30-40FB-B3D0-8EE8E747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63D07177-84DF-4A3F-A139-872E53202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51A2-4029-4E47-BFD3-0A8D9E119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873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639B20DA-B307-4F2D-BDB0-C1129AFE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E74550A4-5170-4353-8767-1A2AD0F7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9CBCEC5D-C979-4746-8FD0-DDF03DF0B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8E8B1-1F60-4CC9-9A8D-E6D2415577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23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5139C826-7BFD-4728-96E7-85AF371E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7D579655-C111-4EAC-8E25-DC1A4E1A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8E9B2F7-100E-41DE-BB48-C945A881B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65BD-D6E0-4AF3-8241-D5445574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471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F4E991F1-0BE9-4250-8365-E7AE2591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D8634B57-32D2-4150-AC3A-0BCD0721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267AF8A3-FE0D-4FDC-A36B-645E7F4F0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83471-AF42-4249-90AC-F61C7CB04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78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75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83FF9C3A-29BA-46A7-A38A-8620EAE0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C098491D-FEB8-4CBA-8204-19D57BD4C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C40BCA3D-9013-46F9-A6FB-E95A08CF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9544-716E-4F6C-9DFC-F69ED945FE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699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92D9E3D-244F-4C1F-AEAE-559BF6B6E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2ACA1B28-1AEB-4EF8-8390-544D5F733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1E37BD4-461D-4199-A495-8067DE94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DD30-FA90-4D79-AC32-2A97C77A5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479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3DF2263-F821-4FE5-9E02-59482A83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EA8A2784-D59C-4AC5-A777-AFBC7FA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5926C5DC-8E83-4C3A-AD99-FFDB18C7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EAB38-9FA5-490B-9108-B9FE057002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40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2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2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4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0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4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7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A557232A-DECB-4195-B583-B8CD2096A7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&amp; sửa kiểu tiêu đề</a:t>
            </a:r>
            <a:endParaRPr lang="en-US" altLang="vi-VN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58E0FBFE-7AE3-4DF4-9100-03231F5C95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&amp; sửa kiểu tiêu đề</a:t>
            </a:r>
          </a:p>
          <a:p>
            <a:pPr lvl="1"/>
            <a:r>
              <a:rPr lang="vi-VN" altLang="vi-VN"/>
              <a:t>Mức hai</a:t>
            </a:r>
          </a:p>
          <a:p>
            <a:pPr lvl="2"/>
            <a:r>
              <a:rPr lang="vi-VN" altLang="vi-VN"/>
              <a:t>Mức ba</a:t>
            </a:r>
          </a:p>
          <a:p>
            <a:pPr lvl="3"/>
            <a:r>
              <a:rPr lang="vi-VN" altLang="vi-VN"/>
              <a:t>Mức bốn</a:t>
            </a:r>
          </a:p>
          <a:p>
            <a:pPr lvl="4"/>
            <a:r>
              <a:rPr lang="vi-VN" altLang="vi-VN"/>
              <a:t>Mức năm</a:t>
            </a:r>
            <a:endParaRPr lang="en-US" altLang="vi-VN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D9E13F9-F248-40F7-9466-BFD17641F0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CD2DC81-8DFB-4D86-867B-70E5ED02F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729C395-E06B-4B26-B8BA-DA88E8875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9823CAB-FCD9-4ECC-AE1E-6185C934D1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9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30AB97-39DE-48A7-B717-8B710E026D54}"/>
              </a:ext>
            </a:extLst>
          </p:cNvPr>
          <p:cNvSpPr txBox="1"/>
          <p:nvPr/>
        </p:nvSpPr>
        <p:spPr>
          <a:xfrm>
            <a:off x="1385668" y="2010930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lang="en-US" sz="4800" b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US" sz="4800" b="1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21 </a:t>
            </a:r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sz="4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 </a:t>
            </a:r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năm</a:t>
            </a:r>
            <a:r>
              <a:rPr lang="en-US" sz="4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2022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D39CFC-BE58-449A-A00C-6043657FF88C}"/>
              </a:ext>
            </a:extLst>
          </p:cNvPr>
          <p:cNvSpPr txBox="1"/>
          <p:nvPr/>
        </p:nvSpPr>
        <p:spPr>
          <a:xfrm>
            <a:off x="1385668" y="2790890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endParaRPr lang="en-US" sz="4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8B87E-FB4E-44A6-AE65-A4FE8DB3A8E5}"/>
              </a:ext>
            </a:extLst>
          </p:cNvPr>
          <p:cNvSpPr txBox="1"/>
          <p:nvPr/>
        </p:nvSpPr>
        <p:spPr>
          <a:xfrm>
            <a:off x="1371600" y="3581400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4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4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chung</a:t>
            </a:r>
            <a:endParaRPr lang="en-US" sz="4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614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9">
            <a:extLst>
              <a:ext uri="{FF2B5EF4-FFF2-40B4-BE49-F238E27FC236}">
                <a16:creationId xmlns:a16="http://schemas.microsoft.com/office/drawing/2014/main" id="{21280BB8-7916-4312-82A5-C9CA0D12BBC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981200"/>
            <a:ext cx="7886700" cy="914400"/>
            <a:chOff x="656" y="1088"/>
            <a:chExt cx="4968" cy="576"/>
          </a:xfrm>
        </p:grpSpPr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97B58A5E-D695-4FF4-A094-306760A93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088"/>
              <a:ext cx="456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AEA17861-A98A-4274-967F-85F96556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088"/>
              <a:ext cx="288" cy="24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/>
                <a:t>4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CEC6195-9E87-4B4F-AB1A-7D15AA60A885}"/>
              </a:ext>
            </a:extLst>
          </p:cNvPr>
          <p:cNvSpPr txBox="1"/>
          <p:nvPr/>
        </p:nvSpPr>
        <p:spPr>
          <a:xfrm>
            <a:off x="2287172" y="3255398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B9DAF9-F072-48C6-A6DB-4D9F4029F5CC}"/>
                  </a:ext>
                </a:extLst>
              </p:cNvPr>
              <p:cNvSpPr txBox="1"/>
              <p:nvPr/>
            </p:nvSpPr>
            <p:spPr>
              <a:xfrm>
                <a:off x="3011072" y="3023383"/>
                <a:ext cx="2233432" cy="9319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5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B9DAF9-F072-48C6-A6DB-4D9F4029F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072" y="3023383"/>
                <a:ext cx="2233432" cy="9319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D150445E-628D-475B-AEE1-717A548F7AEB}"/>
              </a:ext>
            </a:extLst>
          </p:cNvPr>
          <p:cNvSpPr txBox="1"/>
          <p:nvPr/>
        </p:nvSpPr>
        <p:spPr>
          <a:xfrm>
            <a:off x="2287172" y="4651615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1DB1EF9-4B2F-400D-A22F-22BE32B4DF4E}"/>
                  </a:ext>
                </a:extLst>
              </p:cNvPr>
              <p:cNvSpPr txBox="1"/>
              <p:nvPr/>
            </p:nvSpPr>
            <p:spPr>
              <a:xfrm>
                <a:off x="3011072" y="4419600"/>
                <a:ext cx="191321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8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15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1DB1EF9-4B2F-400D-A22F-22BE32B4D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072" y="4419600"/>
                <a:ext cx="1913216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D2B794-60C3-4120-9BB1-A95FD7D27385}"/>
              </a:ext>
            </a:extLst>
          </p:cNvPr>
          <p:cNvCxnSpPr/>
          <p:nvPr/>
        </p:nvCxnSpPr>
        <p:spPr>
          <a:xfrm flipH="1">
            <a:off x="4267200" y="3012828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98ACED8-3281-4608-9B39-1DBD3D159D6B}"/>
              </a:ext>
            </a:extLst>
          </p:cNvPr>
          <p:cNvCxnSpPr/>
          <p:nvPr/>
        </p:nvCxnSpPr>
        <p:spPr>
          <a:xfrm flipH="1">
            <a:off x="3601920" y="3624780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618D67-63BF-461B-857D-1A7F87DC829B}"/>
              </a:ext>
            </a:extLst>
          </p:cNvPr>
          <p:cNvCxnSpPr/>
          <p:nvPr/>
        </p:nvCxnSpPr>
        <p:spPr>
          <a:xfrm flipH="1">
            <a:off x="3632400" y="3012828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046847B-FB0F-4BD3-A99B-42C47C5F25B8}"/>
              </a:ext>
            </a:extLst>
          </p:cNvPr>
          <p:cNvCxnSpPr/>
          <p:nvPr/>
        </p:nvCxnSpPr>
        <p:spPr>
          <a:xfrm flipH="1">
            <a:off x="3011072" y="3609544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9E83B64-9BBC-4C1C-87A1-CA052B8B777E}"/>
              </a:ext>
            </a:extLst>
          </p:cNvPr>
          <p:cNvCxnSpPr/>
          <p:nvPr/>
        </p:nvCxnSpPr>
        <p:spPr>
          <a:xfrm flipH="1">
            <a:off x="4902000" y="3023383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EED19FC-D629-452A-9941-DE168D1DA27D}"/>
              </a:ext>
            </a:extLst>
          </p:cNvPr>
          <p:cNvCxnSpPr/>
          <p:nvPr/>
        </p:nvCxnSpPr>
        <p:spPr>
          <a:xfrm flipH="1">
            <a:off x="4267200" y="3617148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1D47A50-F224-4CD1-9982-EE3C31E6CEAE}"/>
                  </a:ext>
                </a:extLst>
              </p:cNvPr>
              <p:cNvSpPr txBox="1"/>
              <p:nvPr/>
            </p:nvSpPr>
            <p:spPr>
              <a:xfrm>
                <a:off x="5344705" y="3012828"/>
                <a:ext cx="150259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1D47A50-F224-4CD1-9982-EE3C31E6C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705" y="3012828"/>
                <a:ext cx="15025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DAB1F58-1615-4CE5-8B27-C11353861FFD}"/>
              </a:ext>
            </a:extLst>
          </p:cNvPr>
          <p:cNvCxnSpPr/>
          <p:nvPr/>
        </p:nvCxnSpPr>
        <p:spPr>
          <a:xfrm flipH="1">
            <a:off x="5324928" y="4973792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0965ECB-F1DA-49D2-B1C5-65B1E483B8DF}"/>
              </a:ext>
            </a:extLst>
          </p:cNvPr>
          <p:cNvCxnSpPr/>
          <p:nvPr/>
        </p:nvCxnSpPr>
        <p:spPr>
          <a:xfrm flipH="1">
            <a:off x="5344704" y="4420109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D06E087-A354-4F83-B39C-14592BB7A963}"/>
                  </a:ext>
                </a:extLst>
              </p:cNvPr>
              <p:cNvSpPr txBox="1"/>
              <p:nvPr/>
            </p:nvSpPr>
            <p:spPr>
              <a:xfrm>
                <a:off x="4924288" y="4437460"/>
                <a:ext cx="3291222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2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2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D06E087-A354-4F83-B39C-14592BB7A9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288" y="4437460"/>
                <a:ext cx="329122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0827538-4799-48E8-9F9F-799391DAF1F1}"/>
              </a:ext>
            </a:extLst>
          </p:cNvPr>
          <p:cNvCxnSpPr/>
          <p:nvPr/>
        </p:nvCxnSpPr>
        <p:spPr>
          <a:xfrm flipH="1">
            <a:off x="5978691" y="4419600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FCDE3C0-7157-4FB8-B96B-8BD3BF0AE7E1}"/>
              </a:ext>
            </a:extLst>
          </p:cNvPr>
          <p:cNvCxnSpPr/>
          <p:nvPr/>
        </p:nvCxnSpPr>
        <p:spPr>
          <a:xfrm flipH="1">
            <a:off x="7200900" y="4995788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AD5D261-B118-4589-BD8C-FA159EAC309D}"/>
              </a:ext>
            </a:extLst>
          </p:cNvPr>
          <p:cNvCxnSpPr/>
          <p:nvPr/>
        </p:nvCxnSpPr>
        <p:spPr>
          <a:xfrm flipH="1">
            <a:off x="6612678" y="4425016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357DF49-9F02-46F3-9CB5-CC76CED3A352}"/>
              </a:ext>
            </a:extLst>
          </p:cNvPr>
          <p:cNvCxnSpPr/>
          <p:nvPr/>
        </p:nvCxnSpPr>
        <p:spPr>
          <a:xfrm flipH="1">
            <a:off x="6612678" y="5004096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6D5DB3A-2127-440C-AAD3-B4F666FA0A74}"/>
              </a:ext>
            </a:extLst>
          </p:cNvPr>
          <p:cNvCxnSpPr/>
          <p:nvPr/>
        </p:nvCxnSpPr>
        <p:spPr>
          <a:xfrm flipH="1">
            <a:off x="7200900" y="4429807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E2A7AA4-9F42-4D02-958B-D933CFB79C4E}"/>
              </a:ext>
            </a:extLst>
          </p:cNvPr>
          <p:cNvCxnSpPr/>
          <p:nvPr/>
        </p:nvCxnSpPr>
        <p:spPr>
          <a:xfrm flipH="1">
            <a:off x="5935844" y="5009003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6F791C3-1333-4C80-BE5A-932E5A2623AE}"/>
              </a:ext>
            </a:extLst>
          </p:cNvPr>
          <p:cNvCxnSpPr/>
          <p:nvPr/>
        </p:nvCxnSpPr>
        <p:spPr>
          <a:xfrm flipH="1">
            <a:off x="7846233" y="4440113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6173F7-83A9-4933-8375-D764D9489BCB}"/>
              </a:ext>
            </a:extLst>
          </p:cNvPr>
          <p:cNvCxnSpPr/>
          <p:nvPr/>
        </p:nvCxnSpPr>
        <p:spPr>
          <a:xfrm flipH="1">
            <a:off x="7877734" y="5009003"/>
            <a:ext cx="381000" cy="381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820EBE7-F77F-4F85-89BD-2499ED35C5F9}"/>
                  </a:ext>
                </a:extLst>
              </p:cNvPr>
              <p:cNvSpPr txBox="1"/>
              <p:nvPr/>
            </p:nvSpPr>
            <p:spPr>
              <a:xfrm>
                <a:off x="8291560" y="4432808"/>
                <a:ext cx="1502591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820EBE7-F77F-4F85-89BD-2499ED35C5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1560" y="4432808"/>
                <a:ext cx="1502591" cy="9219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867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15" grpId="0"/>
      <p:bldP spid="16" grpId="0"/>
      <p:bldP spid="6" grpId="0"/>
      <p:bldP spid="31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1218558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134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4" descr="2b">
            <a:extLst>
              <a:ext uri="{FF2B5EF4-FFF2-40B4-BE49-F238E27FC236}">
                <a16:creationId xmlns:a16="http://schemas.microsoft.com/office/drawing/2014/main" id="{3232F93C-72A8-4AC7-B48C-74A098EE6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2286000"/>
            <a:ext cx="2032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6A87B41-8B41-4724-A334-A0F0FE3A7B68}"/>
              </a:ext>
            </a:extLst>
          </p:cNvPr>
          <p:cNvSpPr/>
          <p:nvPr/>
        </p:nvSpPr>
        <p:spPr>
          <a:xfrm>
            <a:off x="4366388" y="2133600"/>
            <a:ext cx="432041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Khởi</a:t>
            </a:r>
            <a:r>
              <a:rPr lang="en-US" altLang="vi-VN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altLang="vi-VN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động</a:t>
            </a:r>
            <a:endParaRPr lang="vi-VN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  <p:pic>
        <p:nvPicPr>
          <p:cNvPr id="29700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DC0B0693-AA03-4C37-963D-9D4861D6B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3810000"/>
            <a:ext cx="9144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6">
            <a:extLst>
              <a:ext uri="{FF2B5EF4-FFF2-40B4-BE49-F238E27FC236}">
                <a16:creationId xmlns:a16="http://schemas.microsoft.com/office/drawing/2014/main" id="{A9BBB309-AE7A-429B-9FC3-8EBB731D1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8580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>
                <a:solidFill>
                  <a:prstClr val="black"/>
                </a:solidFill>
                <a:latin typeface="Times New Roman" panose="02020603050405020304" pitchFamily="18" charset="0"/>
              </a:rPr>
              <a:t>       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32AD1F35-1DB7-4BD4-BA2C-F498C4D6C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905000"/>
            <a:ext cx="84582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>
                <a:solidFill>
                  <a:prstClr val="black"/>
                </a:solidFill>
                <a:latin typeface="Times New Roman" panose="02020603050405020304" pitchFamily="18" charset="0"/>
              </a:rPr>
              <a:t>     - Muốn so sánh hai phân số có cùng mẫu số, ta chỉ cần so sánh hai tử số: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>
                <a:solidFill>
                  <a:prstClr val="black"/>
                </a:solidFill>
                <a:latin typeface="Times New Roman" panose="02020603050405020304" pitchFamily="18" charset="0"/>
              </a:rPr>
              <a:t>+ Phân số nào có tử số bé hơn thì bé hơn.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>
                <a:solidFill>
                  <a:prstClr val="black"/>
                </a:solidFill>
                <a:latin typeface="Times New Roman" panose="02020603050405020304" pitchFamily="18" charset="0"/>
              </a:rPr>
              <a:t>+ Phân số nào có tử số lớn hơn thì lớn hơn.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>
                <a:solidFill>
                  <a:prstClr val="black"/>
                </a:solidFill>
                <a:latin typeface="Times New Roman" panose="02020603050405020304" pitchFamily="18" charset="0"/>
              </a:rPr>
              <a:t>+ Nếu tử số  bằng nhau thì hai phân số  đó bằng nhau.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54485B-D4B7-4D83-B9AA-DF3A1E55C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88963"/>
            <a:ext cx="8458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+ Muốn so sánh hai phân số có cùng mẫu số ta làm thế nào?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6">
            <a:extLst>
              <a:ext uri="{FF2B5EF4-FFF2-40B4-BE49-F238E27FC236}">
                <a16:creationId xmlns:a16="http://schemas.microsoft.com/office/drawing/2014/main" id="{A9BBB309-AE7A-429B-9FC3-8EBB731D1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8580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32AD1F35-1DB7-4BD4-BA2C-F498C4D6C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905000"/>
            <a:ext cx="84582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- Muốn so sánh hai phân số có cùng tử số, ta chỉ cần so sánh hai mẫu số: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 Phân số nào có mẫu</a:t>
            </a:r>
            <a:r>
              <a:rPr kumimoji="0" lang="en-US" altLang="vi-VN" sz="32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 bé hơn thì phân</a:t>
            </a:r>
            <a:r>
              <a:rPr kumimoji="0" lang="en-US" altLang="vi-VN" sz="32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số đó lớn</a:t>
            </a: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hơn.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54485B-D4B7-4D83-B9AA-DF3A1E55C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88963"/>
            <a:ext cx="8458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 Muốn so sánh hai phân số có cùng tử</a:t>
            </a:r>
            <a:r>
              <a:rPr kumimoji="0" lang="en-US" altLang="vi-VN" sz="32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 ta làm thế nào?</a:t>
            </a:r>
          </a:p>
        </p:txBody>
      </p:sp>
    </p:spTree>
    <p:extLst>
      <p:ext uri="{BB962C8B-B14F-4D97-AF65-F5344CB8AC3E}">
        <p14:creationId xmlns:p14="http://schemas.microsoft.com/office/powerpoint/2010/main" val="302615463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280A17E1-F763-4F3D-9CF7-3D1C8ECA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09800"/>
            <a:ext cx="457200" cy="1293812"/>
          </a:xfrm>
          <a:prstGeom prst="rect">
            <a:avLst/>
          </a:prstGeom>
          <a:noFill/>
          <a:ln w="9525">
            <a:solidFill>
              <a:srgbClr val="0099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algn="ctr"/>
            <a:r>
              <a:rPr lang="en-US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  <a:p>
            <a:pPr algn="ctr"/>
            <a:r>
              <a:rPr lang="en-US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55099F6-9AB1-46BB-ADBD-9ABA1D92E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532" y="2551906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alt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4">
            <a:extLst>
              <a:ext uri="{FF2B5EF4-FFF2-40B4-BE49-F238E27FC236}">
                <a16:creationId xmlns:a16="http://schemas.microsoft.com/office/drawing/2014/main" id="{B137E3FE-D8BD-4100-B2D7-DB4C8A0BD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5" y="2436812"/>
            <a:ext cx="457200" cy="457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71986F8-5466-4C77-821A-2F996B409175}"/>
                  </a:ext>
                </a:extLst>
              </p:cNvPr>
              <p:cNvSpPr txBox="1"/>
              <p:nvPr/>
            </p:nvSpPr>
            <p:spPr>
              <a:xfrm>
                <a:off x="4145420" y="2348681"/>
                <a:ext cx="1629229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…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71986F8-5466-4C77-821A-2F996B409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20" y="2348681"/>
                <a:ext cx="1629229" cy="921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CBACF1-B01A-4100-8E75-271E9E701E19}"/>
                  </a:ext>
                </a:extLst>
              </p:cNvPr>
              <p:cNvSpPr txBox="1"/>
              <p:nvPr/>
            </p:nvSpPr>
            <p:spPr>
              <a:xfrm>
                <a:off x="7467601" y="2348681"/>
                <a:ext cx="1629229" cy="9233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…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CBACF1-B01A-4100-8E75-271E9E701E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1" y="2348681"/>
                <a:ext cx="1629229" cy="9233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4F5004-B15C-4DCB-8638-8ED64DA22BDF}"/>
                  </a:ext>
                </a:extLst>
              </p:cNvPr>
              <p:cNvSpPr txBox="1"/>
              <p:nvPr/>
            </p:nvSpPr>
            <p:spPr>
              <a:xfrm>
                <a:off x="4145419" y="3587336"/>
                <a:ext cx="140160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…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4F5004-B15C-4DCB-8638-8ED64DA22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19" y="3587336"/>
                <a:ext cx="140160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DBAB31-242C-492B-B797-B9CD8D3AE9D0}"/>
                  </a:ext>
                </a:extLst>
              </p:cNvPr>
              <p:cNvSpPr txBox="1"/>
              <p:nvPr/>
            </p:nvSpPr>
            <p:spPr>
              <a:xfrm>
                <a:off x="4145417" y="4827401"/>
                <a:ext cx="162922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…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DBAB31-242C-492B-B797-B9CD8D3AE9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17" y="4827401"/>
                <a:ext cx="1629228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9F1397-022B-4690-897B-2DF979AA750E}"/>
                  </a:ext>
                </a:extLst>
              </p:cNvPr>
              <p:cNvSpPr txBox="1"/>
              <p:nvPr/>
            </p:nvSpPr>
            <p:spPr>
              <a:xfrm>
                <a:off x="7479323" y="3591627"/>
                <a:ext cx="149137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 …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9F1397-022B-4690-897B-2DF979AA75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323" y="3591627"/>
                <a:ext cx="1491370" cy="9251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411E5C-1F4B-4D82-BB3D-50912621E3F7}"/>
                  </a:ext>
                </a:extLst>
              </p:cNvPr>
              <p:cNvSpPr txBox="1"/>
              <p:nvPr/>
            </p:nvSpPr>
            <p:spPr>
              <a:xfrm>
                <a:off x="7626298" y="4805442"/>
                <a:ext cx="1311833" cy="9319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1…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3411E5C-1F4B-4D82-BB3D-50912621E3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6298" y="4805442"/>
                <a:ext cx="1311833" cy="9319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341CFB8D-2E11-4DAC-BE10-0F8E91D7A7B9}"/>
              </a:ext>
            </a:extLst>
          </p:cNvPr>
          <p:cNvSpPr txBox="1"/>
          <p:nvPr/>
        </p:nvSpPr>
        <p:spPr>
          <a:xfrm>
            <a:off x="4743742" y="2536873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C7273F-FA90-4429-B229-15543E3FC464}"/>
              </a:ext>
            </a:extLst>
          </p:cNvPr>
          <p:cNvSpPr txBox="1"/>
          <p:nvPr/>
        </p:nvSpPr>
        <p:spPr>
          <a:xfrm>
            <a:off x="8077200" y="2517286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260A8D2-F322-485E-914A-CF1A7F963801}"/>
              </a:ext>
            </a:extLst>
          </p:cNvPr>
          <p:cNvSpPr txBox="1"/>
          <p:nvPr/>
        </p:nvSpPr>
        <p:spPr>
          <a:xfrm>
            <a:off x="4767188" y="3757544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8521D2-AB97-4094-95B6-6DDED23923E7}"/>
              </a:ext>
            </a:extLst>
          </p:cNvPr>
          <p:cNvSpPr txBox="1"/>
          <p:nvPr/>
        </p:nvSpPr>
        <p:spPr>
          <a:xfrm>
            <a:off x="7974483" y="3757544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6D140F-4D69-472C-A0E6-05A6E4337F57}"/>
              </a:ext>
            </a:extLst>
          </p:cNvPr>
          <p:cNvSpPr txBox="1"/>
          <p:nvPr/>
        </p:nvSpPr>
        <p:spPr>
          <a:xfrm>
            <a:off x="4767188" y="4997609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85DE02-6A84-4BAE-BE28-7E651C6342AA}"/>
              </a:ext>
            </a:extLst>
          </p:cNvPr>
          <p:cNvSpPr txBox="1"/>
          <p:nvPr/>
        </p:nvSpPr>
        <p:spPr>
          <a:xfrm>
            <a:off x="7946347" y="4979047"/>
            <a:ext cx="671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22" name="Rounded Rectangular Callout 1">
            <a:extLst>
              <a:ext uri="{FF2B5EF4-FFF2-40B4-BE49-F238E27FC236}">
                <a16:creationId xmlns:a16="http://schemas.microsoft.com/office/drawing/2014/main" id="{D2E25A80-BEF9-4026-82D4-D23B75150DE2}"/>
              </a:ext>
            </a:extLst>
          </p:cNvPr>
          <p:cNvSpPr/>
          <p:nvPr/>
        </p:nvSpPr>
        <p:spPr>
          <a:xfrm>
            <a:off x="2942657" y="1433098"/>
            <a:ext cx="2619603" cy="799834"/>
          </a:xfrm>
          <a:prstGeom prst="wedgeRoundRectCallout">
            <a:avLst>
              <a:gd name="adj1" fmla="val 33063"/>
              <a:gd name="adj2" fmla="val 76512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ular Callout 18">
            <a:extLst>
              <a:ext uri="{FF2B5EF4-FFF2-40B4-BE49-F238E27FC236}">
                <a16:creationId xmlns:a16="http://schemas.microsoft.com/office/drawing/2014/main" id="{E650D7F3-6E3D-4E15-A1D5-A0B70FC3A459}"/>
              </a:ext>
            </a:extLst>
          </p:cNvPr>
          <p:cNvSpPr/>
          <p:nvPr/>
        </p:nvSpPr>
        <p:spPr>
          <a:xfrm>
            <a:off x="8020688" y="1530423"/>
            <a:ext cx="2647312" cy="754531"/>
          </a:xfrm>
          <a:prstGeom prst="wedgeRoundRectCallout">
            <a:avLst>
              <a:gd name="adj1" fmla="val -38595"/>
              <a:gd name="adj2" fmla="val 70490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ular Callout 20">
            <a:extLst>
              <a:ext uri="{FF2B5EF4-FFF2-40B4-BE49-F238E27FC236}">
                <a16:creationId xmlns:a16="http://schemas.microsoft.com/office/drawing/2014/main" id="{2681DEDF-4AE3-40DB-84D9-AE89F994C589}"/>
              </a:ext>
            </a:extLst>
          </p:cNvPr>
          <p:cNvSpPr/>
          <p:nvPr/>
        </p:nvSpPr>
        <p:spPr>
          <a:xfrm>
            <a:off x="1735068" y="3587336"/>
            <a:ext cx="2292928" cy="571234"/>
          </a:xfrm>
          <a:prstGeom prst="wedgeRoundRectCallout">
            <a:avLst>
              <a:gd name="adj1" fmla="val 50376"/>
              <a:gd name="adj2" fmla="val 8253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ounded Rectangular Callout 21">
                <a:extLst>
                  <a:ext uri="{FF2B5EF4-FFF2-40B4-BE49-F238E27FC236}">
                    <a16:creationId xmlns:a16="http://schemas.microsoft.com/office/drawing/2014/main" id="{88F9D148-64C0-4BF8-970D-E26F174CD203}"/>
                  </a:ext>
                </a:extLst>
              </p:cNvPr>
              <p:cNvSpPr/>
              <p:nvPr/>
            </p:nvSpPr>
            <p:spPr>
              <a:xfrm>
                <a:off x="5031684" y="2708614"/>
                <a:ext cx="2647312" cy="850676"/>
              </a:xfrm>
              <a:prstGeom prst="wedgeRoundRectCallout">
                <a:avLst>
                  <a:gd name="adj1" fmla="val 40953"/>
                  <a:gd name="adj2" fmla="val 83291"/>
                  <a:gd name="adj3" fmla="val 16667"/>
                </a:avLst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den>
                    </m:f>
                    <m:r>
                      <a:rPr lang="en-US" sz="2800" b="1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𝟐𝟕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Rounded Rectangular Callout 21">
                <a:extLst>
                  <a:ext uri="{FF2B5EF4-FFF2-40B4-BE49-F238E27FC236}">
                    <a16:creationId xmlns:a16="http://schemas.microsoft.com/office/drawing/2014/main" id="{88F9D148-64C0-4BF8-970D-E26F174CD2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684" y="2708614"/>
                <a:ext cx="2647312" cy="850676"/>
              </a:xfrm>
              <a:prstGeom prst="wedgeRoundRectCallout">
                <a:avLst>
                  <a:gd name="adj1" fmla="val 40953"/>
                  <a:gd name="adj2" fmla="val 83291"/>
                  <a:gd name="adj3" fmla="val 16667"/>
                </a:avLst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ounded Rectangular Callout 19">
            <a:extLst>
              <a:ext uri="{FF2B5EF4-FFF2-40B4-BE49-F238E27FC236}">
                <a16:creationId xmlns:a16="http://schemas.microsoft.com/office/drawing/2014/main" id="{94B83244-10D5-4C14-9F9F-3BD65E6CE69C}"/>
              </a:ext>
            </a:extLst>
          </p:cNvPr>
          <p:cNvSpPr/>
          <p:nvPr/>
        </p:nvSpPr>
        <p:spPr>
          <a:xfrm>
            <a:off x="1498106" y="4584401"/>
            <a:ext cx="2311587" cy="734715"/>
          </a:xfrm>
          <a:prstGeom prst="wedgeRoundRectCallout">
            <a:avLst>
              <a:gd name="adj1" fmla="val 59463"/>
              <a:gd name="adj2" fmla="val 7643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ular Callout 20">
            <a:extLst>
              <a:ext uri="{FF2B5EF4-FFF2-40B4-BE49-F238E27FC236}">
                <a16:creationId xmlns:a16="http://schemas.microsoft.com/office/drawing/2014/main" id="{76A7E60A-204E-437B-A712-7BE29CCA9F62}"/>
              </a:ext>
            </a:extLst>
          </p:cNvPr>
          <p:cNvSpPr/>
          <p:nvPr/>
        </p:nvSpPr>
        <p:spPr>
          <a:xfrm>
            <a:off x="5594333" y="4460087"/>
            <a:ext cx="2292928" cy="547024"/>
          </a:xfrm>
          <a:prstGeom prst="wedgeRoundRectCallout">
            <a:avLst>
              <a:gd name="adj1" fmla="val 39332"/>
              <a:gd name="adj2" fmla="val 7268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3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9">
            <a:extLst>
              <a:ext uri="{FF2B5EF4-FFF2-40B4-BE49-F238E27FC236}">
                <a16:creationId xmlns:a16="http://schemas.microsoft.com/office/drawing/2014/main" id="{21280BB8-7916-4312-82A5-C9CA0D12BBC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057400"/>
            <a:ext cx="7886700" cy="914400"/>
            <a:chOff x="656" y="1272"/>
            <a:chExt cx="4968" cy="576"/>
          </a:xfrm>
        </p:grpSpPr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97B58A5E-D695-4FF4-A094-306760A93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272"/>
              <a:ext cx="456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5,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AEA17861-A98A-4274-967F-85F96556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320"/>
              <a:ext cx="288" cy="24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/>
                <a:t>2</a:t>
              </a:r>
            </a:p>
          </p:txBody>
        </p:sp>
      </p:grpSp>
      <p:sp>
        <p:nvSpPr>
          <p:cNvPr id="31" name="Rounded Rectangular Callout 23">
            <a:extLst>
              <a:ext uri="{FF2B5EF4-FFF2-40B4-BE49-F238E27FC236}">
                <a16:creationId xmlns:a16="http://schemas.microsoft.com/office/drawing/2014/main" id="{CD4F7F39-E0AF-4F5E-A2CD-07B8B2E6442F}"/>
              </a:ext>
            </a:extLst>
          </p:cNvPr>
          <p:cNvSpPr/>
          <p:nvPr/>
        </p:nvSpPr>
        <p:spPr>
          <a:xfrm>
            <a:off x="7388014" y="4390091"/>
            <a:ext cx="2292928" cy="571234"/>
          </a:xfrm>
          <a:prstGeom prst="wedgeRoundRectCallout">
            <a:avLst>
              <a:gd name="adj1" fmla="val -78084"/>
              <a:gd name="adj2" fmla="val 1036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ounded Rectangular Callout 24">
            <a:extLst>
              <a:ext uri="{FF2B5EF4-FFF2-40B4-BE49-F238E27FC236}">
                <a16:creationId xmlns:a16="http://schemas.microsoft.com/office/drawing/2014/main" id="{54A03E59-8AA9-4205-9618-60544D380954}"/>
              </a:ext>
            </a:extLst>
          </p:cNvPr>
          <p:cNvSpPr/>
          <p:nvPr/>
        </p:nvSpPr>
        <p:spPr>
          <a:xfrm>
            <a:off x="7406771" y="3065678"/>
            <a:ext cx="2292928" cy="571234"/>
          </a:xfrm>
          <a:prstGeom prst="wedgeRoundRectCallout">
            <a:avLst>
              <a:gd name="adj1" fmla="val -78112"/>
              <a:gd name="adj2" fmla="val 872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7E3919-6A6D-4BEE-8C11-D450F4452CA8}"/>
              </a:ext>
            </a:extLst>
          </p:cNvPr>
          <p:cNvSpPr txBox="1"/>
          <p:nvPr/>
        </p:nvSpPr>
        <p:spPr>
          <a:xfrm>
            <a:off x="2171700" y="3065679"/>
            <a:ext cx="392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1: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A04C895-51CB-4C85-B64E-2117699864CC}"/>
              </a:ext>
            </a:extLst>
          </p:cNvPr>
          <p:cNvSpPr txBox="1"/>
          <p:nvPr/>
        </p:nvSpPr>
        <p:spPr>
          <a:xfrm>
            <a:off x="2153423" y="4376551"/>
            <a:ext cx="392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0C320C-86A4-4472-97C8-52DA4094C9DD}"/>
                  </a:ext>
                </a:extLst>
              </p:cNvPr>
              <p:cNvSpPr txBox="1"/>
              <p:nvPr/>
            </p:nvSpPr>
            <p:spPr>
              <a:xfrm>
                <a:off x="5775400" y="2932733"/>
                <a:ext cx="32060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0C320C-86A4-4472-97C8-52DA4094C9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400" y="2932733"/>
                <a:ext cx="320601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8D3725F-60AF-4103-BA68-BF9953512653}"/>
                  </a:ext>
                </a:extLst>
              </p:cNvPr>
              <p:cNvSpPr txBox="1"/>
              <p:nvPr/>
            </p:nvSpPr>
            <p:spPr>
              <a:xfrm>
                <a:off x="5917423" y="4206342"/>
                <a:ext cx="320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8D3725F-60AF-4103-BA68-BF9953512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423" y="4206342"/>
                <a:ext cx="320601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615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2" grpId="0"/>
      <p:bldP spid="33" grpId="0"/>
      <p:bldP spid="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9">
            <a:extLst>
              <a:ext uri="{FF2B5EF4-FFF2-40B4-BE49-F238E27FC236}">
                <a16:creationId xmlns:a16="http://schemas.microsoft.com/office/drawing/2014/main" id="{21280BB8-7916-4312-82A5-C9CA0D12BBC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103438"/>
            <a:ext cx="7886700" cy="914400"/>
            <a:chOff x="656" y="1301"/>
            <a:chExt cx="4968" cy="576"/>
          </a:xfrm>
        </p:grpSpPr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97B58A5E-D695-4FF4-A094-306760A93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301"/>
              <a:ext cx="456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endPara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AEA17861-A98A-4274-967F-85F96556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320"/>
              <a:ext cx="288" cy="24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/>
                <a:t>3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7745086-BC19-42EA-A0B9-897826C1AA40}"/>
              </a:ext>
            </a:extLst>
          </p:cNvPr>
          <p:cNvSpPr txBox="1"/>
          <p:nvPr/>
        </p:nvSpPr>
        <p:spPr>
          <a:xfrm>
            <a:off x="2286000" y="2878223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1BCE08-BFDE-4596-8361-A1266730ECA6}"/>
                  </a:ext>
                </a:extLst>
              </p:cNvPr>
              <p:cNvSpPr txBox="1"/>
              <p:nvPr/>
            </p:nvSpPr>
            <p:spPr>
              <a:xfrm>
                <a:off x="3009901" y="2791891"/>
                <a:ext cx="1764457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1BCE08-BFDE-4596-8361-A1266730E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901" y="2791891"/>
                <a:ext cx="1764457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B85C3D8F-4B15-4898-A1F0-4E8FDBBC6110}"/>
              </a:ext>
            </a:extLst>
          </p:cNvPr>
          <p:cNvSpPr txBox="1"/>
          <p:nvPr/>
        </p:nvSpPr>
        <p:spPr>
          <a:xfrm>
            <a:off x="2286000" y="4281593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0F94E89-4920-4D93-8EB9-70355EB8EF01}"/>
                  </a:ext>
                </a:extLst>
              </p:cNvPr>
              <p:cNvSpPr txBox="1"/>
              <p:nvPr/>
            </p:nvSpPr>
            <p:spPr>
              <a:xfrm>
                <a:off x="3009900" y="4195261"/>
                <a:ext cx="221971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0F94E89-4920-4D93-8EB9-70355EB8EF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900" y="4195261"/>
                <a:ext cx="221971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910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9">
            <a:extLst>
              <a:ext uri="{FF2B5EF4-FFF2-40B4-BE49-F238E27FC236}">
                <a16:creationId xmlns:a16="http://schemas.microsoft.com/office/drawing/2014/main" id="{21280BB8-7916-4312-82A5-C9CA0D12BBC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103438"/>
            <a:ext cx="7886700" cy="914400"/>
            <a:chOff x="656" y="1301"/>
            <a:chExt cx="4968" cy="576"/>
          </a:xfrm>
        </p:grpSpPr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97B58A5E-D695-4FF4-A094-306760A93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301"/>
              <a:ext cx="456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endPara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AEA17861-A98A-4274-967F-85F96556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320"/>
              <a:ext cx="288" cy="24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/>
                <a:t>3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7745086-BC19-42EA-A0B9-897826C1AA40}"/>
              </a:ext>
            </a:extLst>
          </p:cNvPr>
          <p:cNvSpPr txBox="1"/>
          <p:nvPr/>
        </p:nvSpPr>
        <p:spPr>
          <a:xfrm>
            <a:off x="2286000" y="2878223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1BCE08-BFDE-4596-8361-A1266730ECA6}"/>
                  </a:ext>
                </a:extLst>
              </p:cNvPr>
              <p:cNvSpPr txBox="1"/>
              <p:nvPr/>
            </p:nvSpPr>
            <p:spPr>
              <a:xfrm>
                <a:off x="3009901" y="2791891"/>
                <a:ext cx="1764457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41BCE08-BFDE-4596-8361-A1266730E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901" y="2791891"/>
                <a:ext cx="1764457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BB803D2-A0BD-47EA-BEA6-C1ADFB881327}"/>
              </a:ext>
            </a:extLst>
          </p:cNvPr>
          <p:cNvSpPr txBox="1"/>
          <p:nvPr/>
        </p:nvSpPr>
        <p:spPr>
          <a:xfrm>
            <a:off x="1676400" y="3845972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EF4AF2-9588-404E-ACA2-34B005739CA0}"/>
                  </a:ext>
                </a:extLst>
              </p:cNvPr>
              <p:cNvSpPr txBox="1"/>
              <p:nvPr/>
            </p:nvSpPr>
            <p:spPr>
              <a:xfrm>
                <a:off x="3009899" y="4405534"/>
                <a:ext cx="243412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&lt;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&lt;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EF4AF2-9588-404E-ACA2-34B005739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99" y="4405534"/>
                <a:ext cx="2434128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B2D89B7-E648-4F20-A95D-3C64D7DC33D6}"/>
                  </a:ext>
                </a:extLst>
              </p:cNvPr>
              <p:cNvSpPr txBox="1"/>
              <p:nvPr/>
            </p:nvSpPr>
            <p:spPr>
              <a:xfrm>
                <a:off x="7620000" y="4369192"/>
                <a:ext cx="1854226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B2D89B7-E648-4F20-A95D-3C64D7DC3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4369192"/>
                <a:ext cx="1854226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AB9903E-10FA-4413-84FF-5746714B23AD}"/>
              </a:ext>
            </a:extLst>
          </p:cNvPr>
          <p:cNvCxnSpPr>
            <a:cxnSpLocks/>
          </p:cNvCxnSpPr>
          <p:nvPr/>
        </p:nvCxnSpPr>
        <p:spPr>
          <a:xfrm>
            <a:off x="6096000" y="4953000"/>
            <a:ext cx="990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71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0" grpId="0"/>
      <p:bldP spid="11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9">
            <a:extLst>
              <a:ext uri="{FF2B5EF4-FFF2-40B4-BE49-F238E27FC236}">
                <a16:creationId xmlns:a16="http://schemas.microsoft.com/office/drawing/2014/main" id="{21280BB8-7916-4312-82A5-C9CA0D12BBCD}"/>
              </a:ext>
            </a:extLst>
          </p:cNvPr>
          <p:cNvGrpSpPr>
            <a:grpSpLocks/>
          </p:cNvGrpSpPr>
          <p:nvPr/>
        </p:nvGrpSpPr>
        <p:grpSpPr bwMode="auto">
          <a:xfrm>
            <a:off x="1963029" y="403042"/>
            <a:ext cx="7886700" cy="914400"/>
            <a:chOff x="656" y="1301"/>
            <a:chExt cx="4968" cy="576"/>
          </a:xfrm>
        </p:grpSpPr>
        <p:sp>
          <p:nvSpPr>
            <p:cNvPr id="29" name="Rectangle 11">
              <a:extLst>
                <a:ext uri="{FF2B5EF4-FFF2-40B4-BE49-F238E27FC236}">
                  <a16:creationId xmlns:a16="http://schemas.microsoft.com/office/drawing/2014/main" id="{97B58A5E-D695-4FF4-A094-306760A93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301"/>
              <a:ext cx="456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bé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altLang="en-US" sz="32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 err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endPara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AEA17861-A98A-4274-967F-85F96556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320"/>
              <a:ext cx="288" cy="24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b="1" dirty="0"/>
                <a:t>3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72EABFD-7685-40F6-95E0-A3298E218CF8}"/>
              </a:ext>
            </a:extLst>
          </p:cNvPr>
          <p:cNvSpPr txBox="1"/>
          <p:nvPr/>
        </p:nvSpPr>
        <p:spPr>
          <a:xfrm>
            <a:off x="2229729" y="1154261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9646A3E-919A-46A4-8274-AD62C5DB1FD7}"/>
                  </a:ext>
                </a:extLst>
              </p:cNvPr>
              <p:cNvSpPr txBox="1"/>
              <p:nvPr/>
            </p:nvSpPr>
            <p:spPr>
              <a:xfrm>
                <a:off x="2953629" y="1067929"/>
                <a:ext cx="221971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9646A3E-919A-46A4-8274-AD62C5DB1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629" y="1067929"/>
                <a:ext cx="2219710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FC3BA547-CB18-4EFE-A48D-502FBF0CC8F4}"/>
              </a:ext>
            </a:extLst>
          </p:cNvPr>
          <p:cNvSpPr txBox="1"/>
          <p:nvPr/>
        </p:nvSpPr>
        <p:spPr>
          <a:xfrm>
            <a:off x="1963029" y="2188665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đều chưa tối giản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0A915D-9124-458D-A1BF-E1A9FC46CCDB}"/>
              </a:ext>
            </a:extLst>
          </p:cNvPr>
          <p:cNvSpPr txBox="1"/>
          <p:nvPr/>
        </p:nvSpPr>
        <p:spPr>
          <a:xfrm>
            <a:off x="1744339" y="2864342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D1CEE26-96F0-47EF-86FA-A3AF32796CE4}"/>
                  </a:ext>
                </a:extLst>
              </p:cNvPr>
              <p:cNvSpPr txBox="1"/>
              <p:nvPr/>
            </p:nvSpPr>
            <p:spPr>
              <a:xfrm>
                <a:off x="2420229" y="3387563"/>
                <a:ext cx="3200400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 :2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20 :2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D1CEE26-96F0-47EF-86FA-A3AF327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229" y="3387563"/>
                <a:ext cx="3200400" cy="10175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4146F0D-53E4-404B-8865-E65BE5E7741A}"/>
                  </a:ext>
                </a:extLst>
              </p:cNvPr>
              <p:cNvSpPr txBox="1"/>
              <p:nvPr/>
            </p:nvSpPr>
            <p:spPr>
              <a:xfrm>
                <a:off x="6458829" y="3387563"/>
                <a:ext cx="3200400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 :3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 :3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4146F0D-53E4-404B-8865-E65BE5E77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829" y="3387563"/>
                <a:ext cx="3200400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DC4FD7-70DD-4E67-B950-D4DFAA4F79BD}"/>
                  </a:ext>
                </a:extLst>
              </p:cNvPr>
              <p:cNvSpPr txBox="1"/>
              <p:nvPr/>
            </p:nvSpPr>
            <p:spPr>
              <a:xfrm>
                <a:off x="2362200" y="4572001"/>
                <a:ext cx="3200400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 :4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 :4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DC4FD7-70DD-4E67-B950-D4DFAA4F7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4572001"/>
                <a:ext cx="3200400" cy="10175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34B548D-FB47-46E8-9EF6-E18AED245877}"/>
              </a:ext>
            </a:extLst>
          </p:cNvPr>
          <p:cNvSpPr txBox="1"/>
          <p:nvPr/>
        </p:nvSpPr>
        <p:spPr>
          <a:xfrm>
            <a:off x="5915519" y="3583109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8B927A-68D3-480D-A1A7-4CAA49993348}"/>
                  </a:ext>
                </a:extLst>
              </p:cNvPr>
              <p:cNvSpPr txBox="1"/>
              <p:nvPr/>
            </p:nvSpPr>
            <p:spPr>
              <a:xfrm>
                <a:off x="2417884" y="5683856"/>
                <a:ext cx="243412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&lt; 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&lt; 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8B927A-68D3-480D-A1A7-4CAA49993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7884" y="5683856"/>
                <a:ext cx="2434128" cy="9251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B021551-D0CC-42BF-A92E-A49B724CB9A5}"/>
              </a:ext>
            </a:extLst>
          </p:cNvPr>
          <p:cNvCxnSpPr>
            <a:cxnSpLocks/>
          </p:cNvCxnSpPr>
          <p:nvPr/>
        </p:nvCxnSpPr>
        <p:spPr>
          <a:xfrm>
            <a:off x="5600700" y="6172200"/>
            <a:ext cx="990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C912BD7-61CF-4D2B-A989-EB2143C811D2}"/>
                  </a:ext>
                </a:extLst>
              </p:cNvPr>
              <p:cNvSpPr txBox="1"/>
              <p:nvPr/>
            </p:nvSpPr>
            <p:spPr>
              <a:xfrm>
                <a:off x="7239000" y="5683856"/>
                <a:ext cx="221971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C912BD7-61CF-4D2B-A989-EB2143C811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5683856"/>
                <a:ext cx="2219710" cy="9251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991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" grpId="0"/>
      <p:bldP spid="19" grpId="0"/>
      <p:bldP spid="20" grpId="0"/>
      <p:bldP spid="4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430</Words>
  <Application>Microsoft Office PowerPoint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Cambria Math</vt:lpstr>
      <vt:lpstr>Times New Roman</vt:lpstr>
      <vt:lpstr>Office Theme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MACservice</dc:creator>
  <cp:lastModifiedBy>Admin</cp:lastModifiedBy>
  <cp:revision>54</cp:revision>
  <dcterms:created xsi:type="dcterms:W3CDTF">2020-04-03T15:29:43Z</dcterms:created>
  <dcterms:modified xsi:type="dcterms:W3CDTF">2022-02-20T23:54:58Z</dcterms:modified>
</cp:coreProperties>
</file>