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66" r:id="rId2"/>
    <p:sldId id="302" r:id="rId3"/>
    <p:sldId id="490" r:id="rId4"/>
    <p:sldId id="491" r:id="rId5"/>
    <p:sldId id="492" r:id="rId6"/>
    <p:sldId id="493" r:id="rId7"/>
    <p:sldId id="494" r:id="rId8"/>
    <p:sldId id="457" r:id="rId9"/>
    <p:sldId id="495" r:id="rId10"/>
    <p:sldId id="498" r:id="rId11"/>
    <p:sldId id="496" r:id="rId12"/>
    <p:sldId id="497" r:id="rId13"/>
    <p:sldId id="500" r:id="rId14"/>
    <p:sldId id="499" r:id="rId15"/>
    <p:sldId id="501" r:id="rId16"/>
    <p:sldId id="468" r:id="rId17"/>
    <p:sldId id="46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8000"/>
    <a:srgbClr val="CC00CC"/>
    <a:srgbClr val="340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9" autoAdjust="0"/>
    <p:restoredTop sz="95958" autoAdjust="0"/>
  </p:normalViewPr>
  <p:slideViewPr>
    <p:cSldViewPr>
      <p:cViewPr varScale="1">
        <p:scale>
          <a:sx n="83" d="100"/>
          <a:sy n="83" d="100"/>
        </p:scale>
        <p:origin x="137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1.wmf"/><Relationship Id="rId7" Type="http://schemas.openxmlformats.org/officeDocument/2006/relationships/image" Target="../media/image29.wmf"/><Relationship Id="rId2" Type="http://schemas.openxmlformats.org/officeDocument/2006/relationships/image" Target="../media/image25.wmf"/><Relationship Id="rId1" Type="http://schemas.openxmlformats.org/officeDocument/2006/relationships/image" Target="../media/image14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Nhấn soạn thảo các kiểu văn bản trang cái</a:t>
            </a:r>
          </a:p>
          <a:p>
            <a:pPr lvl="1"/>
            <a:r>
              <a:rPr lang="en-US" noProof="0" smtClean="0"/>
              <a:t>Mức hai</a:t>
            </a:r>
          </a:p>
          <a:p>
            <a:pPr lvl="2"/>
            <a:r>
              <a:rPr lang="en-US" noProof="0" smtClean="0"/>
              <a:t>Mức ba</a:t>
            </a:r>
          </a:p>
          <a:p>
            <a:pPr lvl="3"/>
            <a:r>
              <a:rPr lang="en-US" noProof="0" smtClean="0"/>
              <a:t>Mức bốn</a:t>
            </a:r>
          </a:p>
          <a:p>
            <a:pPr lvl="4"/>
            <a:r>
              <a:rPr lang="en-US" noProof="0" smtClean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các kiểu văn bản trang cái</a:t>
            </a:r>
          </a:p>
          <a:p>
            <a:pPr lvl="1"/>
            <a:r>
              <a:rPr lang="en-US" smtClean="0"/>
              <a:t>Mức hai</a:t>
            </a:r>
          </a:p>
          <a:p>
            <a:pPr lvl="2"/>
            <a:r>
              <a:rPr lang="en-US" smtClean="0"/>
              <a:t>Mức ba</a:t>
            </a:r>
          </a:p>
          <a:p>
            <a:pPr lvl="3"/>
            <a:r>
              <a:rPr lang="en-US" smtClean="0"/>
              <a:t>Mức bốn</a:t>
            </a:r>
          </a:p>
          <a:p>
            <a:pPr lvl="4"/>
            <a:r>
              <a:rPr lang="en-US" smtClean="0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8.bin"/><Relationship Id="rId26" Type="http://schemas.openxmlformats.org/officeDocument/2006/relationships/oleObject" Target="../embeddings/oleObject42.bin"/><Relationship Id="rId3" Type="http://schemas.openxmlformats.org/officeDocument/2006/relationships/oleObject" Target="../embeddings/oleObject31.bin"/><Relationship Id="rId21" Type="http://schemas.openxmlformats.org/officeDocument/2006/relationships/image" Target="../media/image39.wmf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29" Type="http://schemas.openxmlformats.org/officeDocument/2006/relationships/image" Target="../media/image4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1.bin"/><Relationship Id="rId5" Type="http://schemas.openxmlformats.org/officeDocument/2006/relationships/oleObject" Target="../embeddings/oleObject32.bin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3.bin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8.wmf"/><Relationship Id="rId4" Type="http://schemas.openxmlformats.org/officeDocument/2006/relationships/image" Target="../media/image31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6.bin"/><Relationship Id="rId22" Type="http://schemas.openxmlformats.org/officeDocument/2006/relationships/oleObject" Target="../embeddings/oleObject40.bin"/><Relationship Id="rId27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7.wmf"/><Relationship Id="rId3" Type="http://schemas.openxmlformats.org/officeDocument/2006/relationships/image" Target="../media/image24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6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1.bin"/><Relationship Id="rId3" Type="http://schemas.openxmlformats.org/officeDocument/2006/relationships/image" Target="../media/image24.wmf"/><Relationship Id="rId21" Type="http://schemas.openxmlformats.org/officeDocument/2006/relationships/oleObject" Target="../embeddings/oleObject58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4.wmf"/><Relationship Id="rId25" Type="http://schemas.openxmlformats.org/officeDocument/2006/relationships/image" Target="../media/image57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55.bin"/><Relationship Id="rId20" Type="http://schemas.openxmlformats.org/officeDocument/2006/relationships/image" Target="../media/image55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60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oleObject" Target="../embeddings/oleObject59.bin"/><Relationship Id="rId10" Type="http://schemas.openxmlformats.org/officeDocument/2006/relationships/oleObject" Target="../embeddings/oleObject52.bin"/><Relationship Id="rId19" Type="http://schemas.openxmlformats.org/officeDocument/2006/relationships/oleObject" Target="../embeddings/oleObject57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Relationship Id="rId22" Type="http://schemas.openxmlformats.org/officeDocument/2006/relationships/image" Target="../media/image56.wmf"/><Relationship Id="rId27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9.bin"/><Relationship Id="rId26" Type="http://schemas.openxmlformats.org/officeDocument/2006/relationships/oleObject" Target="../embeddings/oleObject74.bin"/><Relationship Id="rId3" Type="http://schemas.openxmlformats.org/officeDocument/2006/relationships/image" Target="../media/image24.wmf"/><Relationship Id="rId21" Type="http://schemas.openxmlformats.org/officeDocument/2006/relationships/image" Target="../media/image67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65.wmf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0.bin"/><Relationship Id="rId29" Type="http://schemas.openxmlformats.org/officeDocument/2006/relationships/image" Target="../media/image70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2.wmf"/><Relationship Id="rId24" Type="http://schemas.openxmlformats.org/officeDocument/2006/relationships/oleObject" Target="../embeddings/oleObject72.bin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23" Type="http://schemas.openxmlformats.org/officeDocument/2006/relationships/image" Target="../media/image68.wmf"/><Relationship Id="rId28" Type="http://schemas.openxmlformats.org/officeDocument/2006/relationships/oleObject" Target="../embeddings/oleObject75.bin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7.bin"/><Relationship Id="rId22" Type="http://schemas.openxmlformats.org/officeDocument/2006/relationships/oleObject" Target="../embeddings/oleObject71.bin"/><Relationship Id="rId27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24.wmf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0.wmf"/><Relationship Id="rId17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image" Target="../media/image81.wmf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4.bin"/><Relationship Id="rId14" Type="http://schemas.openxmlformats.org/officeDocument/2006/relationships/oleObject" Target="../embeddings/oleObject8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gi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audio" Target="../media/audio1.wav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4.wmf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2.bin"/><Relationship Id="rId4" Type="http://schemas.openxmlformats.org/officeDocument/2006/relationships/audio" Target="../media/audio2.wav"/><Relationship Id="rId9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11" Type="http://schemas.openxmlformats.org/officeDocument/2006/relationships/oleObject" Target="../embeddings/oleObject4.bin"/><Relationship Id="rId5" Type="http://schemas.openxmlformats.org/officeDocument/2006/relationships/audio" Target="../media/audio3.wav"/><Relationship Id="rId10" Type="http://schemas.openxmlformats.org/officeDocument/2006/relationships/image" Target="../media/image8.wmf"/><Relationship Id="rId4" Type="http://schemas.openxmlformats.org/officeDocument/2006/relationships/audio" Target="../media/audio2.wav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audio" Target="../media/audio3.wav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10" Type="http://schemas.openxmlformats.org/officeDocument/2006/relationships/image" Target="../media/image11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oleObject" Target="../embeddings/oleObject7.bin"/><Relationship Id="rId21" Type="http://schemas.openxmlformats.org/officeDocument/2006/relationships/image" Target="../media/image20.wmf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8.wmf"/><Relationship Id="rId25" Type="http://schemas.openxmlformats.org/officeDocument/2006/relationships/image" Target="../media/image22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image" Target="../media/image15.wmf"/><Relationship Id="rId24" Type="http://schemas.openxmlformats.org/officeDocument/2006/relationships/oleObject" Target="../embeddings/oleObject17.bin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28" Type="http://schemas.openxmlformats.org/officeDocument/2006/relationships/oleObject" Target="../embeddings/oleObject19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3" Type="http://schemas.openxmlformats.org/officeDocument/2006/relationships/oleObject" Target="../embeddings/oleObject20.bin"/><Relationship Id="rId21" Type="http://schemas.openxmlformats.org/officeDocument/2006/relationships/image" Target="../media/image30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8.wmf"/><Relationship Id="rId20" Type="http://schemas.openxmlformats.org/officeDocument/2006/relationships/oleObject" Target="../embeddings/oleObject2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19" Type="http://schemas.openxmlformats.org/officeDocument/2006/relationships/image" Target="../media/image29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>
            <a:spLocks/>
          </p:cNvSpPr>
          <p:nvPr/>
        </p:nvSpPr>
        <p:spPr bwMode="auto">
          <a:xfrm>
            <a:off x="7315200" y="2438400"/>
            <a:ext cx="17002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2863850" y="0"/>
            <a:ext cx="61325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39688" y="0"/>
            <a:ext cx="6132512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 rot="10800000">
            <a:off x="3074988" y="0"/>
            <a:ext cx="2968625" cy="1417638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 rot="10406957">
            <a:off x="514350" y="0"/>
            <a:ext cx="1477963" cy="1219200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7296150" y="1008063"/>
            <a:ext cx="1700213" cy="955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6" name="Freeform 12"/>
          <p:cNvSpPr>
            <a:spLocks/>
          </p:cNvSpPr>
          <p:nvPr/>
        </p:nvSpPr>
        <p:spPr bwMode="auto">
          <a:xfrm rot="21419157" flipH="1">
            <a:off x="152400" y="1600200"/>
            <a:ext cx="1014413" cy="2036763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14" name="WordArt 22"/>
          <p:cNvSpPr>
            <a:spLocks noChangeArrowheads="1" noChangeShapeType="1" noTextEdit="1"/>
          </p:cNvSpPr>
          <p:nvPr/>
        </p:nvSpPr>
        <p:spPr bwMode="auto">
          <a:xfrm>
            <a:off x="999232" y="308926"/>
            <a:ext cx="712013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QUY ƯỚC LỚP MÌNH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9229" y="1365566"/>
            <a:ext cx="83895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- </a:t>
            </a:r>
            <a:r>
              <a:rPr lang="en-US" sz="3200" b="1" spc="-100" dirty="0" err="1" smtClean="0">
                <a:solidFill>
                  <a:srgbClr val="FF0000"/>
                </a:solidFill>
              </a:rPr>
              <a:t>Chuẩn</a:t>
            </a:r>
            <a:r>
              <a:rPr lang="en-US" sz="3200" b="1" spc="-100" dirty="0" smtClean="0">
                <a:solidFill>
                  <a:srgbClr val="FF0000"/>
                </a:solidFill>
              </a:rPr>
              <a:t> </a:t>
            </a:r>
            <a:r>
              <a:rPr lang="en-US" sz="3200" b="1" spc="-100" dirty="0" err="1" smtClean="0">
                <a:solidFill>
                  <a:srgbClr val="FF0000"/>
                </a:solidFill>
              </a:rPr>
              <a:t>bị</a:t>
            </a:r>
            <a:r>
              <a:rPr lang="en-US" sz="3200" b="1" spc="-100" dirty="0"/>
              <a:t> </a:t>
            </a:r>
            <a:r>
              <a:rPr lang="en-US" sz="3200" b="1" spc="-100" dirty="0" err="1" smtClean="0">
                <a:solidFill>
                  <a:srgbClr val="FF0000"/>
                </a:solidFill>
              </a:rPr>
              <a:t>đầy</a:t>
            </a:r>
            <a:r>
              <a:rPr lang="en-US" sz="3200" b="1" spc="-100" dirty="0" smtClean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đủ</a:t>
            </a:r>
            <a:r>
              <a:rPr lang="en-US" sz="3200" b="1" spc="-100" dirty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sách</a:t>
            </a:r>
            <a:r>
              <a:rPr lang="en-US" sz="3200" b="1" spc="-100" dirty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vở</a:t>
            </a:r>
            <a:r>
              <a:rPr lang="en-US" sz="3200" b="1" spc="-100" dirty="0">
                <a:solidFill>
                  <a:srgbClr val="FF0000"/>
                </a:solidFill>
              </a:rPr>
              <a:t>, </a:t>
            </a:r>
            <a:r>
              <a:rPr lang="en-US" sz="3200" b="1" spc="-100" dirty="0" err="1">
                <a:solidFill>
                  <a:srgbClr val="FF0000"/>
                </a:solidFill>
              </a:rPr>
              <a:t>nháp</a:t>
            </a:r>
            <a:r>
              <a:rPr lang="en-US" sz="3200" b="1" spc="-100" dirty="0">
                <a:solidFill>
                  <a:srgbClr val="FF0000"/>
                </a:solidFill>
              </a:rPr>
              <a:t>, </a:t>
            </a:r>
            <a:r>
              <a:rPr lang="en-US" sz="3200" b="1" spc="-100" dirty="0" err="1">
                <a:solidFill>
                  <a:srgbClr val="FF0000"/>
                </a:solidFill>
              </a:rPr>
              <a:t>đồ</a:t>
            </a:r>
            <a:r>
              <a:rPr lang="en-US" sz="3200" b="1" spc="-100" dirty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dùng</a:t>
            </a:r>
            <a:r>
              <a:rPr lang="en-US" sz="3200" b="1" spc="-100" dirty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học</a:t>
            </a:r>
            <a:r>
              <a:rPr lang="en-US" sz="3200" b="1" spc="-100" dirty="0">
                <a:solidFill>
                  <a:srgbClr val="FF0000"/>
                </a:solidFill>
              </a:rPr>
              <a:t> </a:t>
            </a:r>
            <a:r>
              <a:rPr lang="en-US" sz="3200" b="1" spc="-100" dirty="0" err="1">
                <a:solidFill>
                  <a:srgbClr val="FF0000"/>
                </a:solidFill>
              </a:rPr>
              <a:t>tập</a:t>
            </a:r>
            <a:r>
              <a:rPr lang="en-US" sz="3200" b="1" spc="-100" dirty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1" spc="-100" dirty="0"/>
              <a:t>- </a:t>
            </a:r>
            <a:r>
              <a:rPr lang="en-US" sz="3200" b="1" spc="-100" dirty="0" err="1"/>
              <a:t>Nhập</a:t>
            </a:r>
            <a:r>
              <a:rPr lang="en-US" sz="3200" b="1" spc="-100" dirty="0"/>
              <a:t> </a:t>
            </a:r>
            <a:r>
              <a:rPr lang="en-US" sz="3200" b="1" spc="-100" dirty="0" err="1"/>
              <a:t>đúng</a:t>
            </a:r>
            <a:r>
              <a:rPr lang="en-US" sz="3200" b="1" spc="-100" dirty="0"/>
              <a:t> </a:t>
            </a:r>
            <a:r>
              <a:rPr lang="en-US" sz="3200" b="1" spc="-100" dirty="0" err="1" smtClean="0"/>
              <a:t>họ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tên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của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mình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khi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vào</a:t>
            </a:r>
            <a:r>
              <a:rPr lang="en-US" sz="3200" b="1" spc="-100" dirty="0" smtClean="0"/>
              <a:t> </a:t>
            </a:r>
            <a:r>
              <a:rPr lang="en-US" sz="3200" b="1" spc="-100" dirty="0" err="1" smtClean="0"/>
              <a:t>học</a:t>
            </a:r>
            <a:r>
              <a:rPr lang="en-US" sz="3200" b="1" spc="-100" dirty="0" smtClean="0"/>
              <a:t>.</a:t>
            </a:r>
            <a:endParaRPr lang="en-US" sz="3200" b="1" spc="-100" dirty="0"/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00CC"/>
                </a:solidFill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</a:rPr>
              <a:t>Ngồi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học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đúng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tư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thế</a:t>
            </a:r>
            <a:r>
              <a:rPr lang="en-US" sz="3200" b="1" dirty="0" smtClean="0">
                <a:solidFill>
                  <a:srgbClr val="0000CC"/>
                </a:solidFill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</a:rPr>
              <a:t>đủ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ánh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sáng</a:t>
            </a:r>
            <a:r>
              <a:rPr lang="en-US" sz="3200" b="1" dirty="0" smtClean="0">
                <a:solidFill>
                  <a:srgbClr val="0000CC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/>
              <a:t>- </a:t>
            </a:r>
            <a:r>
              <a:rPr lang="en-US" sz="3200" b="1" dirty="0" err="1" smtClean="0"/>
              <a:t>Tắt</a:t>
            </a:r>
            <a:r>
              <a:rPr lang="en-US" sz="3200" b="1" dirty="0" smtClean="0"/>
              <a:t> micro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học</a:t>
            </a:r>
            <a:r>
              <a:rPr lang="en-US" sz="3200" b="1" dirty="0" smtClean="0"/>
              <a:t>; </a:t>
            </a:r>
            <a:r>
              <a:rPr lang="en-US" sz="3200" b="1" dirty="0" err="1" smtClean="0"/>
              <a:t>Không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camara</a:t>
            </a:r>
            <a:r>
              <a:rPr lang="en-US" sz="3200" b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CC00CC"/>
                </a:solidFill>
              </a:rPr>
              <a:t>- </a:t>
            </a:r>
            <a:r>
              <a:rPr lang="en-US" sz="3200" b="1" dirty="0" err="1" smtClean="0">
                <a:solidFill>
                  <a:srgbClr val="CC00CC"/>
                </a:solidFill>
              </a:rPr>
              <a:t>Tập</a:t>
            </a:r>
            <a:r>
              <a:rPr lang="en-US" sz="3200" b="1" dirty="0" smtClean="0">
                <a:solidFill>
                  <a:srgbClr val="CC00CC"/>
                </a:solidFill>
              </a:rPr>
              <a:t> </a:t>
            </a:r>
            <a:r>
              <a:rPr lang="en-US" sz="3200" b="1" dirty="0" err="1" smtClean="0">
                <a:solidFill>
                  <a:srgbClr val="CC00CC"/>
                </a:solidFill>
              </a:rPr>
              <a:t>trung</a:t>
            </a:r>
            <a:r>
              <a:rPr lang="en-US" sz="3200" b="1" dirty="0" smtClean="0">
                <a:solidFill>
                  <a:srgbClr val="CC00CC"/>
                </a:solidFill>
              </a:rPr>
              <a:t> </a:t>
            </a:r>
            <a:r>
              <a:rPr lang="en-US" sz="3200" b="1" dirty="0" err="1" smtClean="0">
                <a:solidFill>
                  <a:srgbClr val="CC00CC"/>
                </a:solidFill>
              </a:rPr>
              <a:t>nghe</a:t>
            </a:r>
            <a:r>
              <a:rPr lang="en-US" sz="3200" b="1" dirty="0" smtClean="0">
                <a:solidFill>
                  <a:srgbClr val="CC00CC"/>
                </a:solidFill>
              </a:rPr>
              <a:t> </a:t>
            </a:r>
            <a:r>
              <a:rPr lang="en-US" sz="3200" b="1" dirty="0" err="1" smtClean="0">
                <a:solidFill>
                  <a:srgbClr val="CC00CC"/>
                </a:solidFill>
              </a:rPr>
              <a:t>giảng</a:t>
            </a:r>
            <a:r>
              <a:rPr lang="en-US" sz="3200" b="1" dirty="0" smtClean="0">
                <a:solidFill>
                  <a:srgbClr val="CC00CC"/>
                </a:solidFill>
              </a:rPr>
              <a:t>.</a:t>
            </a:r>
            <a:endParaRPr lang="en-US" sz="3200" b="1" dirty="0">
              <a:solidFill>
                <a:srgbClr val="CC00CC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8000"/>
                </a:solidFill>
              </a:rPr>
              <a:t>- </a:t>
            </a:r>
            <a:r>
              <a:rPr lang="en-US" sz="3200" b="1" dirty="0" err="1" smtClean="0">
                <a:solidFill>
                  <a:srgbClr val="008000"/>
                </a:solidFill>
              </a:rPr>
              <a:t>Không</a:t>
            </a:r>
            <a:r>
              <a:rPr lang="en-US" sz="3200" b="1" dirty="0" smtClean="0">
                <a:solidFill>
                  <a:srgbClr val="008000"/>
                </a:solidFill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</a:rPr>
              <a:t>làm</a:t>
            </a:r>
            <a:r>
              <a:rPr lang="en-US" sz="3200" b="1" dirty="0" smtClean="0">
                <a:solidFill>
                  <a:srgbClr val="008000"/>
                </a:solidFill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</a:rPr>
              <a:t>việc</a:t>
            </a:r>
            <a:r>
              <a:rPr lang="en-US" sz="3200" b="1" dirty="0" smtClean="0">
                <a:solidFill>
                  <a:srgbClr val="008000"/>
                </a:solidFill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</a:rPr>
              <a:t>riêng</a:t>
            </a:r>
            <a:r>
              <a:rPr lang="en-US" sz="3200" b="1" dirty="0" smtClean="0">
                <a:solidFill>
                  <a:srgbClr val="00800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67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03842" y="171907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b="1" dirty="0" err="1">
                <a:solidFill>
                  <a:srgbClr val="C00000"/>
                </a:solidFill>
              </a:rPr>
              <a:t>Bài</a:t>
            </a:r>
            <a:r>
              <a:rPr lang="en-US" altLang="en-US" b="1" dirty="0">
                <a:solidFill>
                  <a:srgbClr val="C00000"/>
                </a:solidFill>
              </a:rPr>
              <a:t> 2</a:t>
            </a:r>
            <a:r>
              <a:rPr lang="en-US" altLang="en-US" b="1" dirty="0" smtClean="0">
                <a:solidFill>
                  <a:schemeClr val="tx1"/>
                </a:solidFill>
              </a:rPr>
              <a:t>: </a:t>
            </a:r>
            <a:r>
              <a:rPr lang="en-US" altLang="en-US" b="1" dirty="0" err="1" smtClean="0">
                <a:solidFill>
                  <a:schemeClr val="tx1"/>
                </a:solidFill>
              </a:rPr>
              <a:t>Tính</a:t>
            </a:r>
            <a:endParaRPr lang="en-US" altLang="en-US" b="1" u="sng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916118"/>
              </p:ext>
            </p:extLst>
          </p:nvPr>
        </p:nvGraphicFramePr>
        <p:xfrm>
          <a:off x="673100" y="969963"/>
          <a:ext cx="13954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18" name="Equation" r:id="rId3" imgW="507960" imgH="393480" progId="Equation.3">
                  <p:embed/>
                </p:oleObj>
              </mc:Choice>
              <mc:Fallback>
                <p:oleObj name="Equation" r:id="rId3" imgW="507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969963"/>
                        <a:ext cx="13954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6670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a)</a:t>
            </a:r>
            <a:endParaRPr lang="en-US" sz="2800" dirty="0">
              <a:solidFill>
                <a:srgbClr val="0000CC"/>
              </a:solidFill>
            </a:endParaRP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67478"/>
              </p:ext>
            </p:extLst>
          </p:nvPr>
        </p:nvGraphicFramePr>
        <p:xfrm>
          <a:off x="3743325" y="969963"/>
          <a:ext cx="12176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19" name="Equation" r:id="rId5" imgW="444240" imgH="393480" progId="Equation.3">
                  <p:embed/>
                </p:oleObj>
              </mc:Choice>
              <mc:Fallback>
                <p:oleObj name="Equation" r:id="rId5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969963"/>
                        <a:ext cx="12176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65271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15533"/>
              </p:ext>
            </p:extLst>
          </p:nvPr>
        </p:nvGraphicFramePr>
        <p:xfrm>
          <a:off x="6884988" y="969963"/>
          <a:ext cx="10461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0" name="Equation" r:id="rId7" imgW="380880" imgH="393480" progId="Equation.3">
                  <p:embed/>
                </p:oleObj>
              </mc:Choice>
              <mc:Fallback>
                <p:oleObj name="Equation" r:id="rId7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969963"/>
                        <a:ext cx="10461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324600" y="1279787"/>
            <a:ext cx="549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c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pic>
        <p:nvPicPr>
          <p:cNvPr id="24" name="Picture 12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27" name="Picture 4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357980" y="2683560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a)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044451" y="273579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895948"/>
              </p:ext>
            </p:extLst>
          </p:nvPr>
        </p:nvGraphicFramePr>
        <p:xfrm>
          <a:off x="2516188" y="2457450"/>
          <a:ext cx="6270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1" name="Equation" r:id="rId10" imgW="228600" imgH="393480" progId="Equation.3">
                  <p:embed/>
                </p:oleObj>
              </mc:Choice>
              <mc:Fallback>
                <p:oleObj name="Equation" r:id="rId10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8" y="2457450"/>
                        <a:ext cx="6270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11066"/>
              </p:ext>
            </p:extLst>
          </p:nvPr>
        </p:nvGraphicFramePr>
        <p:xfrm>
          <a:off x="3176588" y="2895600"/>
          <a:ext cx="500062" cy="22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2" name="Equation" r:id="rId12" imgW="126720" imgH="75960" progId="Equation.3">
                  <p:embed/>
                </p:oleObj>
              </mc:Choice>
              <mc:Fallback>
                <p:oleObj name="Equation" r:id="rId12" imgW="12672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2895600"/>
                        <a:ext cx="500062" cy="22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642111"/>
              </p:ext>
            </p:extLst>
          </p:nvPr>
        </p:nvGraphicFramePr>
        <p:xfrm>
          <a:off x="3519488" y="2457450"/>
          <a:ext cx="592137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3" name="Equation" r:id="rId14" imgW="215640" imgH="393480" progId="Equation.3">
                  <p:embed/>
                </p:oleObj>
              </mc:Choice>
              <mc:Fallback>
                <p:oleObj name="Equation" r:id="rId14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2457450"/>
                        <a:ext cx="592137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/>
          <p:nvPr/>
        </p:nvSpPr>
        <p:spPr>
          <a:xfrm>
            <a:off x="4155665" y="2699717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731492"/>
              </p:ext>
            </p:extLst>
          </p:nvPr>
        </p:nvGraphicFramePr>
        <p:xfrm>
          <a:off x="4635500" y="2457450"/>
          <a:ext cx="5588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4" name="Equation" r:id="rId16" imgW="203040" imgH="393480" progId="Equation.3">
                  <p:embed/>
                </p:oleObj>
              </mc:Choice>
              <mc:Fallback>
                <p:oleObj name="Equation" r:id="rId16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457450"/>
                        <a:ext cx="5588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81398" y="4060882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085208" y="4171973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443617"/>
              </p:ext>
            </p:extLst>
          </p:nvPr>
        </p:nvGraphicFramePr>
        <p:xfrm>
          <a:off x="2572091" y="3927190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5" name="Equation" r:id="rId18" imgW="203040" imgH="393480" progId="Equation.3">
                  <p:embed/>
                </p:oleObj>
              </mc:Choice>
              <mc:Fallback>
                <p:oleObj name="Equation" r:id="rId18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2091" y="3927190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020538"/>
              </p:ext>
            </p:extLst>
          </p:nvPr>
        </p:nvGraphicFramePr>
        <p:xfrm>
          <a:off x="3210266" y="4371690"/>
          <a:ext cx="498475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6" name="Equation" r:id="rId20" imgW="126720" imgH="75960" progId="Equation.3">
                  <p:embed/>
                </p:oleObj>
              </mc:Choice>
              <mc:Fallback>
                <p:oleObj name="Equation" r:id="rId20" imgW="12672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266" y="4371690"/>
                        <a:ext cx="498475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625031"/>
              </p:ext>
            </p:extLst>
          </p:nvPr>
        </p:nvGraphicFramePr>
        <p:xfrm>
          <a:off x="3644701" y="3951055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7" name="Equation" r:id="rId22" imgW="203040" imgH="393480" progId="Equation.3">
                  <p:embed/>
                </p:oleObj>
              </mc:Choice>
              <mc:Fallback>
                <p:oleObj name="Equation" r:id="rId22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701" y="3951055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/>
          <p:cNvSpPr/>
          <p:nvPr/>
        </p:nvSpPr>
        <p:spPr>
          <a:xfrm>
            <a:off x="4335371" y="4209288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4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697361"/>
              </p:ext>
            </p:extLst>
          </p:nvPr>
        </p:nvGraphicFramePr>
        <p:xfrm>
          <a:off x="721581" y="2472558"/>
          <a:ext cx="13954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8" name="Equation" r:id="rId24" imgW="507960" imgH="393480" progId="Equation.3">
                  <p:embed/>
                </p:oleObj>
              </mc:Choice>
              <mc:Fallback>
                <p:oleObj name="Equation" r:id="rId24" imgW="507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81" y="2472558"/>
                        <a:ext cx="13954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874806"/>
              </p:ext>
            </p:extLst>
          </p:nvPr>
        </p:nvGraphicFramePr>
        <p:xfrm>
          <a:off x="899381" y="3908736"/>
          <a:ext cx="12176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29" name="Equation" r:id="rId26" imgW="444240" imgH="393480" progId="Equation.3">
                  <p:embed/>
                </p:oleObj>
              </mc:Choice>
              <mc:Fallback>
                <p:oleObj name="Equation" r:id="rId26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381" y="3908736"/>
                        <a:ext cx="12176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573444"/>
              </p:ext>
            </p:extLst>
          </p:nvPr>
        </p:nvGraphicFramePr>
        <p:xfrm>
          <a:off x="4701562" y="3944937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30" name="Equation" r:id="rId28" imgW="203040" imgH="393480" progId="Equation.3">
                  <p:embed/>
                </p:oleObj>
              </mc:Choice>
              <mc:Fallback>
                <p:oleObj name="Equation" r:id="rId28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1562" y="3944937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2"/>
          <p:cNvSpPr txBox="1">
            <a:spLocks noChangeArrowheads="1"/>
          </p:cNvSpPr>
          <p:nvPr/>
        </p:nvSpPr>
        <p:spPr bwMode="auto">
          <a:xfrm>
            <a:off x="1029844" y="4814140"/>
            <a:ext cx="22304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37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8" grpId="0"/>
      <p:bldP spid="48" grpId="0"/>
      <p:bldP spid="49" grpId="0"/>
      <p:bldP spid="56" grpId="0"/>
      <p:bldP spid="60" grpId="0"/>
      <p:bldP spid="61" grpId="0"/>
      <p:bldP spid="65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616857"/>
              </p:ext>
            </p:extLst>
          </p:nvPr>
        </p:nvGraphicFramePr>
        <p:xfrm>
          <a:off x="2362200" y="685800"/>
          <a:ext cx="10461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35" name="Equation" r:id="rId4" imgW="380880" imgH="393480" progId="Equation.3">
                  <p:embed/>
                </p:oleObj>
              </mc:Choice>
              <mc:Fallback>
                <p:oleObj name="Equation" r:id="rId4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685800"/>
                        <a:ext cx="10461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801812" y="995624"/>
            <a:ext cx="549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c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89044" y="929487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577463"/>
              </p:ext>
            </p:extLst>
          </p:nvPr>
        </p:nvGraphicFramePr>
        <p:xfrm>
          <a:off x="3898391" y="651694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36" name="Equation" r:id="rId6" imgW="203040" imgH="393480" progId="Equation.3">
                  <p:embed/>
                </p:oleObj>
              </mc:Choice>
              <mc:Fallback>
                <p:oleObj name="Equation" r:id="rId6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391" y="651694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226515"/>
              </p:ext>
            </p:extLst>
          </p:nvPr>
        </p:nvGraphicFramePr>
        <p:xfrm>
          <a:off x="4444491" y="1086669"/>
          <a:ext cx="498475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37" name="Equation" r:id="rId8" imgW="126720" imgH="75960" progId="Equation.3">
                  <p:embed/>
                </p:oleObj>
              </mc:Choice>
              <mc:Fallback>
                <p:oleObj name="Equation" r:id="rId8" imgW="126720" imgH="75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491" y="1086669"/>
                        <a:ext cx="498475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662334"/>
              </p:ext>
            </p:extLst>
          </p:nvPr>
        </p:nvGraphicFramePr>
        <p:xfrm>
          <a:off x="4882641" y="651694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38" name="Equation" r:id="rId10" imgW="203040" imgH="393480" progId="Equation.3">
                  <p:embed/>
                </p:oleObj>
              </mc:Choice>
              <mc:Fallback>
                <p:oleObj name="Equation" r:id="rId10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641" y="651694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500258" y="893408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036355"/>
              </p:ext>
            </p:extLst>
          </p:nvPr>
        </p:nvGraphicFramePr>
        <p:xfrm>
          <a:off x="6019291" y="630170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39" name="Equation" r:id="rId12" imgW="203040" imgH="393480" progId="Equation.3">
                  <p:embed/>
                </p:oleObj>
              </mc:Choice>
              <mc:Fallback>
                <p:oleObj name="Equation" r:id="rId12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291" y="630170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Hình chữ nhật 1">
            <a:extLst>
              <a:ext uri="{FF2B5EF4-FFF2-40B4-BE49-F238E27FC236}">
                <a16:creationId xmlns:a16="http://schemas.microsoft.com/office/drawing/2014/main" id="{729A27F4-C0A4-47C0-8990-968570E86128}"/>
              </a:ext>
            </a:extLst>
          </p:cNvPr>
          <p:cNvSpPr/>
          <p:nvPr/>
        </p:nvSpPr>
        <p:spPr>
          <a:xfrm>
            <a:off x="320603" y="3889969"/>
            <a:ext cx="845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"/>
          <p:cNvSpPr txBox="1">
            <a:spLocks noChangeArrowheads="1"/>
          </p:cNvSpPr>
          <p:nvPr/>
        </p:nvSpPr>
        <p:spPr bwMode="auto">
          <a:xfrm>
            <a:off x="4476097" y="219229"/>
            <a:ext cx="4220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MSC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"/>
          <p:cNvSpPr txBox="1">
            <a:spLocks noChangeArrowheads="1"/>
          </p:cNvSpPr>
          <p:nvPr/>
        </p:nvSpPr>
        <p:spPr bwMode="auto">
          <a:xfrm rot="10800000" flipV="1">
            <a:off x="3272507" y="1566476"/>
            <a:ext cx="39451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5" name="TextBox 2"/>
          <p:cNvSpPr txBox="1">
            <a:spLocks noChangeArrowheads="1"/>
          </p:cNvSpPr>
          <p:nvPr/>
        </p:nvSpPr>
        <p:spPr bwMode="auto">
          <a:xfrm rot="10800000" flipV="1">
            <a:off x="2585219" y="1601713"/>
            <a:ext cx="39451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43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1" grpId="0"/>
      <p:bldP spid="34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14001" y="273734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b="1" dirty="0" err="1">
                <a:solidFill>
                  <a:srgbClr val="C00000"/>
                </a:solidFill>
              </a:rPr>
              <a:t>Bài</a:t>
            </a:r>
            <a:r>
              <a:rPr lang="en-US" altLang="en-US" b="1" dirty="0">
                <a:solidFill>
                  <a:srgbClr val="C00000"/>
                </a:solidFill>
              </a:rPr>
              <a:t> 3</a:t>
            </a:r>
            <a:r>
              <a:rPr lang="en-US" altLang="en-US" b="1" dirty="0" smtClean="0">
                <a:solidFill>
                  <a:schemeClr val="tx1"/>
                </a:solidFill>
              </a:rPr>
              <a:t>: </a:t>
            </a:r>
            <a:r>
              <a:rPr lang="en-US" altLang="en-US" b="1" dirty="0" err="1" smtClean="0">
                <a:solidFill>
                  <a:schemeClr val="tx1"/>
                </a:solidFill>
              </a:rPr>
              <a:t>Tính</a:t>
            </a:r>
            <a:endParaRPr lang="en-US" altLang="en-US" b="1" u="sng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4627677"/>
              </p:ext>
            </p:extLst>
          </p:nvPr>
        </p:nvGraphicFramePr>
        <p:xfrm>
          <a:off x="611367" y="989781"/>
          <a:ext cx="1374775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4" name="Equation" r:id="rId4" imgW="520560" imgH="393480" progId="Equation.3">
                  <p:embed/>
                </p:oleObj>
              </mc:Choice>
              <mc:Fallback>
                <p:oleObj name="Equation" r:id="rId4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67" y="989781"/>
                        <a:ext cx="1374775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9881047"/>
              </p:ext>
            </p:extLst>
          </p:nvPr>
        </p:nvGraphicFramePr>
        <p:xfrm>
          <a:off x="3257729" y="1013593"/>
          <a:ext cx="13747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5" name="Equation" r:id="rId6" imgW="545760" imgH="393480" progId="Equation.3">
                  <p:embed/>
                </p:oleObj>
              </mc:Choice>
              <mc:Fallback>
                <p:oleObj name="Equation" r:id="rId6" imgW="545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729" y="1013593"/>
                        <a:ext cx="13747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3900084"/>
              </p:ext>
            </p:extLst>
          </p:nvPr>
        </p:nvGraphicFramePr>
        <p:xfrm>
          <a:off x="6134279" y="989781"/>
          <a:ext cx="13096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6" name="Equation" r:id="rId8" imgW="520560" imgH="393480" progId="Equation.3">
                  <p:embed/>
                </p:oleObj>
              </mc:Choice>
              <mc:Fallback>
                <p:oleObj name="Equation" r:id="rId8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279" y="989781"/>
                        <a:ext cx="13096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3702379"/>
              </p:ext>
            </p:extLst>
          </p:nvPr>
        </p:nvGraphicFramePr>
        <p:xfrm>
          <a:off x="611367" y="2303288"/>
          <a:ext cx="1374775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7" name="Equation" r:id="rId10" imgW="520560" imgH="393480" progId="Equation.3">
                  <p:embed/>
                </p:oleObj>
              </mc:Choice>
              <mc:Fallback>
                <p:oleObj name="Equation" r:id="rId10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67" y="2303288"/>
                        <a:ext cx="1374775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055803" y="2585677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573044"/>
              </p:ext>
            </p:extLst>
          </p:nvPr>
        </p:nvGraphicFramePr>
        <p:xfrm>
          <a:off x="2597509" y="2296938"/>
          <a:ext cx="900112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8" name="Equation" r:id="rId12" imgW="342720" imgH="393480" progId="Equation.3">
                  <p:embed/>
                </p:oleObj>
              </mc:Choice>
              <mc:Fallback>
                <p:oleObj name="Equation" r:id="rId12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509" y="2296938"/>
                        <a:ext cx="900112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518961" y="2568138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88037"/>
              </p:ext>
            </p:extLst>
          </p:nvPr>
        </p:nvGraphicFramePr>
        <p:xfrm>
          <a:off x="3879850" y="2290763"/>
          <a:ext cx="600075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9" name="Equation" r:id="rId14" imgW="228600" imgH="393480" progId="Equation.3">
                  <p:embed/>
                </p:oleObj>
              </mc:Choice>
              <mc:Fallback>
                <p:oleObj name="Equation" r:id="rId14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2290763"/>
                        <a:ext cx="600075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598077" y="2580663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626198"/>
              </p:ext>
            </p:extLst>
          </p:nvPr>
        </p:nvGraphicFramePr>
        <p:xfrm>
          <a:off x="5075238" y="2303463"/>
          <a:ext cx="366712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0" name="Equation" r:id="rId16" imgW="139680" imgH="393480" progId="Equation.3">
                  <p:embed/>
                </p:oleObj>
              </mc:Choice>
              <mc:Fallback>
                <p:oleObj name="Equation" r:id="rId16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2303463"/>
                        <a:ext cx="366712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8668204"/>
              </p:ext>
            </p:extLst>
          </p:nvPr>
        </p:nvGraphicFramePr>
        <p:xfrm>
          <a:off x="648831" y="3810000"/>
          <a:ext cx="13747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1" name="Equation" r:id="rId18" imgW="545760" imgH="393480" progId="Equation.3">
                  <p:embed/>
                </p:oleObj>
              </mc:Choice>
              <mc:Fallback>
                <p:oleObj name="Equation" r:id="rId18" imgW="545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31" y="3810000"/>
                        <a:ext cx="13747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092093" y="4013866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572786"/>
              </p:ext>
            </p:extLst>
          </p:nvPr>
        </p:nvGraphicFramePr>
        <p:xfrm>
          <a:off x="2566988" y="3725863"/>
          <a:ext cx="1033462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2" name="Equation" r:id="rId19" imgW="393480" imgH="393480" progId="Equation.3">
                  <p:embed/>
                </p:oleObj>
              </mc:Choice>
              <mc:Fallback>
                <p:oleObj name="Equation" r:id="rId19" imgW="393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8" y="3725863"/>
                        <a:ext cx="1033462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555251" y="3996327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42206"/>
              </p:ext>
            </p:extLst>
          </p:nvPr>
        </p:nvGraphicFramePr>
        <p:xfrm>
          <a:off x="3932238" y="3719513"/>
          <a:ext cx="566737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3" name="Equation" r:id="rId21" imgW="215640" imgH="393480" progId="Equation.3">
                  <p:embed/>
                </p:oleObj>
              </mc:Choice>
              <mc:Fallback>
                <p:oleObj name="Equation" r:id="rId21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8" y="3719513"/>
                        <a:ext cx="566737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46396532"/>
              </p:ext>
            </p:extLst>
          </p:nvPr>
        </p:nvGraphicFramePr>
        <p:xfrm>
          <a:off x="619953" y="5235575"/>
          <a:ext cx="13096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4" name="Equation" r:id="rId23" imgW="520560" imgH="393480" progId="Equation.3">
                  <p:embed/>
                </p:oleObj>
              </mc:Choice>
              <mc:Fallback>
                <p:oleObj name="Equation" r:id="rId23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53" y="5235575"/>
                        <a:ext cx="13096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019346" y="5498045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935470"/>
              </p:ext>
            </p:extLst>
          </p:nvPr>
        </p:nvGraphicFramePr>
        <p:xfrm>
          <a:off x="2478088" y="5210175"/>
          <a:ext cx="10668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5" name="Equation" r:id="rId24" imgW="406080" imgH="393480" progId="Equation.3">
                  <p:embed/>
                </p:oleObj>
              </mc:Choice>
              <mc:Fallback>
                <p:oleObj name="Equation" r:id="rId24" imgW="406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5210175"/>
                        <a:ext cx="1066800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482504" y="5480506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33275"/>
              </p:ext>
            </p:extLst>
          </p:nvPr>
        </p:nvGraphicFramePr>
        <p:xfrm>
          <a:off x="3771900" y="5203825"/>
          <a:ext cx="13335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6" name="Equation" r:id="rId26" imgW="507960" imgH="393480" progId="Equation.3">
                  <p:embed/>
                </p:oleObj>
              </mc:Choice>
              <mc:Fallback>
                <p:oleObj name="Equation" r:id="rId26" imgW="507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5203825"/>
                        <a:ext cx="1333500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Hình chữ nhật 2">
            <a:extLst>
              <a:ext uri="{FF2B5EF4-FFF2-40B4-BE49-F238E27FC236}">
                <a16:creationId xmlns:a16="http://schemas.microsoft.com/office/drawing/2014/main" id="{551B64F0-C6FB-4A1C-9FE7-802F7D850C1C}"/>
              </a:ext>
            </a:extLst>
          </p:cNvPr>
          <p:cNvSpPr/>
          <p:nvPr/>
        </p:nvSpPr>
        <p:spPr>
          <a:xfrm>
            <a:off x="5334000" y="3348058"/>
            <a:ext cx="3886200" cy="301621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920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9" grpId="0"/>
      <p:bldP spid="21" grpId="0"/>
      <p:bldP spid="24" grpId="0"/>
      <p:bldP spid="26" grpId="0"/>
      <p:bldP spid="29" grpId="0"/>
      <p:bldP spid="31" grpId="0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14001" y="273734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b="1" dirty="0" err="1">
                <a:solidFill>
                  <a:srgbClr val="C00000"/>
                </a:solidFill>
              </a:rPr>
              <a:t>Bài</a:t>
            </a:r>
            <a:r>
              <a:rPr lang="en-US" altLang="en-US" b="1" dirty="0">
                <a:solidFill>
                  <a:srgbClr val="C00000"/>
                </a:solidFill>
              </a:rPr>
              <a:t> </a:t>
            </a:r>
            <a:r>
              <a:rPr lang="en-US" altLang="en-US" b="1" dirty="0" smtClean="0">
                <a:solidFill>
                  <a:srgbClr val="C00000"/>
                </a:solidFill>
              </a:rPr>
              <a:t>4</a:t>
            </a:r>
            <a:r>
              <a:rPr lang="en-US" altLang="en-US" b="1" dirty="0" smtClean="0">
                <a:solidFill>
                  <a:schemeClr val="tx1"/>
                </a:solidFill>
              </a:rPr>
              <a:t>: </a:t>
            </a:r>
            <a:r>
              <a:rPr lang="en-US" altLang="en-US" b="1" dirty="0" err="1" smtClean="0">
                <a:solidFill>
                  <a:schemeClr val="tx1"/>
                </a:solidFill>
              </a:rPr>
              <a:t>Tính</a:t>
            </a:r>
            <a:endParaRPr lang="en-US" altLang="en-US" b="1" u="sng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3019863"/>
              </p:ext>
            </p:extLst>
          </p:nvPr>
        </p:nvGraphicFramePr>
        <p:xfrm>
          <a:off x="677863" y="989013"/>
          <a:ext cx="1241425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38" name="Equation" r:id="rId4" imgW="469800" imgH="393480" progId="Equation.3">
                  <p:embed/>
                </p:oleObj>
              </mc:Choice>
              <mc:Fallback>
                <p:oleObj name="Equation" r:id="rId4" imgW="469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3" y="989013"/>
                        <a:ext cx="1241425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86358841"/>
              </p:ext>
            </p:extLst>
          </p:nvPr>
        </p:nvGraphicFramePr>
        <p:xfrm>
          <a:off x="673626" y="3956944"/>
          <a:ext cx="11509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39" name="Equation" r:id="rId6" imgW="457200" imgH="393480" progId="Equation.3">
                  <p:embed/>
                </p:oleObj>
              </mc:Choice>
              <mc:Fallback>
                <p:oleObj name="Equation" r:id="rId6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26" y="3956944"/>
                        <a:ext cx="11509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84861969"/>
              </p:ext>
            </p:extLst>
          </p:nvPr>
        </p:nvGraphicFramePr>
        <p:xfrm>
          <a:off x="6245225" y="989013"/>
          <a:ext cx="1085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0" name="Equation" r:id="rId8" imgW="431640" imgH="393480" progId="Equation.3">
                  <p:embed/>
                </p:oleObj>
              </mc:Choice>
              <mc:Fallback>
                <p:oleObj name="Equation" r:id="rId8" imgW="431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989013"/>
                        <a:ext cx="10858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3982486"/>
              </p:ext>
            </p:extLst>
          </p:nvPr>
        </p:nvGraphicFramePr>
        <p:xfrm>
          <a:off x="706840" y="2366050"/>
          <a:ext cx="1241425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1" name="Equation" r:id="rId10" imgW="469800" imgH="393480" progId="Equation.3">
                  <p:embed/>
                </p:oleObj>
              </mc:Choice>
              <mc:Fallback>
                <p:oleObj name="Equation" r:id="rId10" imgW="469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840" y="2366050"/>
                        <a:ext cx="1241425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262368"/>
              </p:ext>
            </p:extLst>
          </p:nvPr>
        </p:nvGraphicFramePr>
        <p:xfrm>
          <a:off x="3163620" y="2673777"/>
          <a:ext cx="4492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2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620" y="2673777"/>
                        <a:ext cx="4492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338052"/>
              </p:ext>
            </p:extLst>
          </p:nvPr>
        </p:nvGraphicFramePr>
        <p:xfrm>
          <a:off x="3592468" y="2294612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3" name="Equation" r:id="rId14" imgW="139680" imgH="393480" progId="Equation.3">
                  <p:embed/>
                </p:oleObj>
              </mc:Choice>
              <mc:Fallback>
                <p:oleObj name="Equation" r:id="rId14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468" y="2294612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2079028" y="257255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479860"/>
              </p:ext>
            </p:extLst>
          </p:nvPr>
        </p:nvGraphicFramePr>
        <p:xfrm>
          <a:off x="2673350" y="2293938"/>
          <a:ext cx="38417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4" name="Equation" r:id="rId16" imgW="139680" imgH="393480" progId="Equation.3">
                  <p:embed/>
                </p:oleObj>
              </mc:Choice>
              <mc:Fallback>
                <p:oleObj name="Equation" r:id="rId16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293938"/>
                        <a:ext cx="38417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4065487" y="2593568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637424"/>
              </p:ext>
            </p:extLst>
          </p:nvPr>
        </p:nvGraphicFramePr>
        <p:xfrm>
          <a:off x="4495800" y="2309813"/>
          <a:ext cx="6286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5" name="Equation" r:id="rId18" imgW="228600" imgH="393480" progId="Equation.3">
                  <p:embed/>
                </p:oleObj>
              </mc:Choice>
              <mc:Fallback>
                <p:oleObj name="Equation" r:id="rId18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09813"/>
                        <a:ext cx="6286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022837" y="4215857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937405"/>
              </p:ext>
            </p:extLst>
          </p:nvPr>
        </p:nvGraphicFramePr>
        <p:xfrm>
          <a:off x="2563813" y="3927475"/>
          <a:ext cx="900112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6" name="Equation" r:id="rId20" imgW="342720" imgH="393480" progId="Equation.3">
                  <p:embed/>
                </p:oleObj>
              </mc:Choice>
              <mc:Fallback>
                <p:oleObj name="Equation" r:id="rId20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3927475"/>
                        <a:ext cx="900112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485995" y="4198318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55794"/>
              </p:ext>
            </p:extLst>
          </p:nvPr>
        </p:nvGraphicFramePr>
        <p:xfrm>
          <a:off x="3879850" y="3921125"/>
          <a:ext cx="5334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7" name="Equation" r:id="rId22" imgW="203040" imgH="393480" progId="Equation.3">
                  <p:embed/>
                </p:oleObj>
              </mc:Choice>
              <mc:Fallback>
                <p:oleObj name="Equation" r:id="rId22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3921125"/>
                        <a:ext cx="533400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43284513"/>
              </p:ext>
            </p:extLst>
          </p:nvPr>
        </p:nvGraphicFramePr>
        <p:xfrm>
          <a:off x="3592468" y="897527"/>
          <a:ext cx="11509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8" name="Equation" r:id="rId24" imgW="457200" imgH="393480" progId="Equation.3">
                  <p:embed/>
                </p:oleObj>
              </mc:Choice>
              <mc:Fallback>
                <p:oleObj name="Equation" r:id="rId24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468" y="897527"/>
                        <a:ext cx="11509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13075305"/>
              </p:ext>
            </p:extLst>
          </p:nvPr>
        </p:nvGraphicFramePr>
        <p:xfrm>
          <a:off x="673626" y="5333981"/>
          <a:ext cx="1085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9" name="Equation" r:id="rId25" imgW="431640" imgH="393480" progId="Equation.3">
                  <p:embed/>
                </p:oleObj>
              </mc:Choice>
              <mc:Fallback>
                <p:oleObj name="Equation" r:id="rId25" imgW="431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26" y="5333981"/>
                        <a:ext cx="10858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022837" y="5551957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324082"/>
              </p:ext>
            </p:extLst>
          </p:nvPr>
        </p:nvGraphicFramePr>
        <p:xfrm>
          <a:off x="2563813" y="5263575"/>
          <a:ext cx="900112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50" name="Equation" r:id="rId26" imgW="342720" imgH="393480" progId="Equation.3">
                  <p:embed/>
                </p:oleObj>
              </mc:Choice>
              <mc:Fallback>
                <p:oleObj name="Equation" r:id="rId26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5263575"/>
                        <a:ext cx="900112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485995" y="5534418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743619"/>
              </p:ext>
            </p:extLst>
          </p:nvPr>
        </p:nvGraphicFramePr>
        <p:xfrm>
          <a:off x="4124325" y="5272946"/>
          <a:ext cx="10001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51" name="Equation" r:id="rId28" imgW="380880" imgH="393480" progId="Equation.3">
                  <p:embed/>
                </p:oleObj>
              </mc:Choice>
              <mc:Fallback>
                <p:oleObj name="Equation" r:id="rId28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5272946"/>
                        <a:ext cx="1000125" cy="10461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Hình chữ nhật 2">
            <a:extLst>
              <a:ext uri="{FF2B5EF4-FFF2-40B4-BE49-F238E27FC236}">
                <a16:creationId xmlns:a16="http://schemas.microsoft.com/office/drawing/2014/main" id="{551B64F0-C6FB-4A1C-9FE7-802F7D850C1C}"/>
              </a:ext>
            </a:extLst>
          </p:cNvPr>
          <p:cNvSpPr/>
          <p:nvPr/>
        </p:nvSpPr>
        <p:spPr>
          <a:xfrm>
            <a:off x="5518945" y="3106102"/>
            <a:ext cx="3548855" cy="344709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09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3" grpId="0"/>
      <p:bldP spid="25" grpId="0"/>
      <p:bldP spid="29" grpId="0"/>
      <p:bldP spid="31" grpId="0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22862" y="223197"/>
            <a:ext cx="8956555" cy="485669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800" b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50kg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10kg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284163"/>
              </p:ext>
            </p:extLst>
          </p:nvPr>
        </p:nvGraphicFramePr>
        <p:xfrm>
          <a:off x="4673843" y="789651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5" name="Equation" r:id="rId4" imgW="139680" imgH="393480" progId="Equation.3">
                  <p:embed/>
                </p:oleObj>
              </mc:Choice>
              <mc:Fallback>
                <p:oleObj name="Equation" r:id="rId4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43" y="789651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5132630" y="986726"/>
            <a:ext cx="3935170" cy="49902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10202" y="1560850"/>
            <a:ext cx="8781873" cy="49902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24970" y="2190730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61372" y="2840381"/>
            <a:ext cx="7027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cs typeface="Times New Roman" pitchFamily="18" charset="0"/>
              </a:rPr>
              <a:t>Số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ki</a:t>
            </a:r>
            <a:r>
              <a:rPr lang="en-US" sz="2800" dirty="0" smtClean="0">
                <a:cs typeface="Times New Roman" pitchFamily="18" charset="0"/>
              </a:rPr>
              <a:t>-</a:t>
            </a:r>
            <a:r>
              <a:rPr lang="en-US" sz="2800" dirty="0" err="1" smtClean="0">
                <a:cs typeface="Times New Roman" pitchFamily="18" charset="0"/>
              </a:rPr>
              <a:t>lô</a:t>
            </a:r>
            <a:r>
              <a:rPr lang="en-US" sz="2800" dirty="0" smtClean="0">
                <a:cs typeface="Times New Roman" pitchFamily="18" charset="0"/>
              </a:rPr>
              <a:t>-gam </a:t>
            </a:r>
            <a:r>
              <a:rPr lang="en-US" sz="2800" dirty="0" err="1" smtClean="0">
                <a:cs typeface="Times New Roman" pitchFamily="18" charset="0"/>
              </a:rPr>
              <a:t>đường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còn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lại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là</a:t>
            </a:r>
            <a:r>
              <a:rPr lang="en-US" sz="2800" dirty="0" smtClean="0">
                <a:cs typeface="Times New Roman" pitchFamily="18" charset="0"/>
              </a:rPr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54843" y="3374042"/>
            <a:ext cx="2969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cs typeface="Times New Roman" pitchFamily="18" charset="0"/>
              </a:rPr>
              <a:t>50 – 10 = 40 (kg)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30660" y="3897262"/>
            <a:ext cx="7027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cs typeface="Times New Roman" pitchFamily="18" charset="0"/>
              </a:rPr>
              <a:t>Buổi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chiều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bán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được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số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ki</a:t>
            </a:r>
            <a:r>
              <a:rPr lang="en-US" sz="2800" dirty="0" smtClean="0">
                <a:cs typeface="Times New Roman" pitchFamily="18" charset="0"/>
              </a:rPr>
              <a:t>-</a:t>
            </a:r>
            <a:r>
              <a:rPr lang="en-US" sz="2800" dirty="0" err="1" smtClean="0">
                <a:cs typeface="Times New Roman" pitchFamily="18" charset="0"/>
              </a:rPr>
              <a:t>lô</a:t>
            </a:r>
            <a:r>
              <a:rPr lang="en-US" sz="2800" dirty="0" smtClean="0">
                <a:cs typeface="Times New Roman" pitchFamily="18" charset="0"/>
              </a:rPr>
              <a:t>-gam </a:t>
            </a:r>
            <a:r>
              <a:rPr lang="en-US" sz="2800" dirty="0" err="1" smtClean="0">
                <a:cs typeface="Times New Roman" pitchFamily="18" charset="0"/>
              </a:rPr>
              <a:t>đường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là</a:t>
            </a:r>
            <a:r>
              <a:rPr lang="en-US" sz="2800" dirty="0" smtClean="0">
                <a:cs typeface="Times New Roman" pitchFamily="18" charset="0"/>
              </a:rPr>
              <a:t>:</a:t>
            </a:r>
          </a:p>
        </p:txBody>
      </p:sp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103897"/>
              </p:ext>
            </p:extLst>
          </p:nvPr>
        </p:nvGraphicFramePr>
        <p:xfrm>
          <a:off x="3009941" y="4706483"/>
          <a:ext cx="449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6" name="Equation" r:id="rId6" imgW="114120" imgH="126720" progId="Equation.3">
                  <p:embed/>
                </p:oleObj>
              </mc:Choice>
              <mc:Fallback>
                <p:oleObj name="Equation" r:id="rId6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41" y="4706483"/>
                        <a:ext cx="4492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019113"/>
              </p:ext>
            </p:extLst>
          </p:nvPr>
        </p:nvGraphicFramePr>
        <p:xfrm>
          <a:off x="3405575" y="4301846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7" name="Equation" r:id="rId8" imgW="139680" imgH="393480" progId="Equation.3">
                  <p:embed/>
                </p:oleObj>
              </mc:Choice>
              <mc:Fallback>
                <p:oleObj name="Equation" r:id="rId8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575" y="4301846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493733"/>
              </p:ext>
            </p:extLst>
          </p:nvPr>
        </p:nvGraphicFramePr>
        <p:xfrm>
          <a:off x="2379982" y="4589333"/>
          <a:ext cx="5572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8" name="Equation" r:id="rId10" imgW="203040" imgH="177480" progId="Equation.3">
                  <p:embed/>
                </p:oleObj>
              </mc:Choice>
              <mc:Fallback>
                <p:oleObj name="Equation" r:id="rId10" imgW="2030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82" y="4589333"/>
                        <a:ext cx="557212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390524" y="4512200"/>
            <a:ext cx="13805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dirty="0" smtClean="0"/>
              <a:t>15 (kg)</a:t>
            </a:r>
            <a:endParaRPr lang="en-US" sz="3200" dirty="0"/>
          </a:p>
        </p:txBody>
      </p:sp>
      <p:sp>
        <p:nvSpPr>
          <p:cNvPr id="25" name="Rectangle 24"/>
          <p:cNvSpPr/>
          <p:nvPr/>
        </p:nvSpPr>
        <p:spPr>
          <a:xfrm>
            <a:off x="4000995" y="4547770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1582981" y="5238575"/>
            <a:ext cx="7027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cs typeface="Times New Roman" pitchFamily="18" charset="0"/>
              </a:rPr>
              <a:t>Cả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hai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buổi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bán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được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số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ki</a:t>
            </a:r>
            <a:r>
              <a:rPr lang="en-US" sz="2800" dirty="0" smtClean="0">
                <a:cs typeface="Times New Roman" pitchFamily="18" charset="0"/>
              </a:rPr>
              <a:t>-</a:t>
            </a:r>
            <a:r>
              <a:rPr lang="en-US" sz="2800" dirty="0" err="1" smtClean="0">
                <a:cs typeface="Times New Roman" pitchFamily="18" charset="0"/>
              </a:rPr>
              <a:t>lô</a:t>
            </a:r>
            <a:r>
              <a:rPr lang="en-US" sz="2800" dirty="0" smtClean="0">
                <a:cs typeface="Times New Roman" pitchFamily="18" charset="0"/>
              </a:rPr>
              <a:t>-gam </a:t>
            </a:r>
            <a:r>
              <a:rPr lang="en-US" sz="2800" dirty="0" err="1" smtClean="0">
                <a:cs typeface="Times New Roman" pitchFamily="18" charset="0"/>
              </a:rPr>
              <a:t>đường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là</a:t>
            </a:r>
            <a:r>
              <a:rPr lang="en-US" sz="2800" dirty="0" smtClean="0">
                <a:cs typeface="Times New Roman" pitchFamily="18" charset="0"/>
              </a:rPr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83958" y="5817559"/>
            <a:ext cx="2969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cs typeface="Times New Roman" pitchFamily="18" charset="0"/>
              </a:rPr>
              <a:t>10 + 15= 25 (kg)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07402" y="6063806"/>
            <a:ext cx="3860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B050"/>
                </a:solidFill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B050"/>
                </a:solidFill>
                <a:cs typeface="Times New Roman" pitchFamily="18" charset="0"/>
              </a:rPr>
              <a:t>: 25 kg </a:t>
            </a:r>
            <a:r>
              <a:rPr lang="en-US" sz="2800" dirty="0" err="1" smtClean="0">
                <a:solidFill>
                  <a:srgbClr val="00B050"/>
                </a:solidFill>
                <a:cs typeface="Times New Roman" pitchFamily="18" charset="0"/>
              </a:rPr>
              <a:t>đường</a:t>
            </a:r>
            <a:endParaRPr lang="en-US" sz="2800" dirty="0" smtClean="0">
              <a:solidFill>
                <a:srgbClr val="00B05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44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19" grpId="0"/>
      <p:bldP spid="20" grpId="0"/>
      <p:bldP spid="24" grpId="0"/>
      <p:bldP spid="25" grpId="0"/>
      <p:bldP spid="26" grpId="0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" name="Line 13"/>
          <p:cNvSpPr>
            <a:spLocks noChangeShapeType="1"/>
          </p:cNvSpPr>
          <p:nvPr/>
        </p:nvSpPr>
        <p:spPr bwMode="auto">
          <a:xfrm>
            <a:off x="8172450" y="1592"/>
            <a:ext cx="3651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59750" y="2089854"/>
            <a:ext cx="7038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/>
              <a:t>Buổi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chiều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bán</a:t>
            </a:r>
            <a:r>
              <a:rPr lang="en-US" altLang="en-US" sz="2800" dirty="0"/>
              <a:t> :           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đường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còn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lại</a:t>
            </a:r>
            <a:r>
              <a:rPr lang="en-US" altLang="en-US" sz="2800" dirty="0">
                <a:solidFill>
                  <a:schemeClr val="bg1"/>
                </a:solidFill>
              </a:rPr>
              <a:t>.</a:t>
            </a:r>
          </a:p>
        </p:txBody>
      </p:sp>
      <p:grpSp>
        <p:nvGrpSpPr>
          <p:cNvPr id="10266" name="Group 26"/>
          <p:cNvGrpSpPr>
            <a:grpSpLocks/>
          </p:cNvGrpSpPr>
          <p:nvPr/>
        </p:nvGrpSpPr>
        <p:grpSpPr bwMode="auto">
          <a:xfrm>
            <a:off x="360682" y="152400"/>
            <a:ext cx="8176893" cy="3336059"/>
            <a:chOff x="-55" y="1888"/>
            <a:chExt cx="3511" cy="1781"/>
          </a:xfrm>
        </p:grpSpPr>
        <p:sp>
          <p:nvSpPr>
            <p:cNvPr id="11282" name="Text Box 14"/>
            <p:cNvSpPr txBox="1">
              <a:spLocks noChangeArrowheads="1"/>
            </p:cNvSpPr>
            <p:nvPr/>
          </p:nvSpPr>
          <p:spPr bwMode="auto">
            <a:xfrm>
              <a:off x="301" y="1888"/>
              <a:ext cx="182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</a:t>
              </a:r>
              <a:r>
                <a:rPr lang="en-US" altLang="en-US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Tóm</a:t>
              </a:r>
              <a:r>
                <a:rPr lang="en-US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tắt</a:t>
              </a:r>
              <a:endPara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3" name="Text Box 15"/>
            <p:cNvSpPr txBox="1">
              <a:spLocks noChangeArrowheads="1"/>
            </p:cNvSpPr>
            <p:nvPr/>
          </p:nvSpPr>
          <p:spPr bwMode="auto">
            <a:xfrm>
              <a:off x="40" y="2187"/>
              <a:ext cx="34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/>
                <a:t>Có</a:t>
              </a:r>
              <a:r>
                <a:rPr lang="en-US" altLang="en-US" sz="2800" dirty="0"/>
                <a:t>                   : 50 kg </a:t>
              </a:r>
              <a:r>
                <a:rPr lang="en-US" altLang="en-US" sz="2800" dirty="0" err="1"/>
                <a:t>đường</a:t>
              </a:r>
              <a:endParaRPr lang="en-US" altLang="en-US" sz="2800" dirty="0"/>
            </a:p>
          </p:txBody>
        </p:sp>
        <p:sp>
          <p:nvSpPr>
            <p:cNvPr id="11284" name="Text Box 16"/>
            <p:cNvSpPr txBox="1">
              <a:spLocks noChangeArrowheads="1"/>
            </p:cNvSpPr>
            <p:nvPr/>
          </p:nvSpPr>
          <p:spPr bwMode="auto">
            <a:xfrm>
              <a:off x="17" y="2517"/>
              <a:ext cx="261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/>
                <a:t>Buổi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sáng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bán</a:t>
              </a:r>
              <a:r>
                <a:rPr lang="en-US" altLang="en-US" sz="2800" dirty="0"/>
                <a:t> : 10 kg </a:t>
              </a:r>
              <a:r>
                <a:rPr lang="en-US" altLang="en-US" sz="2800" dirty="0" err="1"/>
                <a:t>đường</a:t>
              </a:r>
              <a:endParaRPr lang="en-US" altLang="en-US" sz="2800" dirty="0"/>
            </a:p>
          </p:txBody>
        </p:sp>
        <p:sp>
          <p:nvSpPr>
            <p:cNvPr id="11289" name="Line 21"/>
            <p:cNvSpPr>
              <a:spLocks noChangeShapeType="1"/>
            </p:cNvSpPr>
            <p:nvPr/>
          </p:nvSpPr>
          <p:spPr bwMode="auto">
            <a:xfrm>
              <a:off x="1440" y="3381"/>
              <a:ext cx="23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-55" y="3357"/>
              <a:ext cx="2974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 err="1"/>
                <a:t>Cả</a:t>
              </a:r>
              <a:r>
                <a:rPr lang="en-US" altLang="en-US" dirty="0"/>
                <a:t> </a:t>
              </a:r>
              <a:r>
                <a:rPr lang="en-US" altLang="en-US" dirty="0" err="1"/>
                <a:t>hai</a:t>
              </a:r>
              <a:r>
                <a:rPr lang="en-US" altLang="en-US" dirty="0"/>
                <a:t> </a:t>
              </a:r>
              <a:r>
                <a:rPr lang="en-US" altLang="en-US" dirty="0" err="1"/>
                <a:t>buổi</a:t>
              </a:r>
              <a:r>
                <a:rPr lang="en-US" altLang="en-US" dirty="0"/>
                <a:t> </a:t>
              </a:r>
              <a:r>
                <a:rPr lang="en-US" altLang="en-US" dirty="0" err="1"/>
                <a:t>bán</a:t>
              </a:r>
              <a:r>
                <a:rPr lang="en-US" altLang="en-US" dirty="0"/>
                <a:t>  : … kg </a:t>
              </a:r>
              <a:r>
                <a:rPr lang="en-US" altLang="en-US" dirty="0" err="1"/>
                <a:t>đường</a:t>
              </a:r>
              <a:r>
                <a:rPr lang="en-US" altLang="en-US" dirty="0"/>
                <a:t> ?</a:t>
              </a:r>
            </a:p>
          </p:txBody>
        </p:sp>
      </p:grp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4800600" y="3146425"/>
            <a:ext cx="0" cy="3429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3" name="Object 1"/>
          <p:cNvGraphicFramePr>
            <a:graphicFrameLocks noChangeAspect="1"/>
          </p:cNvGraphicFramePr>
          <p:nvPr>
            <p:extLst/>
          </p:nvPr>
        </p:nvGraphicFramePr>
        <p:xfrm>
          <a:off x="3295413" y="1874241"/>
          <a:ext cx="436514" cy="124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67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3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413" y="1874241"/>
                        <a:ext cx="436514" cy="12452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009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/>
        </p:nvSpPr>
        <p:spPr bwMode="auto">
          <a:xfrm>
            <a:off x="2452797" y="-143221"/>
            <a:ext cx="4311568" cy="927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ts val="3600"/>
              </a:spcBef>
              <a:buFontTx/>
              <a:buNone/>
            </a:pPr>
            <a:r>
              <a:rPr lang="en-US" alt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  <a:r>
              <a:rPr lang="vi-VN" alt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TỰ LUYỆN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970" y="681693"/>
            <a:ext cx="6107586" cy="537507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US" sz="2800" b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11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458525"/>
              </p:ext>
            </p:extLst>
          </p:nvPr>
        </p:nvGraphicFramePr>
        <p:xfrm>
          <a:off x="901700" y="1371600"/>
          <a:ext cx="9334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3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371600"/>
                        <a:ext cx="93345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153409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a)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14679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b)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631429" y="1486967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c)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695499" y="147840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d)</a:t>
            </a:r>
            <a:endParaRPr lang="en-US" sz="2800" dirty="0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244786"/>
              </p:ext>
            </p:extLst>
          </p:nvPr>
        </p:nvGraphicFramePr>
        <p:xfrm>
          <a:off x="3113088" y="1260475"/>
          <a:ext cx="9906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4" name="Equation" r:id="rId5" imgW="406080" imgH="393480" progId="Equation.3">
                  <p:embed/>
                </p:oleObj>
              </mc:Choice>
              <mc:Fallback>
                <p:oleObj name="Equation" r:id="rId5" imgW="406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260475"/>
                        <a:ext cx="9906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11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125318"/>
              </p:ext>
            </p:extLst>
          </p:nvPr>
        </p:nvGraphicFramePr>
        <p:xfrm>
          <a:off x="5224463" y="1260475"/>
          <a:ext cx="93503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5" name="Equation" r:id="rId7" imgW="380880" imgH="393480" progId="Equation.3">
                  <p:embed/>
                </p:oleObj>
              </mc:Choice>
              <mc:Fallback>
                <p:oleObj name="Equation" r:id="rId7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1260475"/>
                        <a:ext cx="935037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11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672222"/>
              </p:ext>
            </p:extLst>
          </p:nvPr>
        </p:nvGraphicFramePr>
        <p:xfrm>
          <a:off x="7299760" y="1262802"/>
          <a:ext cx="93027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6" name="Equation" r:id="rId9" imgW="380880" imgH="393480" progId="Equation.3">
                  <p:embed/>
                </p:oleObj>
              </mc:Choice>
              <mc:Fallback>
                <p:oleObj name="Equation" r:id="rId9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9760" y="1262802"/>
                        <a:ext cx="93027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152400" y="2286000"/>
            <a:ext cx="2300397" cy="537507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US" sz="2800" b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115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115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115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1156" name="Rectangle 20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5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1159" name="Rectangle 2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2248" y="4154101"/>
            <a:ext cx="8956555" cy="485669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800" b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85kg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52 kg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5437188" y="4915900"/>
            <a:ext cx="3581615" cy="49902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255173" y="5629276"/>
            <a:ext cx="9083119" cy="485669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sz="2800" b="1" kern="0" spc="-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b="1" kern="0" spc="-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kern="0" spc="-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sz="2800" b="1" kern="0" spc="-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96841"/>
              </p:ext>
            </p:extLst>
          </p:nvPr>
        </p:nvGraphicFramePr>
        <p:xfrm>
          <a:off x="5011738" y="4775908"/>
          <a:ext cx="4254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7" name="Equation" r:id="rId11" imgW="152280" imgH="393480" progId="Equation.3">
                  <p:embed/>
                </p:oleObj>
              </mc:Choice>
              <mc:Fallback>
                <p:oleObj name="Equation" r:id="rId11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4775908"/>
                        <a:ext cx="42545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" name="Picture 12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49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58757321"/>
              </p:ext>
            </p:extLst>
          </p:nvPr>
        </p:nvGraphicFramePr>
        <p:xfrm>
          <a:off x="450850" y="2963863"/>
          <a:ext cx="2001838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8" name="Equation" r:id="rId14" imgW="774360" imgH="393480" progId="Equation.3">
                  <p:embed/>
                </p:oleObj>
              </mc:Choice>
              <mc:Fallback>
                <p:oleObj name="Equation" r:id="rId14" imgW="774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963863"/>
                        <a:ext cx="2001838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990245"/>
              </p:ext>
            </p:extLst>
          </p:nvPr>
        </p:nvGraphicFramePr>
        <p:xfrm>
          <a:off x="4956175" y="2957513"/>
          <a:ext cx="218757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59" name="Equation" r:id="rId16" imgW="812520" imgH="393480" progId="Equation.3">
                  <p:embed/>
                </p:oleObj>
              </mc:Choice>
              <mc:Fallback>
                <p:oleObj name="Equation" r:id="rId16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2957513"/>
                        <a:ext cx="218757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898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1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1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  <p:bldP spid="18" grpId="0"/>
      <p:bldP spid="33" grpId="0"/>
      <p:bldP spid="43" grpId="0"/>
      <p:bldP spid="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2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772400" cy="1636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490537" y="4128655"/>
            <a:ext cx="8534400" cy="2057400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Times New Roman"/>
                <a:cs typeface="Times New Roman"/>
              </a:rPr>
              <a:t>CHÚC CÁC EM  CHĂM NGOAN,HỌC GIỎI!</a:t>
            </a:r>
          </a:p>
        </p:txBody>
      </p:sp>
      <p:pic>
        <p:nvPicPr>
          <p:cNvPr id="14" name="Picture 4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56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80"/>
          <a:stretch>
            <a:fillRect/>
          </a:stretch>
        </p:blipFill>
        <p:spPr bwMode="auto">
          <a:xfrm>
            <a:off x="0" y="3333750"/>
            <a:ext cx="8867775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Freeform 3"/>
          <p:cNvSpPr>
            <a:spLocks/>
          </p:cNvSpPr>
          <p:nvPr/>
        </p:nvSpPr>
        <p:spPr bwMode="auto">
          <a:xfrm>
            <a:off x="7315200" y="2438400"/>
            <a:ext cx="17002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2863850" y="0"/>
            <a:ext cx="61325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39688" y="0"/>
            <a:ext cx="6132512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 rot="10800000">
            <a:off x="3074988" y="0"/>
            <a:ext cx="2968625" cy="1417638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 rot="10406957">
            <a:off x="514350" y="0"/>
            <a:ext cx="1477963" cy="1219200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7296150" y="1008063"/>
            <a:ext cx="1700213" cy="955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6" name="Freeform 12"/>
          <p:cNvSpPr>
            <a:spLocks/>
          </p:cNvSpPr>
          <p:nvPr/>
        </p:nvSpPr>
        <p:spPr bwMode="auto">
          <a:xfrm rot="21419157" flipH="1">
            <a:off x="152400" y="1600200"/>
            <a:ext cx="1014413" cy="2036763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pic>
        <p:nvPicPr>
          <p:cNvPr id="3082" name="Picture 5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28600"/>
            <a:ext cx="59213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5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5921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TextBox 3"/>
          <p:cNvSpPr txBox="1">
            <a:spLocks noChangeArrowheads="1"/>
          </p:cNvSpPr>
          <p:nvPr/>
        </p:nvSpPr>
        <p:spPr bwMode="auto">
          <a:xfrm>
            <a:off x="1787143" y="3015893"/>
            <a:ext cx="5867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TOÁN - LỚP 4</a:t>
            </a:r>
          </a:p>
        </p:txBody>
      </p:sp>
      <p:sp>
        <p:nvSpPr>
          <p:cNvPr id="14" name="WordArt 22"/>
          <p:cNvSpPr>
            <a:spLocks noChangeArrowheads="1" noChangeShapeType="1" noTextEdit="1"/>
          </p:cNvSpPr>
          <p:nvPr/>
        </p:nvSpPr>
        <p:spPr bwMode="auto">
          <a:xfrm>
            <a:off x="791008" y="1131889"/>
            <a:ext cx="7599819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CHÀO MỪNG CÁC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EM HỌC SINH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42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71801" y="3115270"/>
            <a:ext cx="4571999" cy="923330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39775"/>
            <a:ext cx="8336925" cy="1470025"/>
          </a:xfrm>
        </p:spPr>
        <p:txBody>
          <a:bodyPr/>
          <a:lstStyle/>
          <a:p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138)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066800" y="158190"/>
            <a:ext cx="807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930" tIns="14465" rIns="28930" bIns="14465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vi-VN" sz="3600" b="1" dirty="0" err="1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Thứ</a:t>
            </a:r>
            <a:r>
              <a:rPr lang="en-US" altLang="vi-VN" sz="3600" b="1" dirty="0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năm</a:t>
            </a:r>
            <a:r>
              <a:rPr lang="en-US" altLang="vi-VN" sz="3600" b="1" dirty="0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ngày</a:t>
            </a:r>
            <a:r>
              <a:rPr lang="en-US" altLang="vi-VN" sz="3600" b="1" dirty="0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 18 </a:t>
            </a:r>
            <a:r>
              <a:rPr lang="en-US" altLang="vi-VN" sz="3600" b="1" dirty="0" err="1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tháng</a:t>
            </a:r>
            <a:r>
              <a:rPr lang="en-US" altLang="vi-VN" sz="3600" b="1" dirty="0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năm</a:t>
            </a:r>
            <a:r>
              <a:rPr lang="en-US" altLang="vi-VN" sz="3600" b="1" dirty="0">
                <a:latin typeface="Times New Roman" panose="02020603050405020304" pitchFamily="18" charset="0"/>
                <a:ea typeface="HP001 5Ha"/>
                <a:cs typeface="Times New Roman" panose="02020603050405020304" pitchFamily="18" charset="0"/>
              </a:rPr>
              <a:t> 2022 </a:t>
            </a:r>
          </a:p>
        </p:txBody>
      </p:sp>
    </p:spTree>
    <p:extLst>
      <p:ext uri="{BB962C8B-B14F-4D97-AF65-F5344CB8AC3E}">
        <p14:creationId xmlns:p14="http://schemas.microsoft.com/office/powerpoint/2010/main" val="206652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5"/>
            <a:ext cx="9144000" cy="662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37" name="Picture 10" descr="dongho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85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524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2362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3200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4038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487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571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45" name="Rectangle 18"/>
          <p:cNvSpPr>
            <a:spLocks noChangeArrowheads="1"/>
          </p:cNvSpPr>
          <p:nvPr/>
        </p:nvSpPr>
        <p:spPr bwMode="auto">
          <a:xfrm>
            <a:off x="655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739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822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65884" y="1524000"/>
            <a:ext cx="72122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4116" name="Picture 7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06855">
            <a:off x="6954838" y="71438"/>
            <a:ext cx="14636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884580"/>
              </p:ext>
            </p:extLst>
          </p:nvPr>
        </p:nvGraphicFramePr>
        <p:xfrm>
          <a:off x="2778991" y="2909887"/>
          <a:ext cx="11144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90" name="Equation" r:id="rId8" imgW="457200" imgH="393480" progId="Equation.3">
                  <p:embed/>
                </p:oleObj>
              </mc:Choice>
              <mc:Fallback>
                <p:oleObj name="Equation" r:id="rId8" imgW="4572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991" y="2909887"/>
                        <a:ext cx="1114425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133357"/>
              </p:ext>
            </p:extLst>
          </p:nvPr>
        </p:nvGraphicFramePr>
        <p:xfrm>
          <a:off x="4191000" y="2895600"/>
          <a:ext cx="37147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91" name="Equation" r:id="rId10" imgW="152280" imgH="393480" progId="Equation.3">
                  <p:embed/>
                </p:oleObj>
              </mc:Choice>
              <mc:Fallback>
                <p:oleObj name="Equation" r:id="rId10" imgW="152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95600"/>
                        <a:ext cx="371475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495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0"/>
            <a:ext cx="9144000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37" name="Picture 10" descr="dongho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85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524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2362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3200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4038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487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571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45" name="Rectangle 18"/>
          <p:cNvSpPr>
            <a:spLocks noChangeArrowheads="1"/>
          </p:cNvSpPr>
          <p:nvPr/>
        </p:nvSpPr>
        <p:spPr bwMode="auto">
          <a:xfrm>
            <a:off x="655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739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822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53" name="AutoShape 26"/>
          <p:cNvSpPr>
            <a:spLocks noChangeArrowheads="1"/>
          </p:cNvSpPr>
          <p:nvPr/>
        </p:nvSpPr>
        <p:spPr bwMode="auto">
          <a:xfrm>
            <a:off x="6972300" y="4724400"/>
            <a:ext cx="2057400" cy="1143000"/>
          </a:xfrm>
          <a:prstGeom prst="cloudCallout">
            <a:avLst>
              <a:gd name="adj1" fmla="val 21606"/>
              <a:gd name="adj2" fmla="val 183472"/>
            </a:avLst>
          </a:prstGeom>
          <a:solidFill>
            <a:srgbClr val="FFCCFF"/>
          </a:soli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3088" y="1241425"/>
            <a:ext cx="72122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5141" name="Picture 7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06855">
            <a:off x="7575550" y="-17462"/>
            <a:ext cx="14636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575692"/>
              </p:ext>
            </p:extLst>
          </p:nvPr>
        </p:nvGraphicFramePr>
        <p:xfrm>
          <a:off x="2438400" y="2747963"/>
          <a:ext cx="10223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12" name="Equation" r:id="rId9" imgW="419040" imgH="393480" progId="Equation.3">
                  <p:embed/>
                </p:oleObj>
              </mc:Choice>
              <mc:Fallback>
                <p:oleObj name="Equation" r:id="rId9" imgW="4190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47963"/>
                        <a:ext cx="102235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365826"/>
              </p:ext>
            </p:extLst>
          </p:nvPr>
        </p:nvGraphicFramePr>
        <p:xfrm>
          <a:off x="3581400" y="2743200"/>
          <a:ext cx="4953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13" name="Equation" r:id="rId11" imgW="203040" imgH="393480" progId="Equation.3">
                  <p:embed/>
                </p:oleObj>
              </mc:Choice>
              <mc:Fallback>
                <p:oleObj name="Equation" r:id="rId11" imgW="2030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43200"/>
                        <a:ext cx="49530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00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845" y="11723"/>
            <a:ext cx="9297988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37" name="Picture 10" descr="dongh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AutoShape 26"/>
          <p:cNvSpPr>
            <a:spLocks noChangeArrowheads="1"/>
          </p:cNvSpPr>
          <p:nvPr/>
        </p:nvSpPr>
        <p:spPr bwMode="auto">
          <a:xfrm>
            <a:off x="6972300" y="4724400"/>
            <a:ext cx="2057400" cy="1143000"/>
          </a:xfrm>
          <a:prstGeom prst="cloudCallout">
            <a:avLst>
              <a:gd name="adj1" fmla="val 21606"/>
              <a:gd name="adj2" fmla="val 183472"/>
            </a:avLst>
          </a:prstGeom>
          <a:solidFill>
            <a:srgbClr val="FFCCFF"/>
          </a:soli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64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06855">
            <a:off x="6954838" y="71438"/>
            <a:ext cx="14636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65" name="Object 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39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7" name="TextBox 2"/>
          <p:cNvSpPr txBox="1">
            <a:spLocks noChangeArrowheads="1"/>
          </p:cNvSpPr>
          <p:nvPr/>
        </p:nvSpPr>
        <p:spPr bwMode="auto">
          <a:xfrm>
            <a:off x="1638300" y="3200400"/>
            <a:ext cx="2400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33500" y="4191000"/>
            <a:ext cx="6057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          B.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        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4215" y="1712010"/>
            <a:ext cx="828986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3462338" y="4221163"/>
            <a:ext cx="619125" cy="657225"/>
          </a:xfrm>
          <a:prstGeom prst="ellipse">
            <a:avLst/>
          </a:prstGeom>
          <a:noFill/>
          <a:ln w="38100">
            <a:solidFill>
              <a:srgbClr val="0033CC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33CC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741776"/>
              </p:ext>
            </p:extLst>
          </p:nvPr>
        </p:nvGraphicFramePr>
        <p:xfrm>
          <a:off x="910815" y="2970213"/>
          <a:ext cx="84178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40" name="Equation" r:id="rId9" imgW="152280" imgH="393480" progId="Equation.3">
                  <p:embed/>
                </p:oleObj>
              </mc:Choice>
              <mc:Fallback>
                <p:oleObj name="Equation" r:id="rId9" imgW="152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815" y="2970213"/>
                        <a:ext cx="841785" cy="1220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612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/>
      <p:bldP spid="4" grpId="0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37" name="Picture 10" descr="dongho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85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524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2362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3200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4038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487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571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45" name="Rectangle 18"/>
          <p:cNvSpPr>
            <a:spLocks noChangeArrowheads="1"/>
          </p:cNvSpPr>
          <p:nvPr/>
        </p:nvSpPr>
        <p:spPr bwMode="auto">
          <a:xfrm>
            <a:off x="655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739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822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53" name="AutoShape 26"/>
          <p:cNvSpPr>
            <a:spLocks noChangeArrowheads="1"/>
          </p:cNvSpPr>
          <p:nvPr/>
        </p:nvSpPr>
        <p:spPr bwMode="auto">
          <a:xfrm>
            <a:off x="6972300" y="4724400"/>
            <a:ext cx="2057400" cy="1143000"/>
          </a:xfrm>
          <a:prstGeom prst="cloudCallout">
            <a:avLst>
              <a:gd name="adj1" fmla="val 21606"/>
              <a:gd name="adj2" fmla="val 183472"/>
            </a:avLst>
          </a:prstGeom>
          <a:solidFill>
            <a:srgbClr val="FFCCFF"/>
          </a:solidFill>
          <a:ln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8" name="Rectangle 29"/>
          <p:cNvSpPr>
            <a:spLocks noChangeArrowheads="1"/>
          </p:cNvSpPr>
          <p:nvPr/>
        </p:nvSpPr>
        <p:spPr bwMode="auto">
          <a:xfrm>
            <a:off x="461404" y="1407461"/>
            <a:ext cx="807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9750" y="2328862"/>
            <a:ext cx="82232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….............</a:t>
            </a:r>
          </a:p>
        </p:txBody>
      </p:sp>
      <p:pic>
        <p:nvPicPr>
          <p:cNvPr id="7190" name="Picture 7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06855">
            <a:off x="7355682" y="7143"/>
            <a:ext cx="88900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28437" y="3655487"/>
            <a:ext cx="3200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4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endParaRPr lang="en-US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4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03842" y="171907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b="1" dirty="0" err="1">
                <a:solidFill>
                  <a:srgbClr val="C00000"/>
                </a:solidFill>
              </a:rPr>
              <a:t>Bài</a:t>
            </a:r>
            <a:r>
              <a:rPr lang="en-US" altLang="en-US" b="1" dirty="0">
                <a:solidFill>
                  <a:srgbClr val="C00000"/>
                </a:solidFill>
              </a:rPr>
              <a:t> </a:t>
            </a:r>
            <a:r>
              <a:rPr lang="en-US" altLang="en-US" b="1" dirty="0" smtClean="0">
                <a:solidFill>
                  <a:srgbClr val="C00000"/>
                </a:solidFill>
              </a:rPr>
              <a:t>1</a:t>
            </a:r>
            <a:r>
              <a:rPr lang="en-US" altLang="en-US" b="1" dirty="0" smtClean="0">
                <a:solidFill>
                  <a:schemeClr val="tx1"/>
                </a:solidFill>
              </a:rPr>
              <a:t>: </a:t>
            </a:r>
            <a:r>
              <a:rPr lang="en-US" altLang="en-US" b="1" dirty="0" err="1" smtClean="0">
                <a:solidFill>
                  <a:schemeClr val="tx1"/>
                </a:solidFill>
              </a:rPr>
              <a:t>Tính</a:t>
            </a:r>
            <a:endParaRPr lang="en-US" altLang="en-US" b="1" u="sng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325996"/>
              </p:ext>
            </p:extLst>
          </p:nvPr>
        </p:nvGraphicFramePr>
        <p:xfrm>
          <a:off x="847725" y="969963"/>
          <a:ext cx="10461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6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969963"/>
                        <a:ext cx="10461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6670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a)</a:t>
            </a:r>
            <a:endParaRPr lang="en-US" sz="2800" dirty="0">
              <a:solidFill>
                <a:srgbClr val="0000CC"/>
              </a:solidFill>
            </a:endParaRP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076851"/>
              </p:ext>
            </p:extLst>
          </p:nvPr>
        </p:nvGraphicFramePr>
        <p:xfrm>
          <a:off x="3743325" y="969963"/>
          <a:ext cx="12176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7" name="Equation" r:id="rId5" imgW="444240" imgH="393480" progId="Equation.3">
                  <p:embed/>
                </p:oleObj>
              </mc:Choice>
              <mc:Fallback>
                <p:oleObj name="Equation" r:id="rId5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969963"/>
                        <a:ext cx="12176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65271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059499"/>
              </p:ext>
            </p:extLst>
          </p:nvPr>
        </p:nvGraphicFramePr>
        <p:xfrm>
          <a:off x="6884988" y="969963"/>
          <a:ext cx="10461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8" name="Equation" r:id="rId7" imgW="380880" imgH="393480" progId="Equation.3">
                  <p:embed/>
                </p:oleObj>
              </mc:Choice>
              <mc:Fallback>
                <p:oleObj name="Equation" r:id="rId7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969963"/>
                        <a:ext cx="10461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324600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c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pic>
        <p:nvPicPr>
          <p:cNvPr id="24" name="Picture 12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27" name="Picture 4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POINSET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357980" y="2683560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a)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044451" y="273579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727975"/>
              </p:ext>
            </p:extLst>
          </p:nvPr>
        </p:nvGraphicFramePr>
        <p:xfrm>
          <a:off x="2550985" y="2457651"/>
          <a:ext cx="5572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9" name="Equation" r:id="rId10" imgW="203040" imgH="393480" progId="Equation.3">
                  <p:embed/>
                </p:oleObj>
              </mc:Choice>
              <mc:Fallback>
                <p:oleObj name="Equation" r:id="rId10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985" y="2457651"/>
                        <a:ext cx="5572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129982"/>
              </p:ext>
            </p:extLst>
          </p:nvPr>
        </p:nvGraphicFramePr>
        <p:xfrm>
          <a:off x="3153064" y="2803779"/>
          <a:ext cx="5492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0" name="Equation" r:id="rId12" imgW="139680" imgH="139680" progId="Equation.3">
                  <p:embed/>
                </p:oleObj>
              </mc:Choice>
              <mc:Fallback>
                <p:oleObj name="Equation" r:id="rId12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064" y="2803779"/>
                        <a:ext cx="5492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068729"/>
              </p:ext>
            </p:extLst>
          </p:nvPr>
        </p:nvGraphicFramePr>
        <p:xfrm>
          <a:off x="3536823" y="2457651"/>
          <a:ext cx="55721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1" name="Equation" r:id="rId14" imgW="203040" imgH="393480" progId="Equation.3">
                  <p:embed/>
                </p:oleObj>
              </mc:Choice>
              <mc:Fallback>
                <p:oleObj name="Equation" r:id="rId14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823" y="2457651"/>
                        <a:ext cx="55721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/>
          <p:nvPr/>
        </p:nvSpPr>
        <p:spPr>
          <a:xfrm>
            <a:off x="4155665" y="2699717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851835"/>
              </p:ext>
            </p:extLst>
          </p:nvPr>
        </p:nvGraphicFramePr>
        <p:xfrm>
          <a:off x="4600448" y="2457651"/>
          <a:ext cx="6286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2" name="Equation" r:id="rId16" imgW="228600" imgH="393480" progId="Equation.3">
                  <p:embed/>
                </p:oleObj>
              </mc:Choice>
              <mc:Fallback>
                <p:oleObj name="Equation" r:id="rId16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448" y="2457651"/>
                        <a:ext cx="6286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786100"/>
              </p:ext>
            </p:extLst>
          </p:nvPr>
        </p:nvGraphicFramePr>
        <p:xfrm>
          <a:off x="849185" y="2457651"/>
          <a:ext cx="10461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3" name="Equation" r:id="rId18" imgW="380880" imgH="393480" progId="Equation.3">
                  <p:embed/>
                </p:oleObj>
              </mc:Choice>
              <mc:Fallback>
                <p:oleObj name="Equation" r:id="rId18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185" y="2457651"/>
                        <a:ext cx="10461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57980" y="4099620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076243" y="415706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139953"/>
              </p:ext>
            </p:extLst>
          </p:nvPr>
        </p:nvGraphicFramePr>
        <p:xfrm>
          <a:off x="2552573" y="3893828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4" name="Equation" r:id="rId20" imgW="203040" imgH="393480" progId="Equation.3">
                  <p:embed/>
                </p:oleObj>
              </mc:Choice>
              <mc:Fallback>
                <p:oleObj name="Equation" r:id="rId20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573" y="3893828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592648"/>
              </p:ext>
            </p:extLst>
          </p:nvPr>
        </p:nvGraphicFramePr>
        <p:xfrm>
          <a:off x="3108198" y="4223545"/>
          <a:ext cx="54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5" name="Equation" r:id="rId22" imgW="139680" imgH="139680" progId="Equation.3">
                  <p:embed/>
                </p:oleObj>
              </mc:Choice>
              <mc:Fallback>
                <p:oleObj name="Equation" r:id="rId22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198" y="4223545"/>
                        <a:ext cx="5492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614774"/>
              </p:ext>
            </p:extLst>
          </p:nvPr>
        </p:nvGraphicFramePr>
        <p:xfrm>
          <a:off x="3583945" y="3870326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6" name="Equation" r:id="rId24" imgW="203040" imgH="393480" progId="Equation.3">
                  <p:embed/>
                </p:oleObj>
              </mc:Choice>
              <mc:Fallback>
                <p:oleObj name="Equation" r:id="rId24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945" y="3870326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/>
          <p:cNvSpPr/>
          <p:nvPr/>
        </p:nvSpPr>
        <p:spPr>
          <a:xfrm>
            <a:off x="4257425" y="412985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28941"/>
              </p:ext>
            </p:extLst>
          </p:nvPr>
        </p:nvGraphicFramePr>
        <p:xfrm>
          <a:off x="4717762" y="3861792"/>
          <a:ext cx="5588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7" name="Equation" r:id="rId26" imgW="203040" imgH="393480" progId="Equation.3">
                  <p:embed/>
                </p:oleObj>
              </mc:Choice>
              <mc:Fallback>
                <p:oleObj name="Equation" r:id="rId26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762" y="3861792"/>
                        <a:ext cx="5588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969693"/>
              </p:ext>
            </p:extLst>
          </p:nvPr>
        </p:nvGraphicFramePr>
        <p:xfrm>
          <a:off x="824444" y="3893829"/>
          <a:ext cx="12176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68" name="Equation" r:id="rId28" imgW="444240" imgH="393480" progId="Equation.3">
                  <p:embed/>
                </p:oleObj>
              </mc:Choice>
              <mc:Fallback>
                <p:oleObj name="Equation" r:id="rId28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444" y="3893829"/>
                        <a:ext cx="12176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"/>
          <p:cNvSpPr txBox="1">
            <a:spLocks noChangeArrowheads="1"/>
          </p:cNvSpPr>
          <p:nvPr/>
        </p:nvSpPr>
        <p:spPr bwMode="auto">
          <a:xfrm>
            <a:off x="1876639" y="4797605"/>
            <a:ext cx="22304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23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8" grpId="0"/>
      <p:bldP spid="48" grpId="0"/>
      <p:bldP spid="49" grpId="0"/>
      <p:bldP spid="56" grpId="0"/>
      <p:bldP spid="60" grpId="0"/>
      <p:bldP spid="61" grpId="0"/>
      <p:bldP spid="65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04467" y="1224224"/>
            <a:ext cx="1457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</a:rPr>
              <a:t> 1:</a:t>
            </a:r>
            <a:endParaRPr lang="vi-VN" sz="2800" b="1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1455313" y="3490175"/>
            <a:ext cx="21188" cy="2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178873"/>
              </p:ext>
            </p:extLst>
          </p:nvPr>
        </p:nvGraphicFramePr>
        <p:xfrm>
          <a:off x="2280999" y="914400"/>
          <a:ext cx="10461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66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999" y="914400"/>
                        <a:ext cx="10461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720611" y="1224224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c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4563" y="1174801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349152"/>
              </p:ext>
            </p:extLst>
          </p:nvPr>
        </p:nvGraphicFramePr>
        <p:xfrm>
          <a:off x="3933328" y="896383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67" name="Equation" r:id="rId5" imgW="203040" imgH="393480" progId="Equation.3">
                  <p:embed/>
                </p:oleObj>
              </mc:Choice>
              <mc:Fallback>
                <p:oleObj name="Equation" r:id="rId5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328" y="896383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9130"/>
              </p:ext>
            </p:extLst>
          </p:nvPr>
        </p:nvGraphicFramePr>
        <p:xfrm>
          <a:off x="4454028" y="1242198"/>
          <a:ext cx="54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68" name="Equation" r:id="rId7" imgW="139680" imgH="139680" progId="Equation.3">
                  <p:embed/>
                </p:oleObj>
              </mc:Choice>
              <mc:Fallback>
                <p:oleObj name="Equation" r:id="rId7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028" y="1242198"/>
                        <a:ext cx="5492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595969"/>
              </p:ext>
            </p:extLst>
          </p:nvPr>
        </p:nvGraphicFramePr>
        <p:xfrm>
          <a:off x="4917578" y="896383"/>
          <a:ext cx="5556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69" name="Equation" r:id="rId9" imgW="203040" imgH="393480" progId="Equation.3">
                  <p:embed/>
                </p:oleObj>
              </mc:Choice>
              <mc:Fallback>
                <p:oleObj name="Equation" r:id="rId9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578" y="896383"/>
                        <a:ext cx="5556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535777" y="1138722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001599"/>
              </p:ext>
            </p:extLst>
          </p:nvPr>
        </p:nvGraphicFramePr>
        <p:xfrm>
          <a:off x="6016128" y="896383"/>
          <a:ext cx="5588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0" name="Equation" r:id="rId11" imgW="203040" imgH="393480" progId="Equation.3">
                  <p:embed/>
                </p:oleObj>
              </mc:Choice>
              <mc:Fallback>
                <p:oleObj name="Equation" r:id="rId11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128" y="896383"/>
                        <a:ext cx="5588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" name="Picture 12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5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37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503394" y="3191322"/>
            <a:ext cx="1457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</a:rPr>
              <a:t>Cách</a:t>
            </a:r>
            <a:r>
              <a:rPr lang="en-US" sz="2800" b="1" dirty="0" smtClean="0">
                <a:solidFill>
                  <a:srgbClr val="00B050"/>
                </a:solidFill>
              </a:rPr>
              <a:t> 2:</a:t>
            </a:r>
            <a:endParaRPr lang="vi-VN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713051"/>
              </p:ext>
            </p:extLst>
          </p:nvPr>
        </p:nvGraphicFramePr>
        <p:xfrm>
          <a:off x="2279926" y="2881498"/>
          <a:ext cx="10461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1" name="Equation" r:id="rId14" imgW="380880" imgH="393480" progId="Equation.3">
                  <p:embed/>
                </p:oleObj>
              </mc:Choice>
              <mc:Fallback>
                <p:oleObj name="Equation" r:id="rId14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926" y="2881498"/>
                        <a:ext cx="10461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719538" y="3191322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c</a:t>
            </a:r>
            <a:r>
              <a:rPr lang="en-US" sz="2800" dirty="0" smtClean="0">
                <a:solidFill>
                  <a:srgbClr val="0000CC"/>
                </a:solidFill>
              </a:rPr>
              <a:t>)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423490" y="3141899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20276"/>
              </p:ext>
            </p:extLst>
          </p:nvPr>
        </p:nvGraphicFramePr>
        <p:xfrm>
          <a:off x="3898900" y="2863850"/>
          <a:ext cx="6238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2" name="Equation" r:id="rId15" imgW="228600" imgH="393480" progId="Equation.3">
                  <p:embed/>
                </p:oleObj>
              </mc:Choice>
              <mc:Fallback>
                <p:oleObj name="Equation" r:id="rId15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863850"/>
                        <a:ext cx="6238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394212"/>
              </p:ext>
            </p:extLst>
          </p:nvPr>
        </p:nvGraphicFramePr>
        <p:xfrm>
          <a:off x="4452955" y="3209296"/>
          <a:ext cx="54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3" name="Equation" r:id="rId17" imgW="139680" imgH="139680" progId="Equation.3">
                  <p:embed/>
                </p:oleObj>
              </mc:Choice>
              <mc:Fallback>
                <p:oleObj name="Equation" r:id="rId17" imgW="1396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955" y="3209296"/>
                        <a:ext cx="5492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583391"/>
              </p:ext>
            </p:extLst>
          </p:nvPr>
        </p:nvGraphicFramePr>
        <p:xfrm>
          <a:off x="4881563" y="2863850"/>
          <a:ext cx="62547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4" name="Equation" r:id="rId18" imgW="228600" imgH="393480" progId="Equation.3">
                  <p:embed/>
                </p:oleObj>
              </mc:Choice>
              <mc:Fallback>
                <p:oleObj name="Equation" r:id="rId18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563" y="2863850"/>
                        <a:ext cx="62547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/>
          <p:cNvSpPr/>
          <p:nvPr/>
        </p:nvSpPr>
        <p:spPr>
          <a:xfrm>
            <a:off x="5534704" y="3105820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978415"/>
              </p:ext>
            </p:extLst>
          </p:nvPr>
        </p:nvGraphicFramePr>
        <p:xfrm>
          <a:off x="5980113" y="2863850"/>
          <a:ext cx="6286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5" name="Equation" r:id="rId20" imgW="228600" imgH="393480" progId="Equation.3">
                  <p:embed/>
                </p:oleObj>
              </mc:Choice>
              <mc:Fallback>
                <p:oleObj name="Equation" r:id="rId20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2863850"/>
                        <a:ext cx="6286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6744637" y="313027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537821"/>
              </p:ext>
            </p:extLst>
          </p:nvPr>
        </p:nvGraphicFramePr>
        <p:xfrm>
          <a:off x="7224988" y="2887937"/>
          <a:ext cx="5588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76" name="Equation" r:id="rId22" imgW="203040" imgH="393480" progId="Equation.3">
                  <p:embed/>
                </p:oleObj>
              </mc:Choice>
              <mc:Fallback>
                <p:oleObj name="Equation" r:id="rId22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988" y="2887937"/>
                        <a:ext cx="5588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Hộp Văn bản 4">
            <a:extLst>
              <a:ext uri="{FF2B5EF4-FFF2-40B4-BE49-F238E27FC236}">
                <a16:creationId xmlns:a16="http://schemas.microsoft.com/office/drawing/2014/main" id="{B849EC3B-8420-46E7-83B3-D62BCE1C108F}"/>
              </a:ext>
            </a:extLst>
          </p:cNvPr>
          <p:cNvSpPr txBox="1"/>
          <p:nvPr/>
        </p:nvSpPr>
        <p:spPr>
          <a:xfrm>
            <a:off x="461394" y="4401741"/>
            <a:ext cx="814920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" name="TextBox 2"/>
          <p:cNvSpPr txBox="1">
            <a:spLocks noChangeArrowheads="1"/>
          </p:cNvSpPr>
          <p:nvPr/>
        </p:nvSpPr>
        <p:spPr bwMode="auto">
          <a:xfrm rot="10800000" flipV="1">
            <a:off x="2579552" y="1817288"/>
            <a:ext cx="39451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TextBox 2"/>
          <p:cNvSpPr txBox="1">
            <a:spLocks noChangeArrowheads="1"/>
          </p:cNvSpPr>
          <p:nvPr/>
        </p:nvSpPr>
        <p:spPr bwMode="auto">
          <a:xfrm rot="10800000" flipV="1">
            <a:off x="3191549" y="1785284"/>
            <a:ext cx="39451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1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2"/>
          <p:cNvSpPr txBox="1">
            <a:spLocks noChangeArrowheads="1"/>
          </p:cNvSpPr>
          <p:nvPr/>
        </p:nvSpPr>
        <p:spPr bwMode="auto">
          <a:xfrm>
            <a:off x="4522788" y="291388"/>
            <a:ext cx="42200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MSC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44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  <p:bldP spid="28" grpId="0"/>
      <p:bldP spid="32" grpId="0"/>
      <p:bldP spid="39" grpId="0"/>
      <p:bldP spid="41" grpId="0"/>
      <p:bldP spid="42" grpId="0"/>
      <p:bldP spid="46" grpId="0"/>
      <p:bldP spid="48" grpId="0"/>
      <p:bldP spid="50" grpId="0"/>
      <p:bldP spid="51" grpId="0"/>
      <p:bldP spid="52" grpId="0"/>
      <p:bldP spid="53" grpId="0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3233</TotalTime>
  <Words>611</Words>
  <Application>Microsoft Office PowerPoint</Application>
  <PresentationFormat>On-screen Show (4:3)</PresentationFormat>
  <Paragraphs>143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HP001 5Ha</vt:lpstr>
      <vt:lpstr>Times New Roman</vt:lpstr>
      <vt:lpstr>Wingdings</vt:lpstr>
      <vt:lpstr>Thiết kế mặc định</vt:lpstr>
      <vt:lpstr>Equation</vt:lpstr>
      <vt:lpstr>PowerPoint Presentation</vt:lpstr>
      <vt:lpstr>PowerPoint Presentation</vt:lpstr>
      <vt:lpstr>Toán  Luyện tập (trang 138)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Phung Anh Duong</cp:lastModifiedBy>
  <cp:revision>515</cp:revision>
  <dcterms:created xsi:type="dcterms:W3CDTF">2009-11-28T21:21:06Z</dcterms:created>
  <dcterms:modified xsi:type="dcterms:W3CDTF">2022-03-16T03:35:40Z</dcterms:modified>
</cp:coreProperties>
</file>