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59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0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A7EC-72C1-4FB4-BCDA-BEE252E8CD4E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1791-BEBB-415D-837B-8DE3DC2DB6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567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A7EC-72C1-4FB4-BCDA-BEE252E8CD4E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1791-BEBB-415D-837B-8DE3DC2DB6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467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A7EC-72C1-4FB4-BCDA-BEE252E8CD4E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1791-BEBB-415D-837B-8DE3DC2DB6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15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A7EC-72C1-4FB4-BCDA-BEE252E8CD4E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1791-BEBB-415D-837B-8DE3DC2DB6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498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A7EC-72C1-4FB4-BCDA-BEE252E8CD4E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1791-BEBB-415D-837B-8DE3DC2DB6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3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A7EC-72C1-4FB4-BCDA-BEE252E8CD4E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1791-BEBB-415D-837B-8DE3DC2DB6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174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A7EC-72C1-4FB4-BCDA-BEE252E8CD4E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1791-BEBB-415D-837B-8DE3DC2DB6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483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A7EC-72C1-4FB4-BCDA-BEE252E8CD4E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1791-BEBB-415D-837B-8DE3DC2DB6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527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A7EC-72C1-4FB4-BCDA-BEE252E8CD4E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1791-BEBB-415D-837B-8DE3DC2DB6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2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A7EC-72C1-4FB4-BCDA-BEE252E8CD4E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1791-BEBB-415D-837B-8DE3DC2DB6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138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A7EC-72C1-4FB4-BCDA-BEE252E8CD4E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1791-BEBB-415D-837B-8DE3DC2DB6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45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6A7EC-72C1-4FB4-BCDA-BEE252E8CD4E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C1791-BEBB-415D-837B-8DE3DC2DB6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59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7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6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5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16.png"/><Relationship Id="rId5" Type="http://schemas.openxmlformats.org/officeDocument/2006/relationships/image" Target="../media/image51.png"/><Relationship Id="rId10" Type="http://schemas.openxmlformats.org/officeDocument/2006/relationships/image" Target="../media/image350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1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57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NUL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800100" y="316707"/>
            <a:ext cx="1059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5027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hai</a:t>
            </a:r>
            <a:r>
              <a:rPr lang="en-US" altLang="vi-VN" sz="5027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5027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28 </a:t>
            </a:r>
            <a:r>
              <a:rPr lang="en-US" altLang="vi-VN" sz="5027" dirty="0" err="1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5027" dirty="0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2 </a:t>
            </a:r>
            <a:r>
              <a:rPr lang="en-US" altLang="vi-VN" sz="5027" dirty="0" err="1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5027" dirty="0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smtClean="0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2022</a:t>
            </a:r>
            <a:endParaRPr lang="en-US" altLang="vi-VN" sz="5027" dirty="0">
              <a:solidFill>
                <a:srgbClr val="FF0000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00100" y="2326085"/>
            <a:ext cx="10591800" cy="10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Tx/>
              <a:buNone/>
              <a:defRPr/>
            </a:pPr>
            <a:r>
              <a:rPr lang="en-US" altLang="vi-VN" sz="6144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6144" dirty="0" smtClean="0">
                <a:solidFill>
                  <a:srgbClr val="7030A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tập</a:t>
            </a:r>
            <a:r>
              <a:rPr lang="en-US" altLang="vi-VN" sz="6144" dirty="0" smtClean="0">
                <a:solidFill>
                  <a:srgbClr val="7030A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(</a:t>
            </a:r>
            <a:r>
              <a:rPr lang="en-US" altLang="vi-VN" sz="6144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Trang</a:t>
            </a:r>
            <a:r>
              <a:rPr lang="en-US" altLang="vi-VN" sz="6144" dirty="0" smtClean="0">
                <a:solidFill>
                  <a:srgbClr val="7030A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128)</a:t>
            </a:r>
            <a:endParaRPr lang="vi-VN" altLang="vi-VN" sz="6144" dirty="0">
              <a:solidFill>
                <a:srgbClr val="7030A0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570412" y="1460897"/>
            <a:ext cx="3051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5027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54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95125" y="0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5124" y="742711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4" y="742711"/>
                <a:ext cx="3011145" cy="1292598"/>
              </a:xfrm>
              <a:prstGeom prst="rect">
                <a:avLst/>
              </a:prstGeom>
              <a:blipFill>
                <a:blip r:embed="rId2"/>
                <a:stretch>
                  <a:fillRect l="-6275"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58" y="2108069"/>
            <a:ext cx="1253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Ta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200" b="1" dirty="0">
              <a:solidFill>
                <a:srgbClr val="00B05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6081548" y="3223604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1669402" y="2896031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9402" y="2896031"/>
                <a:ext cx="1379446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4496716" y="2913910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6716" y="2913910"/>
                <a:ext cx="681102" cy="1257332"/>
              </a:xfrm>
              <a:prstGeom prst="rect">
                <a:avLst/>
              </a:prstGeom>
              <a:blipFill>
                <a:blip r:embed="rId4"/>
                <a:stretch>
                  <a:fillRect r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2610696" y="2894436"/>
                <a:ext cx="2148793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0696" y="2894436"/>
                <a:ext cx="2148793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3467177" y="2907883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7177" y="2907883"/>
                <a:ext cx="737355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6520691" y="2887016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0691" y="2887016"/>
                <a:ext cx="1379446" cy="12490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9803078" y="2922367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3078" y="2922367"/>
                <a:ext cx="681102" cy="1261307"/>
              </a:xfrm>
              <a:prstGeom prst="rect">
                <a:avLst/>
              </a:prstGeom>
              <a:blipFill>
                <a:blip r:embed="rId8"/>
                <a:stretch>
                  <a:fillRect r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629966" y="2894436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9966" y="2894436"/>
                <a:ext cx="2348963" cy="1257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8654352" y="2907883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4352" y="2907883"/>
                <a:ext cx="737355" cy="1261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36375" y="4897424"/>
            <a:ext cx="113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4">
            <a:extLst>
              <a:ext uri="{FF2B5EF4-FFF2-40B4-BE49-F238E27FC236}">
                <a16:creationId xmlns:a16="http://schemas.microsoft.com/office/drawing/2014/main" id="{1BE6ED4D-5BB2-4586-9E98-BDEED6C90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943" y="2115489"/>
            <a:ext cx="49057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28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950692" y="4659416"/>
                <a:ext cx="225384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692" y="4659416"/>
                <a:ext cx="2253840" cy="1292598"/>
              </a:xfrm>
              <a:prstGeom prst="rect">
                <a:avLst/>
              </a:prstGeom>
              <a:blipFill>
                <a:blip r:embed="rId11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088869" y="4659416"/>
                <a:ext cx="2863260" cy="1304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869" y="4659416"/>
                <a:ext cx="2863260" cy="1304973"/>
              </a:xfrm>
              <a:prstGeom prst="rect">
                <a:avLst/>
              </a:prstGeom>
              <a:blipFill>
                <a:blip r:embed="rId12"/>
                <a:stretch>
                  <a:fillRect b="-121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520691" y="4688751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691" y="4688751"/>
                <a:ext cx="1326059" cy="12613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24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27" y="2272726"/>
            <a:ext cx="1253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Ta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200" b="1" dirty="0">
              <a:solidFill>
                <a:srgbClr val="00B05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5023576" y="334180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6172200" y="2881508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2881508"/>
                <a:ext cx="1379446" cy="126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8999514" y="2899387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9514" y="2899387"/>
                <a:ext cx="681102" cy="1257332"/>
              </a:xfrm>
              <a:prstGeom prst="rect">
                <a:avLst/>
              </a:prstGeom>
              <a:blipFill>
                <a:blip r:embed="rId3"/>
                <a:stretch>
                  <a:fillRect r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7113494" y="2879913"/>
                <a:ext cx="2148793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3494" y="2879913"/>
                <a:ext cx="2148793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7969975" y="2879913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9975" y="2879913"/>
                <a:ext cx="737355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1186417" y="2907659"/>
                <a:ext cx="4048697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𝒈𝒊</m:t>
                      </m:r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𝒏𝒈𝒖𝒚</m:t>
                      </m:r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6417" y="2907659"/>
                <a:ext cx="4048697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4">
            <a:extLst>
              <a:ext uri="{FF2B5EF4-FFF2-40B4-BE49-F238E27FC236}">
                <a16:creationId xmlns:a16="http://schemas.microsoft.com/office/drawing/2014/main" id="{1BE6ED4D-5BB2-4586-9E98-BDEED6C90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844" y="2265755"/>
            <a:ext cx="31998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4">
            <a:extLst>
              <a:ext uri="{FF2B5EF4-FFF2-40B4-BE49-F238E27FC236}">
                <a16:creationId xmlns:a16="http://schemas.microsoft.com/office/drawing/2014/main" id="{1BE6ED4D-5BB2-4586-9E98-BDEED6C90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858" y="2265755"/>
            <a:ext cx="31998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 : 8 = 2)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6375" y="4897424"/>
            <a:ext cx="113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886261" y="4659416"/>
                <a:ext cx="2551267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261" y="4659416"/>
                <a:ext cx="2551267" cy="1305037"/>
              </a:xfrm>
              <a:prstGeom prst="rect">
                <a:avLst/>
              </a:prstGeom>
              <a:blipFill>
                <a:blip r:embed="rId7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302093" y="4659416"/>
                <a:ext cx="2863260" cy="1305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093" y="4659416"/>
                <a:ext cx="2863260" cy="1305037"/>
              </a:xfrm>
              <a:prstGeom prst="rect">
                <a:avLst/>
              </a:prstGeom>
              <a:blipFill>
                <a:blip r:embed="rId8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694352" y="4687532"/>
                <a:ext cx="1488380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352" y="4687532"/>
                <a:ext cx="1488380" cy="12488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95125" y="0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462186" y="742711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186" y="742711"/>
                <a:ext cx="3011145" cy="1292598"/>
              </a:xfrm>
              <a:prstGeom prst="rect">
                <a:avLst/>
              </a:prstGeom>
              <a:blipFill>
                <a:blip r:embed="rId10"/>
                <a:stretch>
                  <a:fillRect l="-6275" b="-141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4811" y="4024285"/>
            <a:ext cx="2533746" cy="26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te_bottom_1024_8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189255" y="0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208157" y="1043159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157" y="1043159"/>
                <a:ext cx="3011145" cy="1292598"/>
              </a:xfrm>
              <a:prstGeom prst="rect">
                <a:avLst/>
              </a:prstGeom>
              <a:blipFill>
                <a:blip r:embed="rId3"/>
                <a:stretch>
                  <a:fillRect l="-6073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575219" y="1043159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219" y="1043159"/>
                <a:ext cx="3011145" cy="1292598"/>
              </a:xfrm>
              <a:prstGeom prst="rect">
                <a:avLst/>
              </a:prstGeom>
              <a:blipFill>
                <a:blip r:embed="rId4"/>
                <a:stretch>
                  <a:fillRect l="-628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399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189255" y="0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89254" y="742711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54" y="742711"/>
                <a:ext cx="3011145" cy="1292598"/>
              </a:xfrm>
              <a:prstGeom prst="rect">
                <a:avLst/>
              </a:prstGeom>
              <a:blipFill>
                <a:blip r:embed="rId2"/>
                <a:stretch>
                  <a:fillRect l="-6073"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58" y="2108069"/>
            <a:ext cx="1253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Ta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200" b="1" dirty="0">
              <a:solidFill>
                <a:srgbClr val="00B05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6081548" y="3223604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1271990" y="2894436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1990" y="2894436"/>
                <a:ext cx="1379446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4537547" y="2885907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7547" y="2885907"/>
                <a:ext cx="681102" cy="1257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2417924" y="2894436"/>
                <a:ext cx="2341565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7924" y="2894436"/>
                <a:ext cx="2341565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3480624" y="2894436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0624" y="2894436"/>
                <a:ext cx="737355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6520691" y="2887016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𝒈𝒊</m:t>
                      </m:r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𝒏𝒈𝒖𝒚</m:t>
                      </m:r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0691" y="2887016"/>
                <a:ext cx="1379446" cy="1249060"/>
              </a:xfrm>
              <a:prstGeom prst="rect">
                <a:avLst/>
              </a:prstGeom>
              <a:blipFill>
                <a:blip r:embed="rId7"/>
                <a:stretch>
                  <a:fillRect r="-1402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58176" y="4988736"/>
            <a:ext cx="113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662893" y="4659416"/>
                <a:ext cx="2541639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893" y="4659416"/>
                <a:ext cx="2541639" cy="1292598"/>
              </a:xfrm>
              <a:prstGeom prst="rect">
                <a:avLst/>
              </a:prstGeom>
              <a:blipFill>
                <a:blip r:embed="rId8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088869" y="4659416"/>
                <a:ext cx="2863260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869" y="4659416"/>
                <a:ext cx="2863260" cy="1292918"/>
              </a:xfrm>
              <a:prstGeom prst="rect">
                <a:avLst/>
              </a:prstGeom>
              <a:blipFill>
                <a:blip r:embed="rId9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857661" y="4690707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661" y="4690707"/>
                <a:ext cx="1326059" cy="1261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4811" y="4011222"/>
            <a:ext cx="2533746" cy="26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10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189255" y="0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58" y="2108069"/>
            <a:ext cx="1253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Ta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200" b="1" dirty="0">
              <a:solidFill>
                <a:srgbClr val="00B05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5464827" y="3085171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6356890" y="2760050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6890" y="2760050"/>
                <a:ext cx="1379446" cy="126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9622447" y="2751521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2447" y="2751521"/>
                <a:ext cx="681102" cy="1257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7502824" y="2760050"/>
                <a:ext cx="2341565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2824" y="2760050"/>
                <a:ext cx="2341565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8565524" y="2760050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65524" y="2760050"/>
                <a:ext cx="737355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58176" y="4988736"/>
            <a:ext cx="113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662893" y="4659416"/>
                <a:ext cx="2541639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893" y="4659416"/>
                <a:ext cx="2541639" cy="1292598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088869" y="4659416"/>
                <a:ext cx="2863260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869" y="4659416"/>
                <a:ext cx="2863260" cy="1292918"/>
              </a:xfrm>
              <a:prstGeom prst="rect">
                <a:avLst/>
              </a:prstGeom>
              <a:blipFill>
                <a:blip r:embed="rId7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857661" y="4690707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661" y="4690707"/>
                <a:ext cx="1326059" cy="12613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556316" y="742711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316" y="742711"/>
                <a:ext cx="3011145" cy="1292598"/>
              </a:xfrm>
              <a:prstGeom prst="rect">
                <a:avLst/>
              </a:prstGeom>
              <a:blipFill>
                <a:blip r:embed="rId9"/>
                <a:stretch>
                  <a:fillRect l="-6073"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1895102" y="2728843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5102" y="2728843"/>
                <a:ext cx="1379446" cy="1261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"/>
              <p:cNvSpPr txBox="1">
                <a:spLocks noChangeArrowheads="1"/>
              </p:cNvSpPr>
              <p:nvPr/>
            </p:nvSpPr>
            <p:spPr bwMode="auto">
              <a:xfrm>
                <a:off x="4536071" y="2707323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6071" y="2707323"/>
                <a:ext cx="681102" cy="1257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2651679" y="2719826"/>
                <a:ext cx="2344120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1679" y="2719826"/>
                <a:ext cx="2344120" cy="12488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3568306" y="2719825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8306" y="2719825"/>
                <a:ext cx="737355" cy="12613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4811" y="4011222"/>
            <a:ext cx="2533746" cy="26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4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  <p:bldP spid="20" grpId="0"/>
      <p:bldP spid="21" grpId="0"/>
      <p:bldP spid="22" grpId="0"/>
      <p:bldP spid="19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2" y="177421"/>
            <a:ext cx="107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1445" y="532263"/>
                <a:ext cx="11395880" cy="174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buổi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chi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hát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ố độ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tham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gia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đá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ố độ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tham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gia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hai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ho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độ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ằng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5" y="532263"/>
                <a:ext cx="11395880" cy="1745093"/>
              </a:xfrm>
              <a:prstGeom prst="rect">
                <a:avLst/>
              </a:prstGeom>
              <a:blipFill rotWithShape="0">
                <a:blip r:embed="rId2"/>
                <a:stretch>
                  <a:fillRect l="-1070" b="-8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04263" y="2606722"/>
            <a:ext cx="2088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364" y="3225476"/>
                <a:ext cx="11818961" cy="121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+  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=   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4" y="3225476"/>
                <a:ext cx="11818961" cy="1217000"/>
              </a:xfrm>
              <a:prstGeom prst="rect">
                <a:avLst/>
              </a:prstGeom>
              <a:blipFill rotWithShape="0">
                <a:blip r:embed="rId3"/>
                <a:stretch>
                  <a:fillRect l="-1083" t="-50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76215" y="4612943"/>
                <a:ext cx="607325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15" y="4612943"/>
                <a:ext cx="6073253" cy="714683"/>
              </a:xfrm>
              <a:prstGeom prst="rect">
                <a:avLst/>
              </a:prstGeom>
              <a:blipFill rotWithShape="0">
                <a:blip r:embed="rId4"/>
                <a:stretch>
                  <a:fillRect l="-2008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03579" y="4071709"/>
            <a:ext cx="2533746" cy="26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 smtClean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52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5835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 hình nền powerpoint đẹp long lanh | สมุดออร์แกไนเซอร์, กระดาษเขียน,  รูปลอ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601433" y="3183709"/>
            <a:ext cx="106134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211468" y="2094741"/>
            <a:ext cx="10613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8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++ hình nền powerpoint đẹp long lanh | สมุดออร์แกไนเซอร์, กระดาษเขียน,  รูปลอ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9" y="2422106"/>
            <a:ext cx="1161541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altLang="en-US" sz="5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5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5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5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5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5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, ta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5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5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5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5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54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rồi</a:t>
            </a:r>
            <a:r>
              <a:rPr lang="en-US" altLang="en-US" sz="5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5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5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5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5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altLang="en-US" sz="54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54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213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045547" y="156337"/>
                <a:ext cx="16395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547" y="156337"/>
                <a:ext cx="1639545" cy="1292598"/>
              </a:xfrm>
              <a:prstGeom prst="rect">
                <a:avLst/>
              </a:prstGeom>
              <a:blipFill>
                <a:blip r:embed="rId2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58" y="2108069"/>
            <a:ext cx="1253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Ta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200" b="1" dirty="0">
              <a:solidFill>
                <a:srgbClr val="00B05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Hộp Văn bản 8">
            <a:extLst>
              <a:ext uri="{FF2B5EF4-FFF2-40B4-BE49-F238E27FC236}">
                <a16:creationId xmlns:a16="http://schemas.microsoft.com/office/drawing/2014/main" id="{6FD444BF-24FB-4154-847D-2016D7E25F67}"/>
              </a:ext>
            </a:extLst>
          </p:cNvPr>
          <p:cNvSpPr txBox="1"/>
          <p:nvPr/>
        </p:nvSpPr>
        <p:spPr>
          <a:xfrm>
            <a:off x="6081548" y="3223604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669402" y="2896031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9402" y="2896031"/>
                <a:ext cx="1379446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4496716" y="2887016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6716" y="2887016"/>
                <a:ext cx="681102" cy="1257332"/>
              </a:xfrm>
              <a:prstGeom prst="rect">
                <a:avLst/>
              </a:prstGeom>
              <a:blipFill>
                <a:blip r:embed="rId4"/>
                <a:stretch>
                  <a:fillRect r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2610696" y="2894436"/>
                <a:ext cx="2148793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0696" y="2894436"/>
                <a:ext cx="2148793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3467177" y="2880989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7177" y="2880989"/>
                <a:ext cx="737355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6520691" y="2887016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0691" y="2887016"/>
                <a:ext cx="1379446" cy="12490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9803078" y="2922367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3078" y="2922367"/>
                <a:ext cx="681102" cy="1261307"/>
              </a:xfrm>
              <a:prstGeom prst="rect">
                <a:avLst/>
              </a:prstGeom>
              <a:blipFill>
                <a:blip r:embed="rId8"/>
                <a:stretch>
                  <a:fillRect r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7629966" y="2894436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9966" y="2894436"/>
                <a:ext cx="2348963" cy="1257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8667799" y="2894436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67799" y="2894436"/>
                <a:ext cx="737355" cy="1261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36375" y="4897424"/>
            <a:ext cx="113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14">
            <a:extLst>
              <a:ext uri="{FF2B5EF4-FFF2-40B4-BE49-F238E27FC236}">
                <a16:creationId xmlns:a16="http://schemas.microsoft.com/office/drawing/2014/main" id="{1BE6ED4D-5BB2-4586-9E98-BDEED6C90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943" y="2115489"/>
            <a:ext cx="49057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950692" y="4659416"/>
                <a:ext cx="225384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692" y="4659416"/>
                <a:ext cx="2253840" cy="1292598"/>
              </a:xfrm>
              <a:prstGeom prst="rect">
                <a:avLst/>
              </a:prstGeom>
              <a:blipFill>
                <a:blip r:embed="rId11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088869" y="4659416"/>
                <a:ext cx="2863260" cy="1304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869" y="4659416"/>
                <a:ext cx="2863260" cy="1304973"/>
              </a:xfrm>
              <a:prstGeom prst="rect">
                <a:avLst/>
              </a:prstGeom>
              <a:blipFill>
                <a:blip r:embed="rId12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520691" y="4688751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691" y="4688751"/>
                <a:ext cx="1326059" cy="12613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8929" y="31014"/>
            <a:ext cx="172787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66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35126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02702" y="773725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02" y="773725"/>
                <a:ext cx="3011145" cy="1292598"/>
              </a:xfrm>
              <a:prstGeom prst="rect">
                <a:avLst/>
              </a:prstGeom>
              <a:blipFill>
                <a:blip r:embed="rId2"/>
                <a:stretch>
                  <a:fillRect l="-6073" b="-141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569764" y="773725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764" y="773725"/>
                <a:ext cx="3011145" cy="1292598"/>
              </a:xfrm>
              <a:prstGeom prst="rect">
                <a:avLst/>
              </a:prstGeom>
              <a:blipFill>
                <a:blip r:embed="rId3"/>
                <a:stretch>
                  <a:fillRect l="-6275"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580909" y="764735"/>
                <a:ext cx="4754962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909" y="764735"/>
                <a:ext cx="4754962" cy="1289392"/>
              </a:xfrm>
              <a:prstGeom prst="rect">
                <a:avLst/>
              </a:prstGeom>
              <a:blipFill>
                <a:blip r:embed="rId4"/>
                <a:stretch>
                  <a:fillRect l="-3974"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2" y="2194968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02701" y="2937679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01" y="2937679"/>
                <a:ext cx="3011145" cy="1292598"/>
              </a:xfrm>
              <a:prstGeom prst="rect">
                <a:avLst/>
              </a:prstGeom>
              <a:blipFill>
                <a:blip r:embed="rId5"/>
                <a:stretch>
                  <a:fillRect l="-6073"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569763" y="2937679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763" y="2937679"/>
                <a:ext cx="3011145" cy="1292598"/>
              </a:xfrm>
              <a:prstGeom prst="rect">
                <a:avLst/>
              </a:prstGeom>
              <a:blipFill>
                <a:blip r:embed="rId6"/>
                <a:stretch>
                  <a:fillRect l="-6275" b="-141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2" y="4358922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02701" y="5101633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01" y="5101633"/>
                <a:ext cx="3011145" cy="1292598"/>
              </a:xfrm>
              <a:prstGeom prst="rect">
                <a:avLst/>
              </a:prstGeom>
              <a:blipFill>
                <a:blip r:embed="rId7"/>
                <a:stretch>
                  <a:fillRect l="-6073"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569763" y="5101633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763" y="5101633"/>
                <a:ext cx="3011145" cy="1292598"/>
              </a:xfrm>
              <a:prstGeom prst="rect">
                <a:avLst/>
              </a:prstGeom>
              <a:blipFill>
                <a:blip r:embed="rId8"/>
                <a:stretch>
                  <a:fillRect l="-6275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4811" y="4011222"/>
            <a:ext cx="2533746" cy="26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58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02703" y="4500700"/>
                <a:ext cx="4754962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03" y="4500700"/>
                <a:ext cx="4754962" cy="1289392"/>
              </a:xfrm>
              <a:prstGeom prst="rect">
                <a:avLst/>
              </a:prstGeom>
              <a:blipFill>
                <a:blip r:embed="rId2"/>
                <a:stretch>
                  <a:fillRect l="-3846"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5125" y="764735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5" y="764735"/>
                <a:ext cx="3011145" cy="1292598"/>
              </a:xfrm>
              <a:prstGeom prst="rect">
                <a:avLst/>
              </a:prstGeom>
              <a:blipFill>
                <a:blip r:embed="rId3"/>
                <a:stretch>
                  <a:fillRect l="-6275" b="-141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618254" y="764735"/>
                <a:ext cx="184617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254" y="764735"/>
                <a:ext cx="1846170" cy="1292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953715" y="796026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715" y="796026"/>
                <a:ext cx="1326059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5125" y="2557725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5" y="2557725"/>
                <a:ext cx="3011145" cy="1292598"/>
              </a:xfrm>
              <a:prstGeom prst="rect">
                <a:avLst/>
              </a:prstGeom>
              <a:blipFill>
                <a:blip r:embed="rId6"/>
                <a:stretch>
                  <a:fillRect l="-6275"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618254" y="2557725"/>
                <a:ext cx="184617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254" y="2557725"/>
                <a:ext cx="1846170" cy="12925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303338" y="2554202"/>
                <a:ext cx="1559580" cy="1304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338" y="2554202"/>
                <a:ext cx="1559580" cy="13049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661492" y="2819303"/>
                <a:ext cx="68145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492" y="2819303"/>
                <a:ext cx="68145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769504" y="4560201"/>
                <a:ext cx="2922214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504" y="4560201"/>
                <a:ext cx="2922214" cy="12925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541322" y="4560201"/>
                <a:ext cx="1528483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322" y="4560201"/>
                <a:ext cx="1528483" cy="12925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843010" y="4821779"/>
                <a:ext cx="68145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010" y="4821779"/>
                <a:ext cx="68145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3738" y="270712"/>
            <a:ext cx="2645666" cy="231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34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6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te_bottom_1024_8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10" y="0"/>
            <a:ext cx="12337183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64944" y="496392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64943" y="1630992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43" y="1630992"/>
                <a:ext cx="3011145" cy="1292598"/>
              </a:xfrm>
              <a:prstGeom prst="rect">
                <a:avLst/>
              </a:prstGeom>
              <a:blipFill>
                <a:blip r:embed="rId3"/>
                <a:stretch>
                  <a:fillRect l="-6073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632005" y="1630992"/>
                <a:ext cx="3011145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005" y="1630992"/>
                <a:ext cx="3011145" cy="1292598"/>
              </a:xfrm>
              <a:prstGeom prst="rect">
                <a:avLst/>
              </a:prstGeom>
              <a:blipFill>
                <a:blip r:embed="rId4"/>
                <a:stretch>
                  <a:fillRect l="-627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568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271</Words>
  <Application>Microsoft Office PowerPoint</Application>
  <PresentationFormat>Widescreen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等线</vt:lpstr>
      <vt:lpstr>HP001 5Ha</vt:lpstr>
      <vt:lpstr>Times New Roman</vt:lpstr>
      <vt:lpstr>Wingdings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2022-02-23T13:11:38Z</dcterms:created>
  <dcterms:modified xsi:type="dcterms:W3CDTF">2022-02-27T04:06:08Z</dcterms:modified>
</cp:coreProperties>
</file>