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sldIdLst>
    <p:sldId id="287" r:id="rId2"/>
    <p:sldId id="259" r:id="rId3"/>
    <p:sldId id="294" r:id="rId4"/>
    <p:sldId id="277" r:id="rId5"/>
    <p:sldId id="279" r:id="rId6"/>
    <p:sldId id="295" r:id="rId7"/>
    <p:sldId id="296" r:id="rId8"/>
    <p:sldId id="281" r:id="rId9"/>
    <p:sldId id="280" r:id="rId10"/>
    <p:sldId id="282" r:id="rId11"/>
    <p:sldId id="283" r:id="rId12"/>
    <p:sldId id="284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E04CC"/>
    <a:srgbClr val="33CC33"/>
    <a:srgbClr val="FF3399"/>
    <a:srgbClr val="3333FF"/>
    <a:srgbClr val="FF0000"/>
    <a:srgbClr val="0BC51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8415" autoAdjust="0"/>
  </p:normalViewPr>
  <p:slideViewPr>
    <p:cSldViewPr>
      <p:cViewPr varScale="1">
        <p:scale>
          <a:sx n="59" d="100"/>
          <a:sy n="59" d="100"/>
        </p:scale>
        <p:origin x="13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7738-F195-439A-B489-EED9C9C7879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4FCA8-8EB8-4515-A0E8-D40345E12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6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" Target="slide9.xml"/><Relationship Id="rId7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12.xml"/><Relationship Id="rId7" Type="http://schemas.openxmlformats.org/officeDocument/2006/relationships/slide" Target="slide1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slide" Target="slide10.xml"/><Relationship Id="rId4" Type="http://schemas.openxmlformats.org/officeDocument/2006/relationships/image" Target="../media/image43.png"/><Relationship Id="rId9" Type="http://schemas.openxmlformats.org/officeDocument/2006/relationships/image" Target="../media/image5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51837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9975" y="3200400"/>
            <a:ext cx="838200" cy="9461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E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5647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2975428"/>
            <a:ext cx="1436995" cy="115647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9800" y="2989942"/>
            <a:ext cx="1420774" cy="115647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2777" y="4572000"/>
            <a:ext cx="1282915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483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68974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ounded 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3048000"/>
            <a:ext cx="1676400" cy="1371600"/>
          </a:xfrm>
          <a:prstGeom prst="round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Rounded 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3048000"/>
            <a:ext cx="1676400" cy="1371600"/>
          </a:xfrm>
          <a:prstGeom prst="round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ounded 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0" y="3048000"/>
            <a:ext cx="1676400" cy="1371600"/>
          </a:xfrm>
          <a:prstGeom prst="round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810000" y="1516830"/>
            <a:ext cx="2217594" cy="16002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C0504D">
                  <a:hueOff val="4681519"/>
                  <a:satOff val="-5839"/>
                  <a:lumOff val="1373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4681519"/>
                  <a:satOff val="-5839"/>
                  <a:lumOff val="1373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4681519"/>
                  <a:satOff val="-5839"/>
                  <a:lumOff val="137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63500" dir="18900000" algn="bl" rotWithShape="0">
              <a:prstClr val="black">
                <a:alpha val="51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0606" y="1694516"/>
            <a:ext cx="1536382" cy="124482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735138" y="1905000"/>
            <a:ext cx="190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7030A0"/>
                </a:solidFill>
                <a:latin typeface="Times New Roman" panose="02020603050405020304" pitchFamily="18" charset="0"/>
              </a:rPr>
              <a:t>Tính:</a:t>
            </a:r>
            <a:r>
              <a:rPr lang="en-US" sz="4000" u="sng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663575" y="3810000"/>
            <a:ext cx="2143125" cy="1778000"/>
            <a:chOff x="457200" y="1239996"/>
            <a:chExt cx="2177144" cy="2804886"/>
          </a:xfrm>
        </p:grpSpPr>
        <p:sp>
          <p:nvSpPr>
            <p:cNvPr id="20" name="Rectangle 19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6223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9678" y="4141706"/>
            <a:ext cx="1153264" cy="115249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382963" y="3810000"/>
            <a:ext cx="2143125" cy="1778000"/>
            <a:chOff x="457200" y="1239996"/>
            <a:chExt cx="2177144" cy="2804886"/>
          </a:xfrm>
        </p:grpSpPr>
        <p:sp>
          <p:nvSpPr>
            <p:cNvPr id="31" name="Rectangle 30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6200" y="4092801"/>
            <a:ext cx="1173270" cy="1164999"/>
          </a:xfrm>
          <a:prstGeom prst="rect">
            <a:avLst/>
          </a:prstGeom>
          <a:blipFill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6100763" y="3810000"/>
            <a:ext cx="2143125" cy="1778000"/>
            <a:chOff x="457200" y="1239996"/>
            <a:chExt cx="2177144" cy="2804886"/>
          </a:xfrm>
        </p:grpSpPr>
        <p:sp>
          <p:nvSpPr>
            <p:cNvPr id="35" name="Rectangle 34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7072" y="4105305"/>
            <a:ext cx="1151597" cy="1152495"/>
          </a:xfrm>
          <a:prstGeom prst="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772400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6286" y="684213"/>
            <a:ext cx="8534400" cy="205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CHÚC CÁC EM  CHĂM NGOAN,HỌC GIỎI!</a:t>
            </a:r>
          </a:p>
        </p:txBody>
      </p:sp>
      <p:pic>
        <p:nvPicPr>
          <p:cNvPr id="19460" name="Picture 4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08313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48770" y="304800"/>
            <a:ext cx="2895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b="1" u="sng" dirty="0">
                <a:latin typeface="Times New Roman" panose="02020603050405020304" pitchFamily="18" charset="0"/>
              </a:rPr>
              <a:t> 1</a:t>
            </a:r>
            <a:r>
              <a:rPr lang="en-US" b="1" dirty="0">
                <a:latin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2364326"/>
            <a:ext cx="2209800" cy="102752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3864293"/>
            <a:ext cx="2209800" cy="101752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028" y="5354257"/>
            <a:ext cx="2209800" cy="101752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6644" y="2362200"/>
            <a:ext cx="3733800" cy="102752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4370" y="3864353"/>
            <a:ext cx="3733800" cy="1017523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2428" y="5353590"/>
            <a:ext cx="4593772" cy="1017523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5562600"/>
                <a:ext cx="2895600" cy="114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5562600"/>
                <a:ext cx="2895600" cy="1143000"/>
              </a:xfrm>
              <a:blipFill rotWithShape="0">
                <a:blip r:embed="rId3"/>
                <a:stretch>
                  <a:fillRect l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25407" y="5604668"/>
                <a:ext cx="1066800" cy="10588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25407" y="5604668"/>
                <a:ext cx="1066800" cy="1058863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914400"/>
                <a:ext cx="2362200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2362200" cy="962828"/>
              </a:xfrm>
              <a:prstGeom prst="rect">
                <a:avLst/>
              </a:prstGeom>
              <a:blipFill rotWithShape="0">
                <a:blip r:embed="rId5"/>
                <a:stretch>
                  <a:fillRect l="-9021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286000"/>
                <a:ext cx="2667000" cy="975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2667000" cy="975780"/>
              </a:xfrm>
              <a:prstGeom prst="rect">
                <a:avLst/>
              </a:prstGeom>
              <a:blipFill rotWithShape="0">
                <a:blip r:embed="rId6"/>
                <a:stretch>
                  <a:fillRect l="-7991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3886200"/>
                <a:ext cx="28194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86200"/>
                <a:ext cx="2819400" cy="966675"/>
              </a:xfrm>
              <a:prstGeom prst="rect">
                <a:avLst/>
              </a:prstGeom>
              <a:blipFill rotWithShape="0">
                <a:blip r:embed="rId7"/>
                <a:stretch>
                  <a:fillRect l="-7792" b="-10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4600" y="935513"/>
                <a:ext cx="24384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35513"/>
                <a:ext cx="2438400" cy="901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0100" y="944921"/>
                <a:ext cx="11430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944921"/>
                <a:ext cx="1143000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4200" y="2234255"/>
                <a:ext cx="25908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34255"/>
                <a:ext cx="2590800" cy="102752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9657" y="2270989"/>
                <a:ext cx="16383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57" y="2270989"/>
                <a:ext cx="1638300" cy="10175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71800" y="3921478"/>
                <a:ext cx="2209800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921478"/>
                <a:ext cx="2209800" cy="981423"/>
              </a:xfrm>
              <a:prstGeom prst="rect">
                <a:avLst/>
              </a:prstGeom>
              <a:blipFill rotWithShape="0">
                <a:blip r:embed="rId12"/>
                <a:stretch>
                  <a:fillRect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8207" y="3903427"/>
                <a:ext cx="990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207" y="3903427"/>
                <a:ext cx="990600" cy="10175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71800" y="5535865"/>
                <a:ext cx="25908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535865"/>
                <a:ext cx="2590800" cy="10175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-14514" y="609600"/>
            <a:ext cx="54501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0638" y="3829050"/>
            <a:ext cx="1474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E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20468" y="3548553"/>
            <a:ext cx="1376980" cy="103714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0191" y="3541244"/>
            <a:ext cx="2051844" cy="103714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35338" y="4721225"/>
            <a:ext cx="2100262" cy="282575"/>
          </a:xfrm>
          <a:prstGeom prst="curvedUpArrow">
            <a:avLst>
              <a:gd name="adj1" fmla="val 165753"/>
              <a:gd name="adj2" fmla="val 33161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12" name="Oval 47"/>
          <p:cNvSpPr>
            <a:spLocks noChangeArrowheads="1"/>
          </p:cNvSpPr>
          <p:nvPr/>
        </p:nvSpPr>
        <p:spPr bwMode="auto">
          <a:xfrm>
            <a:off x="3105150" y="3689350"/>
            <a:ext cx="542925" cy="865188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13" name="Oval 47"/>
          <p:cNvSpPr>
            <a:spLocks noChangeArrowheads="1"/>
          </p:cNvSpPr>
          <p:nvPr/>
        </p:nvSpPr>
        <p:spPr bwMode="auto">
          <a:xfrm>
            <a:off x="5094288" y="3290888"/>
            <a:ext cx="681037" cy="1519237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93736" y="3548553"/>
            <a:ext cx="781173" cy="104842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-131846" y="228600"/>
            <a:ext cx="53896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</a:rPr>
              <a:t> 3</a:t>
            </a:r>
            <a:r>
              <a:rPr lang="en-US" sz="3600" b="1" dirty="0">
                <a:latin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2489643"/>
            <a:ext cx="1837105" cy="1037143"/>
          </a:xfrm>
          <a:prstGeom prst="rect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3931223"/>
            <a:ext cx="2082814" cy="1040734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2231" y="5376393"/>
            <a:ext cx="2127442" cy="103714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9336" y="2501010"/>
            <a:ext cx="3008836" cy="103714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22450" y="3944338"/>
            <a:ext cx="3518592" cy="1052019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2280" y="5376349"/>
            <a:ext cx="3773469" cy="1037143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93836"/>
            <a:ext cx="4343400" cy="1200785"/>
          </a:xfrm>
        </p:spPr>
        <p:txBody>
          <a:bodyPr>
            <a:normAutofit fontScale="25000" lnSpcReduction="20000"/>
          </a:bodyPr>
          <a:lstStyle/>
          <a:p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72065"/>
            <a:ext cx="4038600" cy="182563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762000"/>
                <a:ext cx="266700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2667000" cy="900824"/>
              </a:xfrm>
              <a:prstGeom prst="rect">
                <a:avLst/>
              </a:prstGeom>
              <a:blipFill rotWithShape="0">
                <a:blip r:embed="rId3"/>
                <a:stretch>
                  <a:fillRect l="-6849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209800"/>
                <a:ext cx="3429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09800"/>
                <a:ext cx="3429000" cy="892552"/>
              </a:xfrm>
              <a:prstGeom prst="rect">
                <a:avLst/>
              </a:prstGeom>
              <a:blipFill rotWithShape="0">
                <a:blip r:embed="rId4"/>
                <a:stretch>
                  <a:fillRect l="-4440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3505200"/>
                <a:ext cx="304800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05200"/>
                <a:ext cx="3048000" cy="1017330"/>
              </a:xfrm>
              <a:prstGeom prst="rect">
                <a:avLst/>
              </a:prstGeom>
              <a:blipFill rotWithShape="0">
                <a:blip r:embed="rId5"/>
                <a:stretch>
                  <a:fillRect l="-7000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056" y="4925378"/>
                <a:ext cx="2837543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6" y="4925378"/>
                <a:ext cx="2837543" cy="981487"/>
              </a:xfrm>
              <a:prstGeom prst="rect">
                <a:avLst/>
              </a:prstGeom>
              <a:blipFill rotWithShape="0">
                <a:blip r:embed="rId6"/>
                <a:stretch>
                  <a:fillRect l="-7527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698791"/>
                <a:ext cx="16764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98791"/>
                <a:ext cx="1676400" cy="1017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682470"/>
                <a:ext cx="25146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82470"/>
                <a:ext cx="2514600" cy="10275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96743" y="703650"/>
                <a:ext cx="990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43" y="703650"/>
                <a:ext cx="990600" cy="101752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53129" y="2209800"/>
                <a:ext cx="206647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800" b="1" i="1" smtClean="0">
                              <a:latin typeface="Cambria Math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29" y="2209800"/>
                <a:ext cx="2066471" cy="9017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73047" y="2168676"/>
                <a:ext cx="139790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47" y="2168676"/>
                <a:ext cx="1397906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0400" y="3467193"/>
                <a:ext cx="16764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467193"/>
                <a:ext cx="1676400" cy="101752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37101" y="3558580"/>
                <a:ext cx="2090056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01" y="3558580"/>
                <a:ext cx="2090056" cy="9105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81800" y="3525061"/>
                <a:ext cx="79465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525061"/>
                <a:ext cx="794657" cy="90178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28257" y="4904771"/>
                <a:ext cx="225334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257" y="4904771"/>
                <a:ext cx="2253343" cy="101752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80429" y="4913080"/>
                <a:ext cx="181156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29" y="4913080"/>
                <a:ext cx="1811565" cy="101752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86500" y="4958516"/>
                <a:ext cx="128995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4958516"/>
                <a:ext cx="1289957" cy="90178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1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219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05171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V="1">
            <a:off x="4648200" y="6857999"/>
            <a:ext cx="4038600" cy="13716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990600"/>
                <a:ext cx="8229600" cy="200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90600"/>
                <a:ext cx="8229600" cy="2003369"/>
              </a:xfrm>
              <a:prstGeom prst="rect">
                <a:avLst/>
              </a:prstGeom>
              <a:blipFill rotWithShape="0">
                <a:blip r:embed="rId3"/>
                <a:stretch>
                  <a:fillRect l="-1481" t="-3354" r="-1037" b="-7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0" y="3200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114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2800" y="4967645"/>
                <a:ext cx="4953000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600" b="1" i="1" smtClean="0">
                            <a:latin typeface="Cambria Math" charset="0"/>
                          </a:rPr>
                          <m:t>𝟖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latin typeface="Cambria Math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1" smtClean="0">
                            <a:latin typeface="Cambria Math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967645"/>
                <a:ext cx="4953000" cy="927626"/>
              </a:xfrm>
              <a:prstGeom prst="rect">
                <a:avLst/>
              </a:prstGeom>
              <a:blipFill rotWithShape="0">
                <a:blip r:embed="rId4"/>
                <a:stretch>
                  <a:fillRect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8600" y="5868469"/>
                <a:ext cx="3124200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latin typeface="Cambria Math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 smtClean="0">
                            <a:latin typeface="Cambria Math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868469"/>
                <a:ext cx="3124200" cy="741934"/>
              </a:xfrm>
              <a:prstGeom prst="rect">
                <a:avLst/>
              </a:prstGeom>
              <a:blipFill rotWithShape="0">
                <a:blip r:embed="rId5"/>
                <a:stretch>
                  <a:fillRect l="-4102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4165" y="1712004"/>
            <a:ext cx="42133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TRÒ CHƠI </a:t>
            </a:r>
          </a:p>
        </p:txBody>
      </p:sp>
      <p:pic>
        <p:nvPicPr>
          <p:cNvPr id="8195" name="Picture 5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5715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30425" y="-11430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885825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300" y="738188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62200" y="3200400"/>
            <a:ext cx="42133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Củng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cố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338772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3" y="923925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31825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4" descr="HO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1905000" y="2003425"/>
            <a:ext cx="5562600" cy="25146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267</Words>
  <Application>Microsoft Office PowerPoint</Application>
  <PresentationFormat>Trình chiếu Trên màn hình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VNI-Times</vt:lpstr>
      <vt:lpstr>Wingdings</vt:lpstr>
      <vt:lpstr>Chủ đề của Office</vt:lpstr>
      <vt:lpstr>Bản trình bày PowerPoint</vt:lpstr>
      <vt:lpstr>Bản trình bày PowerPoint</vt:lpstr>
      <vt:lpstr>Bài 2. Tính</vt:lpstr>
      <vt:lpstr>Bản trình bày PowerPoint</vt:lpstr>
      <vt:lpstr>Bản trình bày PowerPoint</vt:lpstr>
      <vt:lpstr>Bài 4. Rút gọn rồi tính: </vt:lpstr>
      <vt:lpstr>Bài 5.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Nguyễn Thu Phương</cp:lastModifiedBy>
  <cp:revision>99</cp:revision>
  <dcterms:created xsi:type="dcterms:W3CDTF">2010-01-30T14:04:33Z</dcterms:created>
  <dcterms:modified xsi:type="dcterms:W3CDTF">2022-03-04T09:20:59Z</dcterms:modified>
</cp:coreProperties>
</file>