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4"/>
  </p:notesMasterIdLst>
  <p:sldIdLst>
    <p:sldId id="313" r:id="rId3"/>
    <p:sldId id="314" r:id="rId4"/>
    <p:sldId id="278" r:id="rId5"/>
    <p:sldId id="296" r:id="rId6"/>
    <p:sldId id="256" r:id="rId7"/>
    <p:sldId id="287" r:id="rId8"/>
    <p:sldId id="275" r:id="rId9"/>
    <p:sldId id="270" r:id="rId10"/>
    <p:sldId id="261" r:id="rId11"/>
    <p:sldId id="290" r:id="rId12"/>
    <p:sldId id="315" r:id="rId13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99"/>
    <a:srgbClr val="FFFFCC"/>
    <a:srgbClr val="CCFFCC"/>
    <a:srgbClr val="FF00FF"/>
    <a:srgbClr val="FFFF00"/>
    <a:srgbClr val="3399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82192-1BAC-477B-9988-594021B9FBE3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C4FBF-DAD1-43C7-845E-B0616767AB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8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8B9DB-C169-4B33-8C58-D10A350B9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71436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3A8A-B99C-4E18-B54A-E128F7403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05300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C799F-A753-414C-B906-F2A396802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06469"/>
      </p:ext>
    </p:extLst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3E6FA-9CC3-4697-ABA1-A2462FA3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18080"/>
      </p:ext>
    </p:extLst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B928B-C5FC-4D24-A9B5-C40F26D8D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55189"/>
      </p:ext>
    </p:extLst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EEC08-A179-4A3C-8D50-C4F8ECC06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05964"/>
      </p:ext>
    </p:extLst>
  </p:cSld>
  <p:clrMapOvr>
    <a:masterClrMapping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07379-0D92-491B-9B9D-D0DDB7FD9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56515"/>
      </p:ext>
    </p:extLst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779AF-B888-421D-B456-ABDE7A890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04309"/>
      </p:ext>
    </p:extLst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D97B0-C522-476D-8763-D186B6A98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790"/>
      </p:ext>
    </p:extLst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45BDA-989B-4AA2-B491-EEE4C692C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3299"/>
      </p:ext>
    </p:extLst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EA6B3-08C9-4C57-9B08-80EFD74EB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33363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12622-2C4C-4D33-8D27-09E437448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89070"/>
      </p:ext>
    </p:extLst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C83D2-40B4-4E06-A027-116B80EC8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82817"/>
      </p:ext>
    </p:extLst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1517C-73B8-45E7-A135-B56D61D5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57959"/>
      </p:ext>
    </p:extLst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D5AD-8B8C-428A-A458-B814520FF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59688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3BC9-5E24-4AEF-8F19-983B85668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234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92D52-013E-421A-BB7F-9857C131F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51746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E0FCF-4EEC-40C2-A32E-E67F47FB9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31676"/>
      </p:ext>
    </p:extLst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C3054-E658-4876-AC20-9EE24FC93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63143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243C2-DE9F-4A95-929B-2D7C27618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19503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F548-987F-4C20-8340-DDAB6923C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04398"/>
      </p:ext>
    </p:extLst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3FA6F-B1F0-4A43-99B6-D8EAA7204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2722"/>
      </p:ext>
    </p:extLst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055A5FB9-8D74-4DB8-BDA0-4BC0790A8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2056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60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D8BCF1EE-E5E7-457E-99A8-A0CEFF3C0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ransition>
    <p:wheel spokes="8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RNRC4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 flipV="1">
            <a:off x="6019800" y="0"/>
            <a:ext cx="3124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0" descr="CRNRC4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5257800"/>
            <a:ext cx="3124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9" descr="1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04800"/>
            <a:ext cx="2438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762000" y="2514600"/>
            <a:ext cx="731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3200" b="1" dirty="0" err="1">
                <a:solidFill>
                  <a:srgbClr val="0000FF"/>
                </a:solidFill>
                <a:cs typeface="Times New Roman" pitchFamily="18" charset="0"/>
              </a:rPr>
              <a:t>TOÁN</a:t>
            </a:r>
            <a:endParaRPr lang="en-US" altLang="en-US" sz="3200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1" hangingPunct="1"/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126)</a:t>
            </a:r>
          </a:p>
        </p:txBody>
      </p:sp>
      <p:sp>
        <p:nvSpPr>
          <p:cNvPr id="2054" name="WordArt 20"/>
          <p:cNvSpPr>
            <a:spLocks noChangeArrowheads="1" noChangeShapeType="1" noTextEdit="1"/>
          </p:cNvSpPr>
          <p:nvPr/>
        </p:nvSpPr>
        <p:spPr bwMode="auto">
          <a:xfrm>
            <a:off x="1295400" y="1752600"/>
            <a:ext cx="6538913" cy="582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ba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ngày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22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tháng 2 năm 2022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-6350" y="80963"/>
            <a:ext cx="9144000" cy="68580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50000"/>
              </a:lnSpc>
            </a:pP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981200" y="45259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1741488"/>
            <a:ext cx="1905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/>
            <a:r>
              <a:rPr lang="en-US" sz="2800" i="1" u="sng"/>
              <a:t>Tóm tắt :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731000" y="58975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3333" name="Group 21"/>
          <p:cNvGrpSpPr>
            <a:grpSpLocks/>
          </p:cNvGrpSpPr>
          <p:nvPr/>
        </p:nvGrpSpPr>
        <p:grpSpPr bwMode="auto">
          <a:xfrm>
            <a:off x="3052763" y="2128838"/>
            <a:ext cx="3200400" cy="252412"/>
            <a:chOff x="480" y="3036"/>
            <a:chExt cx="2016" cy="159"/>
          </a:xfrm>
        </p:grpSpPr>
        <p:sp>
          <p:nvSpPr>
            <p:cNvPr id="12322" name="Line 22"/>
            <p:cNvSpPr>
              <a:spLocks noChangeShapeType="1"/>
            </p:cNvSpPr>
            <p:nvPr/>
          </p:nvSpPr>
          <p:spPr bwMode="auto">
            <a:xfrm>
              <a:off x="480" y="3120"/>
              <a:ext cx="20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Line 23"/>
            <p:cNvSpPr>
              <a:spLocks noChangeShapeType="1"/>
            </p:cNvSpPr>
            <p:nvPr/>
          </p:nvSpPr>
          <p:spPr bwMode="auto">
            <a:xfrm>
              <a:off x="480" y="30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Line 24"/>
            <p:cNvSpPr>
              <a:spLocks noChangeShapeType="1"/>
            </p:cNvSpPr>
            <p:nvPr/>
          </p:nvSpPr>
          <p:spPr bwMode="auto">
            <a:xfrm>
              <a:off x="777" y="303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25"/>
            <p:cNvSpPr>
              <a:spLocks noChangeShapeType="1"/>
            </p:cNvSpPr>
            <p:nvPr/>
          </p:nvSpPr>
          <p:spPr bwMode="auto">
            <a:xfrm>
              <a:off x="1083" y="30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Line 26"/>
            <p:cNvSpPr>
              <a:spLocks noChangeShapeType="1"/>
            </p:cNvSpPr>
            <p:nvPr/>
          </p:nvSpPr>
          <p:spPr bwMode="auto">
            <a:xfrm>
              <a:off x="1371" y="30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Line 27"/>
            <p:cNvSpPr>
              <a:spLocks noChangeShapeType="1"/>
            </p:cNvSpPr>
            <p:nvPr/>
          </p:nvSpPr>
          <p:spPr bwMode="auto">
            <a:xfrm>
              <a:off x="1680" y="304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Line 28"/>
            <p:cNvSpPr>
              <a:spLocks noChangeShapeType="1"/>
            </p:cNvSpPr>
            <p:nvPr/>
          </p:nvSpPr>
          <p:spPr bwMode="auto">
            <a:xfrm>
              <a:off x="2496" y="30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29"/>
            <p:cNvSpPr>
              <a:spLocks noChangeShapeType="1"/>
            </p:cNvSpPr>
            <p:nvPr/>
          </p:nvSpPr>
          <p:spPr bwMode="auto">
            <a:xfrm>
              <a:off x="1968" y="3045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Line 30"/>
            <p:cNvSpPr>
              <a:spLocks noChangeShapeType="1"/>
            </p:cNvSpPr>
            <p:nvPr/>
          </p:nvSpPr>
          <p:spPr bwMode="auto">
            <a:xfrm>
              <a:off x="2238" y="3051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3" name="AutoShape 31"/>
          <p:cNvSpPr>
            <a:spLocks/>
          </p:cNvSpPr>
          <p:nvPr/>
        </p:nvSpPr>
        <p:spPr bwMode="auto">
          <a:xfrm rot="5400000">
            <a:off x="4643438" y="1782763"/>
            <a:ext cx="152400" cy="1371600"/>
          </a:xfrm>
          <a:prstGeom prst="rightBrace">
            <a:avLst>
              <a:gd name="adj1" fmla="val 7500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AutoShape 32"/>
          <p:cNvSpPr>
            <a:spLocks/>
          </p:cNvSpPr>
          <p:nvPr/>
        </p:nvSpPr>
        <p:spPr bwMode="auto">
          <a:xfrm rot="5400000">
            <a:off x="3476625" y="200025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2371725" y="2878138"/>
            <a:ext cx="8382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000" b="1"/>
              <a:t>Ôtô 1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3833813" y="2925763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000" b="1"/>
              <a:t>Ôtô 2</a:t>
            </a:r>
          </a:p>
        </p:txBody>
      </p:sp>
      <p:grpSp>
        <p:nvGrpSpPr>
          <p:cNvPr id="13347" name="Group 35"/>
          <p:cNvGrpSpPr>
            <a:grpSpLocks/>
          </p:cNvGrpSpPr>
          <p:nvPr/>
        </p:nvGrpSpPr>
        <p:grpSpPr bwMode="auto">
          <a:xfrm>
            <a:off x="3324225" y="2757488"/>
            <a:ext cx="336550" cy="822325"/>
            <a:chOff x="5088" y="2241"/>
            <a:chExt cx="212" cy="518"/>
          </a:xfrm>
        </p:grpSpPr>
        <p:sp>
          <p:nvSpPr>
            <p:cNvPr id="12320" name="Text Box 36"/>
            <p:cNvSpPr txBox="1">
              <a:spLocks noChangeArrowheads="1"/>
            </p:cNvSpPr>
            <p:nvPr/>
          </p:nvSpPr>
          <p:spPr bwMode="auto">
            <a:xfrm>
              <a:off x="5088" y="2241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2321" name="Line 37"/>
            <p:cNvSpPr>
              <a:spLocks noChangeShapeType="1"/>
            </p:cNvSpPr>
            <p:nvPr/>
          </p:nvSpPr>
          <p:spPr bwMode="auto">
            <a:xfrm>
              <a:off x="5136" y="2496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0" name="Group 38"/>
          <p:cNvGrpSpPr>
            <a:grpSpLocks/>
          </p:cNvGrpSpPr>
          <p:nvPr/>
        </p:nvGrpSpPr>
        <p:grpSpPr bwMode="auto">
          <a:xfrm>
            <a:off x="4645025" y="2751138"/>
            <a:ext cx="336550" cy="822325"/>
            <a:chOff x="5088" y="2241"/>
            <a:chExt cx="212" cy="518"/>
          </a:xfrm>
        </p:grpSpPr>
        <p:sp>
          <p:nvSpPr>
            <p:cNvPr id="12318" name="Text Box 39"/>
            <p:cNvSpPr txBox="1">
              <a:spLocks noChangeArrowheads="1"/>
            </p:cNvSpPr>
            <p:nvPr/>
          </p:nvSpPr>
          <p:spPr bwMode="auto">
            <a:xfrm>
              <a:off x="5088" y="2241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3</a:t>
              </a:r>
            </a:p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2319" name="Line 40"/>
            <p:cNvSpPr>
              <a:spLocks noChangeShapeType="1"/>
            </p:cNvSpPr>
            <p:nvPr/>
          </p:nvSpPr>
          <p:spPr bwMode="auto">
            <a:xfrm>
              <a:off x="5136" y="2496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3" name="AutoShape 41"/>
          <p:cNvSpPr>
            <a:spLocks/>
          </p:cNvSpPr>
          <p:nvPr/>
        </p:nvSpPr>
        <p:spPr bwMode="auto">
          <a:xfrm rot="-5400000">
            <a:off x="4110038" y="674688"/>
            <a:ext cx="304800" cy="2362200"/>
          </a:xfrm>
          <a:prstGeom prst="rightBrace">
            <a:avLst>
              <a:gd name="adj1" fmla="val 64583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3465513" y="1258888"/>
            <a:ext cx="327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1619250" y="1919288"/>
            <a:ext cx="121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/>
            <a:r>
              <a:rPr lang="en-US" sz="3200" b="1"/>
              <a:t>Kho:</a:t>
            </a:r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>
            <a:off x="4010025" y="2090738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4" name="Line 52"/>
          <p:cNvSpPr>
            <a:spLocks noChangeShapeType="1"/>
          </p:cNvSpPr>
          <p:nvPr/>
        </p:nvSpPr>
        <p:spPr bwMode="auto">
          <a:xfrm>
            <a:off x="4949825" y="2066925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3794125" y="1274763"/>
            <a:ext cx="1371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/>
            <a:r>
              <a:rPr lang="en-US" sz="2400"/>
              <a:t>số gạo</a:t>
            </a:r>
          </a:p>
        </p:txBody>
      </p:sp>
      <p:sp>
        <p:nvSpPr>
          <p:cNvPr id="12312" name="WordArt 54" descr="Paper bag"/>
          <p:cNvSpPr>
            <a:spLocks noChangeArrowheads="1" noChangeShapeType="1" noTextEdit="1"/>
          </p:cNvSpPr>
          <p:nvPr/>
        </p:nvSpPr>
        <p:spPr bwMode="auto">
          <a:xfrm>
            <a:off x="457200" y="1052513"/>
            <a:ext cx="1219200" cy="44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Bài 3: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925513" y="3944938"/>
            <a:ext cx="71755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Cả hai ô tô chuyển được số gạo trong kho là: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3220232" y="3616326"/>
            <a:ext cx="233680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2" tIns="60956" rIns="121912" bIns="609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Bài làm</a:t>
            </a:r>
          </a:p>
        </p:txBody>
      </p:sp>
      <p:sp>
        <p:nvSpPr>
          <p:cNvPr id="55" name="TextBox 5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20068" y="4713556"/>
            <a:ext cx="5732374" cy="114858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6" name="TextBox 5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94588" y="5671608"/>
            <a:ext cx="5732374" cy="1016432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43" grpId="0" animBg="1"/>
      <p:bldP spid="13344" grpId="0" animBg="1"/>
      <p:bldP spid="13345" grpId="0"/>
      <p:bldP spid="13346" grpId="0"/>
      <p:bldP spid="13353" grpId="0" animBg="1"/>
      <p:bldP spid="13354" grpId="0"/>
      <p:bldP spid="13355" grpId="0"/>
      <p:bldP spid="13363" grpId="0" animBg="1"/>
      <p:bldP spid="13364" grpId="0" animBg="1"/>
      <p:bldP spid="13365" grpId="0"/>
      <p:bldP spid="59" grpId="0"/>
      <p:bldP spid="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1676400"/>
            <a:ext cx="6019800" cy="264687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cs typeface="Times New Roman" pitchFamily="18" charset="0"/>
              </a:rPr>
              <a:t>DẶN DÒ :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HOÀN THÀNH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113 TRONG VỞ BTT.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CHUẨN BỊ BÀI SAU : </a:t>
            </a:r>
            <a:r>
              <a:rPr lang="en-US" sz="2800" b="1" i="1" dirty="0" err="1">
                <a:solidFill>
                  <a:srgbClr val="0070C0"/>
                </a:solidFill>
                <a:cs typeface="Times New Roman" pitchFamily="18" charset="0"/>
              </a:rPr>
              <a:t>PHÉP</a:t>
            </a:r>
            <a:r>
              <a:rPr lang="en-US" sz="28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cs typeface="Times New Roman" pitchFamily="18" charset="0"/>
              </a:rPr>
              <a:t>CỘNG</a:t>
            </a:r>
            <a:r>
              <a:rPr lang="en-US" sz="2800" b="1" i="1" dirty="0">
                <a:solidFill>
                  <a:srgbClr val="0070C0"/>
                </a:solidFill>
                <a:cs typeface="Times New Roman" pitchFamily="18" charset="0"/>
              </a:rPr>
              <a:t>  PHÂN </a:t>
            </a:r>
            <a:r>
              <a:rPr lang="en-US" sz="2800" b="1" i="1" dirty="0" err="1">
                <a:solidFill>
                  <a:srgbClr val="0070C0"/>
                </a:solidFill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70C0"/>
                </a:solidFill>
                <a:cs typeface="Times New Roman" pitchFamily="18" charset="0"/>
              </a:rPr>
              <a:t> ( </a:t>
            </a:r>
            <a:r>
              <a:rPr lang="en-US" sz="2800" b="1" i="1">
                <a:solidFill>
                  <a:srgbClr val="0070C0"/>
                </a:solidFill>
                <a:cs typeface="Times New Roman" pitchFamily="18" charset="0"/>
              </a:rPr>
              <a:t>TIẾP</a:t>
            </a:r>
            <a:r>
              <a:rPr lang="en-US" sz="2800" b="1" i="1" dirty="0">
                <a:solidFill>
                  <a:srgbClr val="0070C0"/>
                </a:solidFill>
                <a:cs typeface="Times New Roman" pitchFamily="18" charset="0"/>
              </a:rPr>
              <a:t> THEO)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27" descr="images (7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073775"/>
            <a:ext cx="86106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28" descr="images (7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"/>
            <a:ext cx="5556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29" descr="images (7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152400"/>
            <a:ext cx="5556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Rounded Rectangle 49"/>
          <p:cNvSpPr/>
          <p:nvPr/>
        </p:nvSpPr>
        <p:spPr>
          <a:xfrm>
            <a:off x="2286000" y="457200"/>
            <a:ext cx="46482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3100" name="Text Box 4"/>
          <p:cNvSpPr txBox="1">
            <a:spLocks noChangeArrowheads="1"/>
          </p:cNvSpPr>
          <p:nvPr/>
        </p:nvSpPr>
        <p:spPr bwMode="auto">
          <a:xfrm>
            <a:off x="3429000" y="609600"/>
            <a:ext cx="28956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en-US" sz="2200" b="1" u="sng">
                <a:solidFill>
                  <a:srgbClr val="0000FF"/>
                </a:solidFill>
              </a:rPr>
              <a:t>KHỞI ĐỘNG</a:t>
            </a:r>
            <a:endParaRPr lang="en-US" altLang="en-US" sz="220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ACF2C7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prstShdw prst="shdw15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64" name="Picture 6" descr="56CEE190D2834983BE9B1882D8651F7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79463" y="-731838"/>
            <a:ext cx="9937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5" name="Picture 6" descr="56CEE190D2834983BE9B1882D8651F7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429500" y="-752475"/>
            <a:ext cx="914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66800" y="1890713"/>
            <a:ext cx="5610225" cy="914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/>
              <a:t>1. So sánh hai phân số sau:</a:t>
            </a:r>
          </a:p>
        </p:txBody>
      </p: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2057400" y="2652713"/>
            <a:ext cx="2514600" cy="1233487"/>
            <a:chOff x="912" y="1824"/>
            <a:chExt cx="1584" cy="777"/>
          </a:xfrm>
        </p:grpSpPr>
        <p:grpSp>
          <p:nvGrpSpPr>
            <p:cNvPr id="5156" name="Group 9"/>
            <p:cNvGrpSpPr>
              <a:grpSpLocks/>
            </p:cNvGrpSpPr>
            <p:nvPr/>
          </p:nvGrpSpPr>
          <p:grpSpPr bwMode="auto">
            <a:xfrm>
              <a:off x="912" y="1968"/>
              <a:ext cx="672" cy="633"/>
              <a:chOff x="528" y="2352"/>
              <a:chExt cx="436" cy="642"/>
            </a:xfrm>
          </p:grpSpPr>
          <p:sp>
            <p:nvSpPr>
              <p:cNvPr id="5161" name="Text Box 10"/>
              <p:cNvSpPr txBox="1">
                <a:spLocks noChangeArrowheads="1"/>
              </p:cNvSpPr>
              <p:nvPr/>
            </p:nvSpPr>
            <p:spPr bwMode="auto">
              <a:xfrm>
                <a:off x="528" y="2352"/>
                <a:ext cx="436" cy="6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 9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14</a:t>
                </a:r>
              </a:p>
            </p:txBody>
          </p:sp>
          <p:sp>
            <p:nvSpPr>
              <p:cNvPr id="5162" name="Line 11"/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7" name="Rectangle 12"/>
            <p:cNvSpPr>
              <a:spLocks noChangeArrowheads="1"/>
            </p:cNvSpPr>
            <p:nvPr/>
          </p:nvSpPr>
          <p:spPr bwMode="auto">
            <a:xfrm>
              <a:off x="1296" y="1824"/>
              <a:ext cx="120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2800"/>
                <a:t>    </a:t>
              </a:r>
              <a:r>
                <a:rPr lang="en-US" sz="2800">
                  <a:solidFill>
                    <a:srgbClr val="FF00FF"/>
                  </a:solidFill>
                </a:rPr>
                <a:t>                    </a:t>
              </a:r>
              <a:r>
                <a:rPr lang="en-US" sz="2800"/>
                <a:t>và</a:t>
              </a:r>
            </a:p>
          </p:txBody>
        </p:sp>
        <p:grpSp>
          <p:nvGrpSpPr>
            <p:cNvPr id="5158" name="Group 13"/>
            <p:cNvGrpSpPr>
              <a:grpSpLocks/>
            </p:cNvGrpSpPr>
            <p:nvPr/>
          </p:nvGrpSpPr>
          <p:grpSpPr bwMode="auto">
            <a:xfrm>
              <a:off x="1728" y="1968"/>
              <a:ext cx="672" cy="633"/>
              <a:chOff x="528" y="2352"/>
              <a:chExt cx="436" cy="642"/>
            </a:xfrm>
          </p:grpSpPr>
          <p:sp>
            <p:nvSpPr>
              <p:cNvPr id="5159" name="Text Box 14"/>
              <p:cNvSpPr txBox="1">
                <a:spLocks noChangeArrowheads="1"/>
              </p:cNvSpPr>
              <p:nvPr/>
            </p:nvSpPr>
            <p:spPr bwMode="auto">
              <a:xfrm>
                <a:off x="528" y="2352"/>
                <a:ext cx="436" cy="6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11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14</a:t>
                </a:r>
              </a:p>
            </p:txBody>
          </p:sp>
          <p:sp>
            <p:nvSpPr>
              <p:cNvPr id="5160" name="Line 15"/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5" name="Rectangle 16"/>
          <p:cNvSpPr>
            <a:spLocks noChangeArrowheads="1"/>
          </p:cNvSpPr>
          <p:nvPr/>
        </p:nvSpPr>
        <p:spPr bwMode="auto">
          <a:xfrm>
            <a:off x="6477000" y="7239000"/>
            <a:ext cx="1905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800"/>
              <a:t>    </a:t>
            </a:r>
            <a:r>
              <a:rPr lang="en-US" sz="2800">
                <a:solidFill>
                  <a:srgbClr val="FF00FF"/>
                </a:solidFill>
              </a:rPr>
              <a:t>                    </a:t>
            </a:r>
            <a:r>
              <a:rPr lang="en-US" sz="2800"/>
              <a:t>và</a:t>
            </a:r>
          </a:p>
        </p:txBody>
      </p:sp>
      <p:grpSp>
        <p:nvGrpSpPr>
          <p:cNvPr id="5131" name="Group 27"/>
          <p:cNvGrpSpPr>
            <a:grpSpLocks/>
          </p:cNvGrpSpPr>
          <p:nvPr/>
        </p:nvGrpSpPr>
        <p:grpSpPr bwMode="auto">
          <a:xfrm>
            <a:off x="1008970" y="5427018"/>
            <a:ext cx="1433513" cy="1160463"/>
            <a:chOff x="912" y="3408"/>
            <a:chExt cx="903" cy="731"/>
          </a:xfrm>
        </p:grpSpPr>
        <p:grpSp>
          <p:nvGrpSpPr>
            <p:cNvPr id="5152" name="Group 28"/>
            <p:cNvGrpSpPr>
              <a:grpSpLocks/>
            </p:cNvGrpSpPr>
            <p:nvPr/>
          </p:nvGrpSpPr>
          <p:grpSpPr bwMode="auto">
            <a:xfrm>
              <a:off x="1248" y="3408"/>
              <a:ext cx="567" cy="731"/>
              <a:chOff x="1056" y="2352"/>
              <a:chExt cx="384" cy="731"/>
            </a:xfrm>
          </p:grpSpPr>
          <p:sp>
            <p:nvSpPr>
              <p:cNvPr id="5154" name="Text Box 29"/>
              <p:cNvSpPr txBox="1">
                <a:spLocks noChangeArrowheads="1"/>
              </p:cNvSpPr>
              <p:nvPr/>
            </p:nvSpPr>
            <p:spPr bwMode="auto">
              <a:xfrm>
                <a:off x="1056" y="2352"/>
                <a:ext cx="384" cy="7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10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27</a:t>
                </a:r>
              </a:p>
            </p:txBody>
          </p:sp>
          <p:sp>
            <p:nvSpPr>
              <p:cNvPr id="5155" name="Line 30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3" name="Rectangle 31"/>
            <p:cNvSpPr>
              <a:spLocks noChangeArrowheads="1"/>
            </p:cNvSpPr>
            <p:nvPr/>
          </p:nvSpPr>
          <p:spPr bwMode="auto">
            <a:xfrm>
              <a:off x="912" y="3408"/>
              <a:ext cx="707" cy="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3200" b="1">
                  <a:solidFill>
                    <a:srgbClr val="3333FF"/>
                  </a:solidFill>
                </a:rPr>
                <a:t>a.</a:t>
              </a:r>
            </a:p>
          </p:txBody>
        </p:sp>
      </p:grpSp>
      <p:grpSp>
        <p:nvGrpSpPr>
          <p:cNvPr id="5132" name="Group 32"/>
          <p:cNvGrpSpPr>
            <a:grpSpLocks/>
          </p:cNvGrpSpPr>
          <p:nvPr/>
        </p:nvGrpSpPr>
        <p:grpSpPr bwMode="auto">
          <a:xfrm>
            <a:off x="2761570" y="5427018"/>
            <a:ext cx="1433513" cy="1160463"/>
            <a:chOff x="912" y="3408"/>
            <a:chExt cx="903" cy="731"/>
          </a:xfrm>
        </p:grpSpPr>
        <p:grpSp>
          <p:nvGrpSpPr>
            <p:cNvPr id="5148" name="Group 33"/>
            <p:cNvGrpSpPr>
              <a:grpSpLocks/>
            </p:cNvGrpSpPr>
            <p:nvPr/>
          </p:nvGrpSpPr>
          <p:grpSpPr bwMode="auto">
            <a:xfrm>
              <a:off x="1248" y="3408"/>
              <a:ext cx="567" cy="731"/>
              <a:chOff x="1056" y="2352"/>
              <a:chExt cx="384" cy="731"/>
            </a:xfrm>
          </p:grpSpPr>
          <p:sp>
            <p:nvSpPr>
              <p:cNvPr id="5150" name="Text Box 34"/>
              <p:cNvSpPr txBox="1">
                <a:spLocks noChangeArrowheads="1"/>
              </p:cNvSpPr>
              <p:nvPr/>
            </p:nvSpPr>
            <p:spPr bwMode="auto">
              <a:xfrm>
                <a:off x="1056" y="2352"/>
                <a:ext cx="384" cy="7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15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18</a:t>
                </a:r>
              </a:p>
            </p:txBody>
          </p:sp>
          <p:sp>
            <p:nvSpPr>
              <p:cNvPr id="5151" name="Line 35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9" name="Rectangle 36"/>
            <p:cNvSpPr>
              <a:spLocks noChangeArrowheads="1"/>
            </p:cNvSpPr>
            <p:nvPr/>
          </p:nvSpPr>
          <p:spPr bwMode="auto">
            <a:xfrm>
              <a:off x="912" y="3408"/>
              <a:ext cx="707" cy="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3200" b="1">
                  <a:solidFill>
                    <a:srgbClr val="3333FF"/>
                  </a:solidFill>
                </a:rPr>
                <a:t>b.</a:t>
              </a:r>
            </a:p>
          </p:txBody>
        </p:sp>
      </p:grpSp>
      <p:grpSp>
        <p:nvGrpSpPr>
          <p:cNvPr id="5133" name="Group 37"/>
          <p:cNvGrpSpPr>
            <a:grpSpLocks/>
          </p:cNvGrpSpPr>
          <p:nvPr/>
        </p:nvGrpSpPr>
        <p:grpSpPr bwMode="auto">
          <a:xfrm>
            <a:off x="4437970" y="5427018"/>
            <a:ext cx="1433513" cy="1160463"/>
            <a:chOff x="912" y="3408"/>
            <a:chExt cx="903" cy="731"/>
          </a:xfrm>
        </p:grpSpPr>
        <p:grpSp>
          <p:nvGrpSpPr>
            <p:cNvPr id="5144" name="Group 38"/>
            <p:cNvGrpSpPr>
              <a:grpSpLocks/>
            </p:cNvGrpSpPr>
            <p:nvPr/>
          </p:nvGrpSpPr>
          <p:grpSpPr bwMode="auto">
            <a:xfrm>
              <a:off x="1248" y="3408"/>
              <a:ext cx="567" cy="731"/>
              <a:chOff x="1056" y="2352"/>
              <a:chExt cx="384" cy="731"/>
            </a:xfrm>
          </p:grpSpPr>
          <p:sp>
            <p:nvSpPr>
              <p:cNvPr id="5146" name="Text Box 39"/>
              <p:cNvSpPr txBox="1">
                <a:spLocks noChangeArrowheads="1"/>
              </p:cNvSpPr>
              <p:nvPr/>
            </p:nvSpPr>
            <p:spPr bwMode="auto">
              <a:xfrm>
                <a:off x="1056" y="2352"/>
                <a:ext cx="384" cy="7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20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36</a:t>
                </a:r>
              </a:p>
            </p:txBody>
          </p:sp>
          <p:sp>
            <p:nvSpPr>
              <p:cNvPr id="5147" name="Line 40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5" name="Rectangle 41"/>
            <p:cNvSpPr>
              <a:spLocks noChangeArrowheads="1"/>
            </p:cNvSpPr>
            <p:nvPr/>
          </p:nvSpPr>
          <p:spPr bwMode="auto">
            <a:xfrm>
              <a:off x="912" y="3408"/>
              <a:ext cx="707" cy="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3200" b="1">
                  <a:solidFill>
                    <a:srgbClr val="3333FF"/>
                  </a:solidFill>
                </a:rPr>
                <a:t>c.</a:t>
              </a:r>
            </a:p>
          </p:txBody>
        </p:sp>
      </p:grpSp>
      <p:grpSp>
        <p:nvGrpSpPr>
          <p:cNvPr id="5134" name="Group 42"/>
          <p:cNvGrpSpPr>
            <a:grpSpLocks/>
          </p:cNvGrpSpPr>
          <p:nvPr/>
        </p:nvGrpSpPr>
        <p:grpSpPr bwMode="auto">
          <a:xfrm>
            <a:off x="6165170" y="5452418"/>
            <a:ext cx="1433513" cy="1160463"/>
            <a:chOff x="912" y="3408"/>
            <a:chExt cx="903" cy="731"/>
          </a:xfrm>
        </p:grpSpPr>
        <p:grpSp>
          <p:nvGrpSpPr>
            <p:cNvPr id="5140" name="Group 43"/>
            <p:cNvGrpSpPr>
              <a:grpSpLocks/>
            </p:cNvGrpSpPr>
            <p:nvPr/>
          </p:nvGrpSpPr>
          <p:grpSpPr bwMode="auto">
            <a:xfrm>
              <a:off x="1248" y="3408"/>
              <a:ext cx="567" cy="731"/>
              <a:chOff x="1056" y="2352"/>
              <a:chExt cx="384" cy="731"/>
            </a:xfrm>
          </p:grpSpPr>
          <p:sp>
            <p:nvSpPr>
              <p:cNvPr id="5142" name="Text Box 44"/>
              <p:cNvSpPr txBox="1">
                <a:spLocks noChangeArrowheads="1"/>
              </p:cNvSpPr>
              <p:nvPr/>
            </p:nvSpPr>
            <p:spPr bwMode="auto">
              <a:xfrm>
                <a:off x="1056" y="2352"/>
                <a:ext cx="384" cy="7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45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25</a:t>
                </a:r>
              </a:p>
            </p:txBody>
          </p:sp>
          <p:sp>
            <p:nvSpPr>
              <p:cNvPr id="5143" name="Line 45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1" name="Rectangle 46"/>
            <p:cNvSpPr>
              <a:spLocks noChangeArrowheads="1"/>
            </p:cNvSpPr>
            <p:nvPr/>
          </p:nvSpPr>
          <p:spPr bwMode="auto">
            <a:xfrm>
              <a:off x="912" y="3408"/>
              <a:ext cx="707" cy="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3200" b="1">
                  <a:solidFill>
                    <a:srgbClr val="3333FF"/>
                  </a:solidFill>
                </a:rPr>
                <a:t>d.</a:t>
              </a:r>
            </a:p>
          </p:txBody>
        </p:sp>
      </p:grpSp>
      <p:grpSp>
        <p:nvGrpSpPr>
          <p:cNvPr id="5135" name="Group 47"/>
          <p:cNvGrpSpPr>
            <a:grpSpLocks/>
          </p:cNvGrpSpPr>
          <p:nvPr/>
        </p:nvGrpSpPr>
        <p:grpSpPr bwMode="auto">
          <a:xfrm>
            <a:off x="170770" y="4149080"/>
            <a:ext cx="8382000" cy="1160463"/>
            <a:chOff x="192" y="2736"/>
            <a:chExt cx="5280" cy="731"/>
          </a:xfrm>
        </p:grpSpPr>
        <p:grpSp>
          <p:nvGrpSpPr>
            <p:cNvPr id="5136" name="Group 48"/>
            <p:cNvGrpSpPr>
              <a:grpSpLocks/>
            </p:cNvGrpSpPr>
            <p:nvPr/>
          </p:nvGrpSpPr>
          <p:grpSpPr bwMode="auto">
            <a:xfrm>
              <a:off x="1560" y="2736"/>
              <a:ext cx="436" cy="731"/>
              <a:chOff x="528" y="2352"/>
              <a:chExt cx="436" cy="741"/>
            </a:xfrm>
          </p:grpSpPr>
          <p:sp>
            <p:nvSpPr>
              <p:cNvPr id="5138" name="Text Box 49"/>
              <p:cNvSpPr txBox="1">
                <a:spLocks noChangeArrowheads="1"/>
              </p:cNvSpPr>
              <p:nvPr/>
            </p:nvSpPr>
            <p:spPr bwMode="auto">
              <a:xfrm>
                <a:off x="528" y="2352"/>
                <a:ext cx="436" cy="7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5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800" b="1"/>
                  <a:t>9</a:t>
                </a:r>
              </a:p>
            </p:txBody>
          </p:sp>
          <p:sp>
            <p:nvSpPr>
              <p:cNvPr id="5139" name="Line 50"/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7" name="Rectangle 51"/>
            <p:cNvSpPr>
              <a:spLocks noChangeArrowheads="1"/>
            </p:cNvSpPr>
            <p:nvPr/>
          </p:nvSpPr>
          <p:spPr bwMode="auto">
            <a:xfrm>
              <a:off x="192" y="2832"/>
              <a:ext cx="52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/>
                <a:t>2. Phân số      bằng phân số nào dưới đây ?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800"/>
                <a:t>      ( </a:t>
              </a:r>
              <a:r>
                <a:rPr lang="en-US" sz="2400" i="1"/>
                <a:t>Hãy chọn    chữ cái đúng viết vào bảng</a:t>
              </a:r>
              <a:r>
                <a:rPr lang="en-US" sz="2800"/>
                <a:t>)</a:t>
              </a:r>
            </a:p>
            <a:p>
              <a:pPr marL="342900" indent="-342900">
                <a:spcBef>
                  <a:spcPct val="20000"/>
                </a:spcBef>
              </a:pPr>
              <a:endParaRPr lang="en-US" sz="3200"/>
            </a:p>
          </p:txBody>
        </p:sp>
      </p:grpSp>
      <p:pic>
        <p:nvPicPr>
          <p:cNvPr id="5128" name="Picture 6" descr="56CEE190D2834983BE9B1882D8651F7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238500" y="-1028700"/>
            <a:ext cx="99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6" descr="56CEE190D2834983BE9B1882D8651F7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295900" y="-1028700"/>
            <a:ext cx="99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" name="Group 8"/>
          <p:cNvGrpSpPr>
            <a:grpSpLocks/>
          </p:cNvGrpSpPr>
          <p:nvPr/>
        </p:nvGrpSpPr>
        <p:grpSpPr bwMode="auto">
          <a:xfrm>
            <a:off x="4295435" y="2652713"/>
            <a:ext cx="2514600" cy="1233487"/>
            <a:chOff x="912" y="1824"/>
            <a:chExt cx="1584" cy="777"/>
          </a:xfrm>
        </p:grpSpPr>
        <p:grpSp>
          <p:nvGrpSpPr>
            <p:cNvPr id="47" name="Group 9"/>
            <p:cNvGrpSpPr>
              <a:grpSpLocks/>
            </p:cNvGrpSpPr>
            <p:nvPr/>
          </p:nvGrpSpPr>
          <p:grpSpPr bwMode="auto">
            <a:xfrm>
              <a:off x="912" y="1968"/>
              <a:ext cx="672" cy="633"/>
              <a:chOff x="528" y="2352"/>
              <a:chExt cx="436" cy="642"/>
            </a:xfrm>
          </p:grpSpPr>
          <p:sp>
            <p:nvSpPr>
              <p:cNvPr id="52" name="Text Box 10"/>
              <p:cNvSpPr txBox="1">
                <a:spLocks noChangeArrowheads="1"/>
              </p:cNvSpPr>
              <p:nvPr/>
            </p:nvSpPr>
            <p:spPr bwMode="auto">
              <a:xfrm>
                <a:off x="528" y="2352"/>
                <a:ext cx="436" cy="6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 9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14</a:t>
                </a:r>
              </a:p>
            </p:txBody>
          </p:sp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" name="Rectangle 12"/>
            <p:cNvSpPr>
              <a:spLocks noChangeArrowheads="1"/>
            </p:cNvSpPr>
            <p:nvPr/>
          </p:nvSpPr>
          <p:spPr bwMode="auto">
            <a:xfrm>
              <a:off x="1296" y="1824"/>
              <a:ext cx="120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en-US" sz="2800"/>
                <a:t>    </a:t>
              </a:r>
              <a:r>
                <a:rPr lang="en-US" sz="2800">
                  <a:solidFill>
                    <a:srgbClr val="FF00FF"/>
                  </a:solidFill>
                </a:rPr>
                <a:t>                    </a:t>
              </a:r>
              <a:r>
                <a:rPr lang="en-US" sz="2800"/>
                <a:t>&lt;</a:t>
              </a:r>
            </a:p>
          </p:txBody>
        </p:sp>
        <p:grpSp>
          <p:nvGrpSpPr>
            <p:cNvPr id="49" name="Group 13"/>
            <p:cNvGrpSpPr>
              <a:grpSpLocks/>
            </p:cNvGrpSpPr>
            <p:nvPr/>
          </p:nvGrpSpPr>
          <p:grpSpPr bwMode="auto">
            <a:xfrm>
              <a:off x="1728" y="1968"/>
              <a:ext cx="672" cy="633"/>
              <a:chOff x="528" y="2352"/>
              <a:chExt cx="436" cy="642"/>
            </a:xfrm>
          </p:grpSpPr>
          <p:sp>
            <p:nvSpPr>
              <p:cNvPr id="50" name="Text Box 14"/>
              <p:cNvSpPr txBox="1">
                <a:spLocks noChangeArrowheads="1"/>
              </p:cNvSpPr>
              <p:nvPr/>
            </p:nvSpPr>
            <p:spPr bwMode="auto">
              <a:xfrm>
                <a:off x="528" y="2352"/>
                <a:ext cx="436" cy="6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11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400" b="1"/>
                  <a:t>14</a:t>
                </a:r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>
                <a:off x="528" y="2688"/>
                <a:ext cx="2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6"/>
          <p:cNvSpPr txBox="1">
            <a:spLocks noChangeArrowheads="1"/>
          </p:cNvSpPr>
          <p:nvPr/>
        </p:nvSpPr>
        <p:spPr bwMode="auto">
          <a:xfrm>
            <a:off x="1600200" y="0"/>
            <a:ext cx="5867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Thứ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ngày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22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tháng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2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20</a:t>
            </a:r>
            <a:r>
              <a:rPr lang="vi-VN" altLang="vi-VN" sz="28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itchFamily="18" charset="0"/>
              </a:rPr>
              <a:t>Toán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838200" y="2667000"/>
            <a:ext cx="7086600" cy="1743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Phép cộng phân số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-123825"/>
            <a:ext cx="9144000" cy="6981825"/>
            <a:chOff x="0" y="-78"/>
            <a:chExt cx="5760" cy="4398"/>
          </a:xfrm>
        </p:grpSpPr>
        <p:sp>
          <p:nvSpPr>
            <p:cNvPr id="72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prstShdw prst="shdw15">
                <a:schemeClr val="bg2">
                  <a:alpha val="50000"/>
                </a:scheme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236" name="Picture 6" descr="56CEE190D2834983BE9B1882D8651F72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91" y="-461"/>
              <a:ext cx="626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37" name="Picture 6" descr="56CEE190D2834983BE9B1882D8651F72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4680" y="-474"/>
              <a:ext cx="576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04800" y="3962400"/>
            <a:ext cx="3048000" cy="1143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3" name="WordArt 8" descr="Paper bag"/>
          <p:cNvSpPr>
            <a:spLocks noChangeArrowheads="1" noChangeShapeType="1" noTextEdit="1"/>
          </p:cNvSpPr>
          <p:nvPr/>
        </p:nvSpPr>
        <p:spPr bwMode="auto">
          <a:xfrm>
            <a:off x="1371600" y="381000"/>
            <a:ext cx="6248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altLang="vi-VN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4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4267200" y="762000"/>
            <a:ext cx="1066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304800" y="3962400"/>
            <a:ext cx="3048000" cy="1143000"/>
            <a:chOff x="816" y="2496"/>
            <a:chExt cx="1920" cy="720"/>
          </a:xfrm>
        </p:grpSpPr>
        <p:sp>
          <p:nvSpPr>
            <p:cNvPr id="7226" name="Rectangle 12"/>
            <p:cNvSpPr>
              <a:spLocks noChangeArrowheads="1"/>
            </p:cNvSpPr>
            <p:nvPr/>
          </p:nvSpPr>
          <p:spPr bwMode="auto">
            <a:xfrm>
              <a:off x="2496" y="2496"/>
              <a:ext cx="240" cy="7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27" name="Group 13"/>
            <p:cNvGrpSpPr>
              <a:grpSpLocks/>
            </p:cNvGrpSpPr>
            <p:nvPr/>
          </p:nvGrpSpPr>
          <p:grpSpPr bwMode="auto">
            <a:xfrm>
              <a:off x="816" y="2496"/>
              <a:ext cx="1680" cy="720"/>
              <a:chOff x="816" y="2496"/>
              <a:chExt cx="1680" cy="720"/>
            </a:xfrm>
          </p:grpSpPr>
          <p:sp>
            <p:nvSpPr>
              <p:cNvPr id="7228" name="Rectangle 14"/>
              <p:cNvSpPr>
                <a:spLocks noChangeArrowheads="1"/>
              </p:cNvSpPr>
              <p:nvPr/>
            </p:nvSpPr>
            <p:spPr bwMode="auto">
              <a:xfrm>
                <a:off x="225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9" name="Rectangle 15"/>
              <p:cNvSpPr>
                <a:spLocks noChangeArrowheads="1"/>
              </p:cNvSpPr>
              <p:nvPr/>
            </p:nvSpPr>
            <p:spPr bwMode="auto">
              <a:xfrm>
                <a:off x="201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0" name="Rectangle 16"/>
              <p:cNvSpPr>
                <a:spLocks noChangeArrowheads="1"/>
              </p:cNvSpPr>
              <p:nvPr/>
            </p:nvSpPr>
            <p:spPr bwMode="auto">
              <a:xfrm>
                <a:off x="177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1" name="Rectangle 17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2" name="Rectangle 18"/>
              <p:cNvSpPr>
                <a:spLocks noChangeArrowheads="1"/>
              </p:cNvSpPr>
              <p:nvPr/>
            </p:nvSpPr>
            <p:spPr bwMode="auto">
              <a:xfrm>
                <a:off x="129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3" name="Rectangle 19"/>
              <p:cNvSpPr>
                <a:spLocks noChangeArrowheads="1"/>
              </p:cNvSpPr>
              <p:nvPr/>
            </p:nvSpPr>
            <p:spPr bwMode="auto">
              <a:xfrm>
                <a:off x="105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4" name="Rectangle 20"/>
              <p:cNvSpPr>
                <a:spLocks noChangeArrowheads="1"/>
              </p:cNvSpPr>
              <p:nvPr/>
            </p:nvSpPr>
            <p:spPr bwMode="auto">
              <a:xfrm>
                <a:off x="816" y="2496"/>
                <a:ext cx="240" cy="7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100013" y="1485900"/>
            <a:ext cx="8915400" cy="1905000"/>
            <a:chOff x="144" y="1008"/>
            <a:chExt cx="5616" cy="1200"/>
          </a:xfrm>
        </p:grpSpPr>
        <p:sp>
          <p:nvSpPr>
            <p:cNvPr id="7223" name="Rectangle 22"/>
            <p:cNvSpPr>
              <a:spLocks noChangeArrowheads="1"/>
            </p:cNvSpPr>
            <p:nvPr/>
          </p:nvSpPr>
          <p:spPr bwMode="auto">
            <a:xfrm>
              <a:off x="144" y="1008"/>
              <a:ext cx="5616" cy="120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CCFF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800" b="1" i="1" u="sng" dirty="0" err="1">
                  <a:solidFill>
                    <a:srgbClr val="0000FF"/>
                  </a:solidFill>
                </a:rPr>
                <a:t>Ví</a:t>
              </a:r>
              <a:r>
                <a:rPr lang="en-US" sz="2800" b="1" i="1" u="sng" dirty="0">
                  <a:solidFill>
                    <a:srgbClr val="0000FF"/>
                  </a:solidFill>
                </a:rPr>
                <a:t> </a:t>
              </a:r>
              <a:r>
                <a:rPr lang="en-US" sz="2800" b="1" i="1" u="sng" dirty="0" err="1">
                  <a:solidFill>
                    <a:srgbClr val="0000FF"/>
                  </a:solidFill>
                </a:rPr>
                <a:t>dụ</a:t>
              </a:r>
              <a:r>
                <a:rPr lang="en-US" sz="2800" b="1" dirty="0"/>
                <a:t> </a:t>
              </a:r>
              <a:r>
                <a:rPr lang="en-US" sz="2800" dirty="0"/>
                <a:t>: </a:t>
              </a:r>
              <a:r>
                <a:rPr lang="en-US" sz="2800" dirty="0" err="1"/>
                <a:t>Có</a:t>
              </a:r>
              <a:r>
                <a:rPr lang="en-US" sz="2800" dirty="0"/>
                <a:t> </a:t>
              </a:r>
              <a:r>
                <a:rPr lang="en-US" sz="2800" dirty="0" err="1"/>
                <a:t>một</a:t>
              </a:r>
              <a:r>
                <a:rPr lang="en-US" sz="2800" dirty="0"/>
                <a:t> </a:t>
              </a:r>
              <a:r>
                <a:rPr lang="en-US" sz="2800" dirty="0" err="1"/>
                <a:t>băng</a:t>
              </a:r>
              <a:r>
                <a:rPr lang="en-US" sz="2800" dirty="0"/>
                <a:t> </a:t>
              </a:r>
              <a:r>
                <a:rPr lang="en-US" sz="2800" dirty="0" err="1"/>
                <a:t>giấy</a:t>
              </a:r>
              <a:r>
                <a:rPr lang="en-US" sz="2800" dirty="0"/>
                <a:t>, </a:t>
              </a:r>
              <a:r>
                <a:rPr lang="en-US" sz="2800" dirty="0" err="1"/>
                <a:t>bạn</a:t>
              </a:r>
              <a:r>
                <a:rPr lang="en-US" sz="2800" dirty="0"/>
                <a:t> Nam </a:t>
              </a:r>
              <a:r>
                <a:rPr lang="en-US" sz="2800" dirty="0" err="1"/>
                <a:t>tô</a:t>
              </a:r>
              <a:r>
                <a:rPr lang="en-US" sz="2800" dirty="0"/>
                <a:t> </a:t>
              </a:r>
              <a:r>
                <a:rPr lang="en-US" sz="2800" dirty="0" err="1"/>
                <a:t>màu</a:t>
              </a:r>
              <a:r>
                <a:rPr lang="en-US" sz="2800" dirty="0"/>
                <a:t>    </a:t>
              </a:r>
              <a:r>
                <a:rPr lang="en-US" sz="2800" dirty="0" err="1"/>
                <a:t>băng</a:t>
              </a:r>
              <a:r>
                <a:rPr lang="en-US" sz="2800" dirty="0"/>
                <a:t> </a:t>
              </a:r>
              <a:r>
                <a:rPr lang="en-US" sz="2800" dirty="0" err="1"/>
                <a:t>giấy</a:t>
              </a:r>
              <a:r>
                <a:rPr lang="en-US" sz="2800" dirty="0"/>
                <a:t>, </a:t>
              </a:r>
            </a:p>
            <a:p>
              <a:r>
                <a:rPr lang="en-US" sz="2800" dirty="0" err="1"/>
                <a:t>sau</a:t>
              </a:r>
              <a:r>
                <a:rPr lang="en-US" sz="2800" dirty="0"/>
                <a:t> </a:t>
              </a:r>
              <a:r>
                <a:rPr lang="en-US" sz="2800" dirty="0" err="1"/>
                <a:t>đó</a:t>
              </a:r>
              <a:r>
                <a:rPr lang="en-US" sz="2800" dirty="0"/>
                <a:t> Nam </a:t>
              </a:r>
              <a:r>
                <a:rPr lang="en-US" sz="2800" dirty="0" err="1"/>
                <a:t>tô</a:t>
              </a:r>
              <a:r>
                <a:rPr lang="en-US" sz="2800" dirty="0"/>
                <a:t> </a:t>
              </a:r>
              <a:r>
                <a:rPr lang="en-US" sz="2800" dirty="0" err="1"/>
                <a:t>tiếp</a:t>
              </a:r>
              <a:r>
                <a:rPr lang="en-US" sz="2800" dirty="0"/>
                <a:t>    </a:t>
              </a:r>
              <a:r>
                <a:rPr lang="en-US" sz="2800" dirty="0" err="1"/>
                <a:t>băng</a:t>
              </a:r>
              <a:r>
                <a:rPr lang="en-US" sz="2800" dirty="0"/>
                <a:t> </a:t>
              </a:r>
              <a:r>
                <a:rPr lang="en-US" sz="2800" dirty="0" err="1"/>
                <a:t>giấy.Hỏi</a:t>
              </a:r>
              <a:r>
                <a:rPr lang="en-US" sz="2800" dirty="0"/>
                <a:t> </a:t>
              </a:r>
              <a:r>
                <a:rPr lang="en-US" sz="2800" dirty="0" err="1"/>
                <a:t>bạn</a:t>
              </a:r>
              <a:r>
                <a:rPr lang="en-US" sz="2800" dirty="0"/>
                <a:t> Nam </a:t>
              </a:r>
              <a:r>
                <a:rPr lang="en-US" sz="2800" dirty="0" err="1"/>
                <a:t>đã</a:t>
              </a:r>
              <a:r>
                <a:rPr lang="en-US" sz="2800" dirty="0"/>
                <a:t> </a:t>
              </a:r>
              <a:r>
                <a:rPr lang="en-US" sz="2800" dirty="0" err="1"/>
                <a:t>tô</a:t>
              </a:r>
              <a:r>
                <a:rPr lang="en-US" sz="2800" dirty="0"/>
                <a:t> </a:t>
              </a:r>
            </a:p>
            <a:p>
              <a:r>
                <a:rPr lang="en-US" sz="2800" dirty="0" err="1"/>
                <a:t>bao</a:t>
              </a:r>
              <a:r>
                <a:rPr lang="en-US" sz="2800" dirty="0"/>
                <a:t> </a:t>
              </a:r>
              <a:r>
                <a:rPr lang="en-US" sz="2800" dirty="0" err="1"/>
                <a:t>nhiêu</a:t>
              </a:r>
              <a:r>
                <a:rPr lang="en-US" sz="2800" dirty="0"/>
                <a:t> </a:t>
              </a:r>
              <a:r>
                <a:rPr lang="en-US" sz="2800" dirty="0" err="1"/>
                <a:t>phần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  </a:t>
              </a:r>
              <a:r>
                <a:rPr lang="en-US" sz="2800" dirty="0" err="1"/>
                <a:t>băng</a:t>
              </a:r>
              <a:r>
                <a:rPr lang="en-US" sz="2800" dirty="0"/>
                <a:t> </a:t>
              </a:r>
              <a:r>
                <a:rPr lang="en-US" sz="2800" dirty="0" err="1"/>
                <a:t>giấy</a:t>
              </a:r>
              <a:r>
                <a:rPr lang="en-US" sz="2800" dirty="0"/>
                <a:t> ?</a:t>
              </a:r>
            </a:p>
          </p:txBody>
        </p:sp>
        <p:sp>
          <p:nvSpPr>
            <p:cNvPr id="7224" name="Text Box 23"/>
            <p:cNvSpPr txBox="1">
              <a:spLocks noChangeArrowheads="1"/>
            </p:cNvSpPr>
            <p:nvPr/>
          </p:nvSpPr>
          <p:spPr bwMode="auto">
            <a:xfrm>
              <a:off x="4464" y="1089"/>
              <a:ext cx="480" cy="524"/>
            </a:xfrm>
            <a:prstGeom prst="rect">
              <a:avLst/>
            </a:prstGeom>
            <a:noFill/>
            <a:ln w="9525">
              <a:solidFill>
                <a:srgbClr val="CCFF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 u="sng">
                  <a:latin typeface="VNI-Times" pitchFamily="2" charset="0"/>
                </a:rPr>
                <a:t>3</a:t>
              </a:r>
            </a:p>
            <a:p>
              <a:pPr eaLnBrk="1" hangingPunct="1"/>
              <a:r>
                <a:rPr lang="en-US" sz="2400" b="1">
                  <a:latin typeface="VNI-Times" pitchFamily="2" charset="0"/>
                </a:rPr>
                <a:t>8</a:t>
              </a:r>
            </a:p>
          </p:txBody>
        </p:sp>
        <p:sp>
          <p:nvSpPr>
            <p:cNvPr id="7225" name="Text Box 24"/>
            <p:cNvSpPr txBox="1">
              <a:spLocks noChangeArrowheads="1"/>
            </p:cNvSpPr>
            <p:nvPr/>
          </p:nvSpPr>
          <p:spPr bwMode="auto">
            <a:xfrm>
              <a:off x="2106" y="1383"/>
              <a:ext cx="480" cy="524"/>
            </a:xfrm>
            <a:prstGeom prst="rect">
              <a:avLst/>
            </a:prstGeom>
            <a:noFill/>
            <a:ln w="9525">
              <a:solidFill>
                <a:srgbClr val="CCFF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 u="sng"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400" b="1">
                  <a:latin typeface="VNI-Times" pitchFamily="2" charset="0"/>
                </a:rPr>
                <a:t>8</a:t>
              </a:r>
            </a:p>
          </p:txBody>
        </p:sp>
      </p:grp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1447800" y="3962400"/>
            <a:ext cx="3810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1066800" y="3962400"/>
            <a:ext cx="381000" cy="1143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685800" y="3962400"/>
            <a:ext cx="381000" cy="1143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304800" y="3962400"/>
            <a:ext cx="381000" cy="1143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1836738" y="3963988"/>
            <a:ext cx="381000" cy="1143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46" name="AutoShape 30"/>
          <p:cNvSpPr>
            <a:spLocks/>
          </p:cNvSpPr>
          <p:nvPr/>
        </p:nvSpPr>
        <p:spPr bwMode="auto">
          <a:xfrm rot="5400000">
            <a:off x="762000" y="4740275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 rot="5400000">
            <a:off x="1747837" y="4887913"/>
            <a:ext cx="161925" cy="762000"/>
          </a:xfrm>
          <a:prstGeom prst="rightBrace">
            <a:avLst>
              <a:gd name="adj1" fmla="val 39216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1114425" y="330517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249" name="AutoShape 33"/>
          <p:cNvSpPr>
            <a:spLocks/>
          </p:cNvSpPr>
          <p:nvPr/>
        </p:nvSpPr>
        <p:spPr bwMode="auto">
          <a:xfrm rot="-5400000">
            <a:off x="1143000" y="2835275"/>
            <a:ext cx="228600" cy="1905000"/>
          </a:xfrm>
          <a:prstGeom prst="rightBrace">
            <a:avLst>
              <a:gd name="adj1" fmla="val 69444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3886200" y="32004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</a:rPr>
              <a:t> Ta phải thực hiện phép tính: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810000" y="4572000"/>
            <a:ext cx="1309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</a:rPr>
              <a:t>Ta có:</a:t>
            </a:r>
            <a:r>
              <a:rPr 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pSp>
        <p:nvGrpSpPr>
          <p:cNvPr id="9252" name="Group 36"/>
          <p:cNvGrpSpPr>
            <a:grpSpLocks/>
          </p:cNvGrpSpPr>
          <p:nvPr/>
        </p:nvGrpSpPr>
        <p:grpSpPr bwMode="auto">
          <a:xfrm>
            <a:off x="4572000" y="3657600"/>
            <a:ext cx="1073150" cy="946150"/>
            <a:chOff x="2880" y="2496"/>
            <a:chExt cx="676" cy="596"/>
          </a:xfrm>
        </p:grpSpPr>
        <p:sp>
          <p:nvSpPr>
            <p:cNvPr id="7216" name="Text Box 37"/>
            <p:cNvSpPr txBox="1">
              <a:spLocks noChangeArrowheads="1"/>
            </p:cNvSpPr>
            <p:nvPr/>
          </p:nvSpPr>
          <p:spPr bwMode="auto">
            <a:xfrm>
              <a:off x="2880" y="2496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3      2</a:t>
              </a:r>
            </a:p>
            <a:p>
              <a:pPr eaLnBrk="1" hangingPunct="1"/>
              <a:r>
                <a:rPr lang="en-US" sz="2800" b="1">
                  <a:solidFill>
                    <a:srgbClr val="0000FF"/>
                  </a:solidFill>
                  <a:latin typeface="VNI-Times" pitchFamily="2" charset="0"/>
                </a:rPr>
                <a:t>8      8</a:t>
              </a:r>
            </a:p>
          </p:txBody>
        </p:sp>
        <p:grpSp>
          <p:nvGrpSpPr>
            <p:cNvPr id="7217" name="Group 38"/>
            <p:cNvGrpSpPr>
              <a:grpSpLocks/>
            </p:cNvGrpSpPr>
            <p:nvPr/>
          </p:nvGrpSpPr>
          <p:grpSpPr bwMode="auto">
            <a:xfrm>
              <a:off x="2928" y="2739"/>
              <a:ext cx="588" cy="96"/>
              <a:chOff x="2928" y="2739"/>
              <a:chExt cx="588" cy="96"/>
            </a:xfrm>
          </p:grpSpPr>
          <p:grpSp>
            <p:nvGrpSpPr>
              <p:cNvPr id="7218" name="Group 39"/>
              <p:cNvGrpSpPr>
                <a:grpSpLocks/>
              </p:cNvGrpSpPr>
              <p:nvPr/>
            </p:nvGrpSpPr>
            <p:grpSpPr bwMode="auto">
              <a:xfrm>
                <a:off x="3151" y="2739"/>
                <a:ext cx="96" cy="96"/>
                <a:chOff x="4368" y="3120"/>
                <a:chExt cx="96" cy="96"/>
              </a:xfrm>
            </p:grpSpPr>
            <p:sp>
              <p:nvSpPr>
                <p:cNvPr id="7221" name="Line 40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2" name="Line 41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19" name="Line 42"/>
              <p:cNvSpPr>
                <a:spLocks noChangeShapeType="1"/>
              </p:cNvSpPr>
              <p:nvPr/>
            </p:nvSpPr>
            <p:spPr bwMode="auto">
              <a:xfrm>
                <a:off x="2928" y="278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Line 43"/>
              <p:cNvSpPr>
                <a:spLocks noChangeShapeType="1"/>
              </p:cNvSpPr>
              <p:nvPr/>
            </p:nvSpPr>
            <p:spPr bwMode="auto">
              <a:xfrm>
                <a:off x="332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260" name="Group 44"/>
          <p:cNvGrpSpPr>
            <a:grpSpLocks/>
          </p:cNvGrpSpPr>
          <p:nvPr/>
        </p:nvGrpSpPr>
        <p:grpSpPr bwMode="auto">
          <a:xfrm>
            <a:off x="5105400" y="4495800"/>
            <a:ext cx="1073150" cy="946150"/>
            <a:chOff x="2880" y="2496"/>
            <a:chExt cx="676" cy="596"/>
          </a:xfrm>
        </p:grpSpPr>
        <p:sp>
          <p:nvSpPr>
            <p:cNvPr id="7209" name="Text Box 45"/>
            <p:cNvSpPr txBox="1">
              <a:spLocks noChangeArrowheads="1"/>
            </p:cNvSpPr>
            <p:nvPr/>
          </p:nvSpPr>
          <p:spPr bwMode="auto">
            <a:xfrm>
              <a:off x="2880" y="2496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3      2</a:t>
              </a:r>
            </a:p>
            <a:p>
              <a:pPr eaLnBrk="1" hangingPunct="1"/>
              <a:r>
                <a:rPr lang="en-US" sz="2800" b="1">
                  <a:solidFill>
                    <a:srgbClr val="0000FF"/>
                  </a:solidFill>
                  <a:latin typeface="VNI-Times" pitchFamily="2" charset="0"/>
                </a:rPr>
                <a:t>8      8</a:t>
              </a:r>
            </a:p>
          </p:txBody>
        </p:sp>
        <p:grpSp>
          <p:nvGrpSpPr>
            <p:cNvPr id="7210" name="Group 46"/>
            <p:cNvGrpSpPr>
              <a:grpSpLocks/>
            </p:cNvGrpSpPr>
            <p:nvPr/>
          </p:nvGrpSpPr>
          <p:grpSpPr bwMode="auto">
            <a:xfrm>
              <a:off x="2928" y="2739"/>
              <a:ext cx="588" cy="96"/>
              <a:chOff x="2928" y="2739"/>
              <a:chExt cx="588" cy="96"/>
            </a:xfrm>
          </p:grpSpPr>
          <p:grpSp>
            <p:nvGrpSpPr>
              <p:cNvPr id="7211" name="Group 47"/>
              <p:cNvGrpSpPr>
                <a:grpSpLocks/>
              </p:cNvGrpSpPr>
              <p:nvPr/>
            </p:nvGrpSpPr>
            <p:grpSpPr bwMode="auto">
              <a:xfrm>
                <a:off x="3151" y="2739"/>
                <a:ext cx="96" cy="96"/>
                <a:chOff x="4368" y="3120"/>
                <a:chExt cx="96" cy="96"/>
              </a:xfrm>
            </p:grpSpPr>
            <p:sp>
              <p:nvSpPr>
                <p:cNvPr id="7214" name="Line 48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5" name="Line 49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12" name="Line 50"/>
              <p:cNvSpPr>
                <a:spLocks noChangeShapeType="1"/>
              </p:cNvSpPr>
              <p:nvPr/>
            </p:nvSpPr>
            <p:spPr bwMode="auto">
              <a:xfrm>
                <a:off x="2928" y="278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Line 51"/>
              <p:cNvSpPr>
                <a:spLocks noChangeShapeType="1"/>
              </p:cNvSpPr>
              <p:nvPr/>
            </p:nvSpPr>
            <p:spPr bwMode="auto">
              <a:xfrm>
                <a:off x="332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268" name="Group 52"/>
          <p:cNvGrpSpPr>
            <a:grpSpLocks/>
          </p:cNvGrpSpPr>
          <p:nvPr/>
        </p:nvGrpSpPr>
        <p:grpSpPr bwMode="auto">
          <a:xfrm>
            <a:off x="7315200" y="4495800"/>
            <a:ext cx="614363" cy="946150"/>
            <a:chOff x="3600" y="2496"/>
            <a:chExt cx="387" cy="596"/>
          </a:xfrm>
        </p:grpSpPr>
        <p:sp>
          <p:nvSpPr>
            <p:cNvPr id="7205" name="Text Box 53"/>
            <p:cNvSpPr txBox="1">
              <a:spLocks noChangeArrowheads="1"/>
            </p:cNvSpPr>
            <p:nvPr/>
          </p:nvSpPr>
          <p:spPr bwMode="auto">
            <a:xfrm>
              <a:off x="3759" y="2496"/>
              <a:ext cx="22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5</a:t>
              </a:r>
            </a:p>
            <a:p>
              <a:pPr eaLnBrk="1" hangingPunct="1"/>
              <a:r>
                <a:rPr lang="en-US" sz="2800" b="1">
                  <a:solidFill>
                    <a:srgbClr val="0000FF"/>
                  </a:solidFill>
                  <a:latin typeface="VNI-Times" pitchFamily="2" charset="0"/>
                </a:rPr>
                <a:t>8</a:t>
              </a:r>
            </a:p>
          </p:txBody>
        </p:sp>
        <p:sp>
          <p:nvSpPr>
            <p:cNvPr id="7206" name="Line 54"/>
            <p:cNvSpPr>
              <a:spLocks noChangeShapeType="1"/>
            </p:cNvSpPr>
            <p:nvPr/>
          </p:nvSpPr>
          <p:spPr bwMode="auto">
            <a:xfrm>
              <a:off x="3600" y="2750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55"/>
            <p:cNvSpPr>
              <a:spLocks noChangeShapeType="1"/>
            </p:cNvSpPr>
            <p:nvPr/>
          </p:nvSpPr>
          <p:spPr bwMode="auto">
            <a:xfrm>
              <a:off x="3600" y="2832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56"/>
            <p:cNvSpPr>
              <a:spLocks noChangeShapeType="1"/>
            </p:cNvSpPr>
            <p:nvPr/>
          </p:nvSpPr>
          <p:spPr bwMode="auto">
            <a:xfrm>
              <a:off x="3780" y="2781"/>
              <a:ext cx="14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685800" y="5273675"/>
            <a:ext cx="336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0000FF"/>
                </a:solidFill>
                <a:latin typeface="VNI-Times" pitchFamily="2" charset="0"/>
              </a:rPr>
              <a:t>3</a:t>
            </a:r>
          </a:p>
          <a:p>
            <a:pPr eaLnBrk="1" hangingPunct="1"/>
            <a:r>
              <a:rPr lang="en-US" sz="2400" b="1">
                <a:solidFill>
                  <a:srgbClr val="0000FF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1676400" y="5273675"/>
            <a:ext cx="53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0000FF"/>
                </a:solidFill>
                <a:latin typeface="VNI-Times" pitchFamily="2" charset="0"/>
              </a:rPr>
              <a:t>2</a:t>
            </a:r>
          </a:p>
          <a:p>
            <a:pPr eaLnBrk="1" hangingPunct="1"/>
            <a:r>
              <a:rPr lang="en-US" sz="2400" b="1">
                <a:solidFill>
                  <a:srgbClr val="0000FF"/>
                </a:solidFill>
                <a:latin typeface="VNI-Times" pitchFamily="2" charset="0"/>
              </a:rPr>
              <a:t>8</a:t>
            </a:r>
          </a:p>
        </p:txBody>
      </p:sp>
      <p:grpSp>
        <p:nvGrpSpPr>
          <p:cNvPr id="9276" name="Group 60"/>
          <p:cNvGrpSpPr>
            <a:grpSpLocks/>
          </p:cNvGrpSpPr>
          <p:nvPr/>
        </p:nvGrpSpPr>
        <p:grpSpPr bwMode="auto">
          <a:xfrm>
            <a:off x="1345961" y="2866482"/>
            <a:ext cx="276225" cy="822325"/>
            <a:chOff x="1632" y="4992"/>
            <a:chExt cx="174" cy="518"/>
          </a:xfrm>
        </p:grpSpPr>
        <p:sp>
          <p:nvSpPr>
            <p:cNvPr id="7203" name="Text Box 61"/>
            <p:cNvSpPr txBox="1">
              <a:spLocks noChangeArrowheads="1"/>
            </p:cNvSpPr>
            <p:nvPr/>
          </p:nvSpPr>
          <p:spPr bwMode="auto">
            <a:xfrm>
              <a:off x="1632" y="4992"/>
              <a:ext cx="1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 dirty="0">
                  <a:solidFill>
                    <a:srgbClr val="CC0000"/>
                  </a:solidFill>
                  <a:latin typeface="VNI-Times" pitchFamily="2" charset="0"/>
                </a:rPr>
                <a:t>5</a:t>
              </a:r>
            </a:p>
            <a:p>
              <a:pPr eaLnBrk="1" hangingPunct="1"/>
              <a:r>
                <a:rPr lang="en-US" sz="2400" b="1" dirty="0">
                  <a:solidFill>
                    <a:srgbClr val="0000FF"/>
                  </a:solidFill>
                  <a:latin typeface="VNI-Times" pitchFamily="2" charset="0"/>
                </a:rPr>
                <a:t>8</a:t>
              </a:r>
            </a:p>
          </p:txBody>
        </p:sp>
        <p:sp>
          <p:nvSpPr>
            <p:cNvPr id="7204" name="Line 62"/>
            <p:cNvSpPr>
              <a:spLocks noChangeShapeType="1"/>
            </p:cNvSpPr>
            <p:nvPr/>
          </p:nvSpPr>
          <p:spPr bwMode="auto">
            <a:xfrm>
              <a:off x="1662" y="5250"/>
              <a:ext cx="14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6238875" y="4495800"/>
            <a:ext cx="1009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CC0000"/>
                </a:solidFill>
                <a:latin typeface="VNI-Times" pitchFamily="2" charset="0"/>
              </a:rPr>
              <a:t> 3 + 2</a:t>
            </a:r>
          </a:p>
        </p:txBody>
      </p:sp>
      <p:grpSp>
        <p:nvGrpSpPr>
          <p:cNvPr id="9280" name="Group 64"/>
          <p:cNvGrpSpPr>
            <a:grpSpLocks/>
          </p:cNvGrpSpPr>
          <p:nvPr/>
        </p:nvGrpSpPr>
        <p:grpSpPr bwMode="auto">
          <a:xfrm>
            <a:off x="6172200" y="4899025"/>
            <a:ext cx="152400" cy="130175"/>
            <a:chOff x="1968" y="4574"/>
            <a:chExt cx="96" cy="82"/>
          </a:xfrm>
        </p:grpSpPr>
        <p:sp>
          <p:nvSpPr>
            <p:cNvPr id="7201" name="Line 65"/>
            <p:cNvSpPr>
              <a:spLocks noChangeShapeType="1"/>
            </p:cNvSpPr>
            <p:nvPr/>
          </p:nvSpPr>
          <p:spPr bwMode="auto">
            <a:xfrm>
              <a:off x="1968" y="4574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66"/>
            <p:cNvSpPr>
              <a:spLocks noChangeShapeType="1"/>
            </p:cNvSpPr>
            <p:nvPr/>
          </p:nvSpPr>
          <p:spPr bwMode="auto">
            <a:xfrm>
              <a:off x="1968" y="4656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83" name="Line 67"/>
          <p:cNvSpPr>
            <a:spLocks noChangeShapeType="1"/>
          </p:cNvSpPr>
          <p:nvPr/>
        </p:nvSpPr>
        <p:spPr bwMode="auto">
          <a:xfrm>
            <a:off x="6443663" y="4967288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4" name="Text Box 68"/>
          <p:cNvSpPr txBox="1">
            <a:spLocks noChangeArrowheads="1"/>
          </p:cNvSpPr>
          <p:nvPr/>
        </p:nvSpPr>
        <p:spPr bwMode="auto">
          <a:xfrm>
            <a:off x="6477000" y="4953000"/>
            <a:ext cx="717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CC0000"/>
                </a:solidFill>
                <a:latin typeface="VNI-Times" pitchFamily="2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7200" name="WordArt 69"/>
          <p:cNvSpPr>
            <a:spLocks noChangeArrowheads="1" noChangeShapeType="1" noTextEdit="1"/>
          </p:cNvSpPr>
          <p:nvPr/>
        </p:nvSpPr>
        <p:spPr bwMode="auto">
          <a:xfrm>
            <a:off x="2565400" y="10668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1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41" grpId="0" animBg="1"/>
      <p:bldP spid="9242" grpId="0" animBg="1"/>
      <p:bldP spid="9243" grpId="0" animBg="1"/>
      <p:bldP spid="9244" grpId="0" animBg="1"/>
      <p:bldP spid="9245" grpId="0" animBg="1"/>
      <p:bldP spid="9246" grpId="0" animBg="1"/>
      <p:bldP spid="9247" grpId="0" animBg="1"/>
      <p:bldP spid="9248" grpId="0"/>
      <p:bldP spid="9248" grpId="1"/>
      <p:bldP spid="9249" grpId="0" animBg="1"/>
      <p:bldP spid="9250" grpId="0"/>
      <p:bldP spid="9251" grpId="0"/>
      <p:bldP spid="9273" grpId="0"/>
      <p:bldP spid="9274" grpId="0"/>
      <p:bldP spid="9279" grpId="0"/>
      <p:bldP spid="9283" grpId="0" animBg="1"/>
      <p:bldP spid="92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3581400" cy="11430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FF0066"/>
                </a:solidFill>
                <a:latin typeface="VNI-Times" pitchFamily="2" charset="0"/>
              </a:rPr>
              <a:t>  </a:t>
            </a:r>
            <a:r>
              <a:rPr lang="en-US" b="1">
                <a:solidFill>
                  <a:srgbClr val="FF0066"/>
                </a:solidFill>
                <a:latin typeface="VNI-Book" pitchFamily="2" charset="0"/>
              </a:rPr>
              <a:t> </a:t>
            </a:r>
            <a:endParaRPr lang="en-US" sz="7200" b="1">
              <a:solidFill>
                <a:srgbClr val="FF0066"/>
              </a:solidFill>
              <a:latin typeface="VNI-Times" pitchFamily="2" charset="0"/>
            </a:endParaRPr>
          </a:p>
        </p:txBody>
      </p:sp>
      <p:pic>
        <p:nvPicPr>
          <p:cNvPr id="8196" name="Picture 10" descr="0425_2j_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1000" y="-381000"/>
            <a:ext cx="60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0" descr="0425_2j_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3400" y="-381000"/>
            <a:ext cx="60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85725" y="3962400"/>
            <a:ext cx="9048750" cy="1600200"/>
            <a:chOff x="60" y="1920"/>
            <a:chExt cx="5700" cy="1632"/>
          </a:xfrm>
        </p:grpSpPr>
        <p:sp>
          <p:nvSpPr>
            <p:cNvPr id="8221" name="Rectangle 7"/>
            <p:cNvSpPr>
              <a:spLocks noChangeArrowheads="1"/>
            </p:cNvSpPr>
            <p:nvPr/>
          </p:nvSpPr>
          <p:spPr bwMode="auto">
            <a:xfrm>
              <a:off x="60" y="1920"/>
              <a:ext cx="5664" cy="1632"/>
            </a:xfrm>
            <a:prstGeom prst="rect">
              <a:avLst/>
            </a:prstGeom>
            <a:gradFill rotWithShape="1">
              <a:gsLst>
                <a:gs pos="0">
                  <a:srgbClr val="FFFFCC"/>
                </a:gs>
                <a:gs pos="100000">
                  <a:srgbClr val="FFCCFF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8222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6" y="2064"/>
              <a:ext cx="5514" cy="12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40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/>
                  <a:cs typeface="Times New Roman"/>
                </a:rPr>
                <a:t>Muốn cộng hai phân số cùng mẫu số, </a:t>
              </a:r>
            </a:p>
            <a:p>
              <a:pPr algn="ctr"/>
              <a:r>
                <a:rPr lang="en-US" sz="40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/>
                  <a:cs typeface="Times New Roman"/>
                </a:rPr>
                <a:t>ta cộng hai tử số với nhau và giữ nguyên </a:t>
              </a:r>
            </a:p>
            <a:p>
              <a:pPr algn="ctr"/>
              <a:r>
                <a:rPr lang="en-US" sz="4000" b="1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/>
                  <a:cs typeface="Times New Roman"/>
                </a:rPr>
                <a:t>mẫu số.</a:t>
              </a:r>
            </a:p>
          </p:txBody>
        </p:sp>
      </p:grpSp>
      <p:pic>
        <p:nvPicPr>
          <p:cNvPr id="8202" name="Picture 12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172200"/>
            <a:ext cx="6248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3949700" y="2590800"/>
            <a:ext cx="12430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CC0000"/>
                </a:solidFill>
                <a:latin typeface="VNI-Times" pitchFamily="2" charset="0"/>
              </a:rPr>
              <a:t> 3 + 2</a:t>
            </a:r>
          </a:p>
          <a:p>
            <a:pPr eaLnBrk="1" hangingPunct="1"/>
            <a:r>
              <a:rPr lang="en-US" sz="3600" b="1">
                <a:solidFill>
                  <a:srgbClr val="0000FF"/>
                </a:solidFill>
                <a:latin typeface="VNI-Times" pitchFamily="2" charset="0"/>
              </a:rPr>
              <a:t>    8</a:t>
            </a:r>
          </a:p>
        </p:txBody>
      </p:sp>
      <p:sp>
        <p:nvSpPr>
          <p:cNvPr id="8205" name="Line 15"/>
          <p:cNvSpPr>
            <a:spLocks noChangeShapeType="1"/>
          </p:cNvSpPr>
          <p:nvPr/>
        </p:nvSpPr>
        <p:spPr bwMode="auto">
          <a:xfrm>
            <a:off x="4191000" y="3200400"/>
            <a:ext cx="914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1876425" y="2586038"/>
            <a:ext cx="1828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CC0000"/>
                </a:solidFill>
                <a:latin typeface="VNI-Times" pitchFamily="2" charset="0"/>
              </a:rPr>
              <a:t>3         2</a:t>
            </a:r>
          </a:p>
          <a:p>
            <a:pPr eaLnBrk="1" hangingPunct="1"/>
            <a:r>
              <a:rPr lang="en-US" sz="3600" b="1" dirty="0">
                <a:solidFill>
                  <a:srgbClr val="0000FF"/>
                </a:solidFill>
                <a:latin typeface="VNI-Times" pitchFamily="2" charset="0"/>
              </a:rPr>
              <a:t>8         8</a:t>
            </a:r>
          </a:p>
        </p:txBody>
      </p:sp>
      <p:grpSp>
        <p:nvGrpSpPr>
          <p:cNvPr id="8207" name="Group 17"/>
          <p:cNvGrpSpPr>
            <a:grpSpLocks/>
          </p:cNvGrpSpPr>
          <p:nvPr/>
        </p:nvGrpSpPr>
        <p:grpSpPr bwMode="auto">
          <a:xfrm>
            <a:off x="1828800" y="3124200"/>
            <a:ext cx="1717675" cy="228600"/>
            <a:chOff x="1152" y="1968"/>
            <a:chExt cx="1082" cy="144"/>
          </a:xfrm>
        </p:grpSpPr>
        <p:grpSp>
          <p:nvGrpSpPr>
            <p:cNvPr id="8216" name="Group 18"/>
            <p:cNvGrpSpPr>
              <a:grpSpLocks/>
            </p:cNvGrpSpPr>
            <p:nvPr/>
          </p:nvGrpSpPr>
          <p:grpSpPr bwMode="auto">
            <a:xfrm>
              <a:off x="1632" y="1968"/>
              <a:ext cx="149" cy="144"/>
              <a:chOff x="4368" y="3120"/>
              <a:chExt cx="96" cy="96"/>
            </a:xfrm>
          </p:grpSpPr>
          <p:sp>
            <p:nvSpPr>
              <p:cNvPr id="8219" name="Line 19"/>
              <p:cNvSpPr>
                <a:spLocks noChangeShapeType="1"/>
              </p:cNvSpPr>
              <p:nvPr/>
            </p:nvSpPr>
            <p:spPr bwMode="auto">
              <a:xfrm>
                <a:off x="4368" y="316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Line 20"/>
              <p:cNvSpPr>
                <a:spLocks noChangeShapeType="1"/>
              </p:cNvSpPr>
              <p:nvPr/>
            </p:nvSpPr>
            <p:spPr bwMode="auto">
              <a:xfrm>
                <a:off x="4422" y="3120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7" name="Line 21"/>
            <p:cNvSpPr>
              <a:spLocks noChangeShapeType="1"/>
            </p:cNvSpPr>
            <p:nvPr/>
          </p:nvSpPr>
          <p:spPr bwMode="auto">
            <a:xfrm>
              <a:off x="1152" y="2036"/>
              <a:ext cx="30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22"/>
            <p:cNvSpPr>
              <a:spLocks noChangeShapeType="1"/>
            </p:cNvSpPr>
            <p:nvPr/>
          </p:nvSpPr>
          <p:spPr bwMode="auto">
            <a:xfrm>
              <a:off x="1928" y="2024"/>
              <a:ext cx="30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8" name="Line 23"/>
          <p:cNvSpPr>
            <a:spLocks noChangeShapeType="1"/>
          </p:cNvSpPr>
          <p:nvPr/>
        </p:nvSpPr>
        <p:spPr bwMode="auto">
          <a:xfrm>
            <a:off x="3708400" y="3289300"/>
            <a:ext cx="2921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24"/>
          <p:cNvSpPr>
            <a:spLocks noChangeShapeType="1"/>
          </p:cNvSpPr>
          <p:nvPr/>
        </p:nvSpPr>
        <p:spPr bwMode="auto">
          <a:xfrm>
            <a:off x="3695700" y="3162300"/>
            <a:ext cx="2921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25"/>
          <p:cNvSpPr txBox="1">
            <a:spLocks noChangeArrowheads="1"/>
          </p:cNvSpPr>
          <p:nvPr/>
        </p:nvSpPr>
        <p:spPr bwMode="auto">
          <a:xfrm>
            <a:off x="5645150" y="2619375"/>
            <a:ext cx="6794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CC0000"/>
                </a:solidFill>
                <a:latin typeface="VNI-Times" pitchFamily="2" charset="0"/>
              </a:rPr>
              <a:t>5</a:t>
            </a:r>
          </a:p>
          <a:p>
            <a:pPr eaLnBrk="1" hangingPunct="1"/>
            <a:r>
              <a:rPr lang="en-US" sz="3600" b="1">
                <a:solidFill>
                  <a:srgbClr val="0000FF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8211" name="Line 26"/>
          <p:cNvSpPr>
            <a:spLocks noChangeShapeType="1"/>
          </p:cNvSpPr>
          <p:nvPr/>
        </p:nvSpPr>
        <p:spPr bwMode="auto">
          <a:xfrm>
            <a:off x="5645150" y="3216275"/>
            <a:ext cx="47625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212" name="Group 27"/>
          <p:cNvGrpSpPr>
            <a:grpSpLocks/>
          </p:cNvGrpSpPr>
          <p:nvPr/>
        </p:nvGrpSpPr>
        <p:grpSpPr bwMode="auto">
          <a:xfrm>
            <a:off x="5257800" y="3149600"/>
            <a:ext cx="304800" cy="127000"/>
            <a:chOff x="2400" y="2040"/>
            <a:chExt cx="192" cy="80"/>
          </a:xfrm>
        </p:grpSpPr>
        <p:sp>
          <p:nvSpPr>
            <p:cNvPr id="8214" name="Line 28"/>
            <p:cNvSpPr>
              <a:spLocks noChangeShapeType="1"/>
            </p:cNvSpPr>
            <p:nvPr/>
          </p:nvSpPr>
          <p:spPr bwMode="auto">
            <a:xfrm>
              <a:off x="2408" y="2120"/>
              <a:ext cx="18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9"/>
            <p:cNvSpPr>
              <a:spLocks noChangeShapeType="1"/>
            </p:cNvSpPr>
            <p:nvPr/>
          </p:nvSpPr>
          <p:spPr bwMode="auto">
            <a:xfrm>
              <a:off x="2400" y="2040"/>
              <a:ext cx="18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981200" y="45259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706563" y="1255713"/>
            <a:ext cx="15240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/>
            <a:r>
              <a:rPr lang="en-US" sz="4000" b="1">
                <a:latin typeface="Times New Roman" pitchFamily="18" charset="0"/>
                <a:cs typeface="Times New Roman" pitchFamily="18" charset="0"/>
              </a:rPr>
              <a:t>Tính: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731000" y="58975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1275" name="Group 11"/>
          <p:cNvGraphicFramePr>
            <a:graphicFrameLocks noGrp="1"/>
          </p:cNvGraphicFramePr>
          <p:nvPr/>
        </p:nvGraphicFramePr>
        <p:xfrm>
          <a:off x="179388" y="2062163"/>
          <a:ext cx="5535612" cy="4567237"/>
        </p:xfrm>
        <a:graphic>
          <a:graphicData uri="http://schemas.openxmlformats.org/drawingml/2006/table">
            <a:tbl>
              <a:tblPr/>
              <a:tblGrid>
                <a:gridCol w="5535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5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8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2" marR="914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1287" name="Group 23"/>
          <p:cNvGrpSpPr>
            <a:grpSpLocks/>
          </p:cNvGrpSpPr>
          <p:nvPr/>
        </p:nvGrpSpPr>
        <p:grpSpPr bwMode="auto">
          <a:xfrm>
            <a:off x="501650" y="2112963"/>
            <a:ext cx="1479550" cy="946150"/>
            <a:chOff x="320" y="1392"/>
            <a:chExt cx="932" cy="596"/>
          </a:xfrm>
        </p:grpSpPr>
        <p:sp>
          <p:nvSpPr>
            <p:cNvPr id="9347" name="Rectangle 24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48" name="Group 25"/>
            <p:cNvGrpSpPr>
              <a:grpSpLocks/>
            </p:cNvGrpSpPr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49" name="Text Box 26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buFontTx/>
                  <a:buAutoNum type="arabicPlain" startAt="2"/>
                </a:pPr>
                <a:r>
                  <a:rPr lang="en-US" sz="2800" b="1">
                    <a:latin typeface="VNI-Times" pitchFamily="2" charset="0"/>
                  </a:rPr>
                  <a:t>    3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5      5</a:t>
                </a:r>
              </a:p>
            </p:txBody>
          </p:sp>
          <p:grpSp>
            <p:nvGrpSpPr>
              <p:cNvPr id="9350" name="Group 27"/>
              <p:cNvGrpSpPr>
                <a:grpSpLocks/>
              </p:cNvGrpSpPr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51" name="Group 28"/>
                <p:cNvGrpSpPr>
                  <a:grpSpLocks/>
                </p:cNvGrpSpPr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54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5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52" name="Line 31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53" name="Line 32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297" name="Group 33"/>
          <p:cNvGrpSpPr>
            <a:grpSpLocks/>
          </p:cNvGrpSpPr>
          <p:nvPr/>
        </p:nvGrpSpPr>
        <p:grpSpPr bwMode="auto">
          <a:xfrm>
            <a:off x="2263775" y="2144713"/>
            <a:ext cx="1162050" cy="946150"/>
            <a:chOff x="4752" y="3552"/>
            <a:chExt cx="732" cy="596"/>
          </a:xfrm>
        </p:grpSpPr>
        <p:grpSp>
          <p:nvGrpSpPr>
            <p:cNvPr id="9342" name="Group 34"/>
            <p:cNvGrpSpPr>
              <a:grpSpLocks/>
            </p:cNvGrpSpPr>
            <p:nvPr/>
          </p:nvGrpSpPr>
          <p:grpSpPr bwMode="auto">
            <a:xfrm>
              <a:off x="4752" y="3552"/>
              <a:ext cx="732" cy="596"/>
              <a:chOff x="3024" y="3279"/>
              <a:chExt cx="732" cy="596"/>
            </a:xfrm>
          </p:grpSpPr>
          <p:sp>
            <p:nvSpPr>
              <p:cNvPr id="9344" name="Text Box 35"/>
              <p:cNvSpPr txBox="1">
                <a:spLocks noChangeArrowheads="1"/>
              </p:cNvSpPr>
              <p:nvPr/>
            </p:nvSpPr>
            <p:spPr bwMode="auto">
              <a:xfrm>
                <a:off x="3120" y="3279"/>
                <a:ext cx="63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 2 + 3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    5</a:t>
                </a:r>
              </a:p>
            </p:txBody>
          </p:sp>
          <p:sp>
            <p:nvSpPr>
              <p:cNvPr id="9345" name="Line 36"/>
              <p:cNvSpPr>
                <a:spLocks noChangeShapeType="1"/>
              </p:cNvSpPr>
              <p:nvPr/>
            </p:nvSpPr>
            <p:spPr bwMode="auto">
              <a:xfrm>
                <a:off x="3024" y="3533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46" name="Line 37"/>
              <p:cNvSpPr>
                <a:spLocks noChangeShapeType="1"/>
              </p:cNvSpPr>
              <p:nvPr/>
            </p:nvSpPr>
            <p:spPr bwMode="auto">
              <a:xfrm>
                <a:off x="3024" y="360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43" name="Line 38"/>
            <p:cNvSpPr>
              <a:spLocks noChangeShapeType="1"/>
            </p:cNvSpPr>
            <p:nvPr/>
          </p:nvSpPr>
          <p:spPr bwMode="auto">
            <a:xfrm>
              <a:off x="4992" y="384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03" name="Group 39"/>
          <p:cNvGrpSpPr>
            <a:grpSpLocks/>
          </p:cNvGrpSpPr>
          <p:nvPr/>
        </p:nvGrpSpPr>
        <p:grpSpPr bwMode="auto">
          <a:xfrm>
            <a:off x="304800" y="4387850"/>
            <a:ext cx="1479550" cy="946150"/>
            <a:chOff x="320" y="1392"/>
            <a:chExt cx="932" cy="596"/>
          </a:xfrm>
        </p:grpSpPr>
        <p:sp>
          <p:nvSpPr>
            <p:cNvPr id="9333" name="Rectangle 40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34" name="Group 41"/>
            <p:cNvGrpSpPr>
              <a:grpSpLocks/>
            </p:cNvGrpSpPr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35" name="Text Box 42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3      7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8      8</a:t>
                </a:r>
              </a:p>
            </p:txBody>
          </p:sp>
          <p:grpSp>
            <p:nvGrpSpPr>
              <p:cNvPr id="9336" name="Group 43"/>
              <p:cNvGrpSpPr>
                <a:grpSpLocks/>
              </p:cNvGrpSpPr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37" name="Group 44"/>
                <p:cNvGrpSpPr>
                  <a:grpSpLocks/>
                </p:cNvGrpSpPr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40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1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38" name="Line 47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9" name="Line 48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241" name="Rectangle 50"/>
          <p:cNvSpPr>
            <a:spLocks noChangeArrowheads="1"/>
          </p:cNvSpPr>
          <p:nvPr/>
        </p:nvSpPr>
        <p:spPr bwMode="auto">
          <a:xfrm>
            <a:off x="990600" y="3473450"/>
            <a:ext cx="533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2800"/>
          </a:p>
        </p:txBody>
      </p:sp>
      <p:grpSp>
        <p:nvGrpSpPr>
          <p:cNvPr id="11291" name="Group 51"/>
          <p:cNvGrpSpPr>
            <a:grpSpLocks/>
          </p:cNvGrpSpPr>
          <p:nvPr/>
        </p:nvGrpSpPr>
        <p:grpSpPr bwMode="auto">
          <a:xfrm>
            <a:off x="695325" y="5605463"/>
            <a:ext cx="1339850" cy="946150"/>
            <a:chOff x="4752" y="2640"/>
            <a:chExt cx="844" cy="596"/>
          </a:xfrm>
        </p:grpSpPr>
        <p:sp>
          <p:nvSpPr>
            <p:cNvPr id="9326" name="Text Box 52"/>
            <p:cNvSpPr txBox="1">
              <a:spLocks noChangeArrowheads="1"/>
            </p:cNvSpPr>
            <p:nvPr/>
          </p:nvSpPr>
          <p:spPr bwMode="auto">
            <a:xfrm>
              <a:off x="4752" y="2640"/>
              <a:ext cx="84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35      7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25     25</a:t>
              </a:r>
            </a:p>
          </p:txBody>
        </p:sp>
        <p:grpSp>
          <p:nvGrpSpPr>
            <p:cNvPr id="9327" name="Group 53"/>
            <p:cNvGrpSpPr>
              <a:grpSpLocks/>
            </p:cNvGrpSpPr>
            <p:nvPr/>
          </p:nvGrpSpPr>
          <p:grpSpPr bwMode="auto">
            <a:xfrm>
              <a:off x="4800" y="2880"/>
              <a:ext cx="715" cy="96"/>
              <a:chOff x="4800" y="2888"/>
              <a:chExt cx="715" cy="96"/>
            </a:xfrm>
          </p:grpSpPr>
          <p:grpSp>
            <p:nvGrpSpPr>
              <p:cNvPr id="9328" name="Group 54"/>
              <p:cNvGrpSpPr>
                <a:grpSpLocks/>
              </p:cNvGrpSpPr>
              <p:nvPr/>
            </p:nvGrpSpPr>
            <p:grpSpPr bwMode="auto">
              <a:xfrm rot="10800000">
                <a:off x="5118" y="2888"/>
                <a:ext cx="119" cy="96"/>
                <a:chOff x="4368" y="3120"/>
                <a:chExt cx="96" cy="96"/>
              </a:xfrm>
            </p:grpSpPr>
            <p:sp>
              <p:nvSpPr>
                <p:cNvPr id="9331" name="Line 55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2" name="Line 56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9" name="Line 57"/>
              <p:cNvSpPr>
                <a:spLocks noChangeShapeType="1"/>
              </p:cNvSpPr>
              <p:nvPr/>
            </p:nvSpPr>
            <p:spPr bwMode="auto">
              <a:xfrm rot="10800000">
                <a:off x="5336" y="2939"/>
                <a:ext cx="17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0" name="Line 58"/>
              <p:cNvSpPr>
                <a:spLocks noChangeShapeType="1"/>
              </p:cNvSpPr>
              <p:nvPr/>
            </p:nvSpPr>
            <p:spPr bwMode="auto">
              <a:xfrm rot="10800000">
                <a:off x="4800" y="2928"/>
                <a:ext cx="23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323" name="Group 59"/>
          <p:cNvGrpSpPr>
            <a:grpSpLocks/>
          </p:cNvGrpSpPr>
          <p:nvPr/>
        </p:nvGrpSpPr>
        <p:grpSpPr bwMode="auto">
          <a:xfrm>
            <a:off x="473075" y="3322638"/>
            <a:ext cx="1479550" cy="946150"/>
            <a:chOff x="320" y="1392"/>
            <a:chExt cx="932" cy="596"/>
          </a:xfrm>
        </p:grpSpPr>
        <p:sp>
          <p:nvSpPr>
            <p:cNvPr id="9317" name="Rectangle 60"/>
            <p:cNvSpPr>
              <a:spLocks noChangeArrowheads="1"/>
            </p:cNvSpPr>
            <p:nvPr/>
          </p:nvSpPr>
          <p:spPr bwMode="auto">
            <a:xfrm>
              <a:off x="320" y="1520"/>
              <a:ext cx="33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2800"/>
            </a:p>
          </p:txBody>
        </p:sp>
        <p:grpSp>
          <p:nvGrpSpPr>
            <p:cNvPr id="9318" name="Group 61"/>
            <p:cNvGrpSpPr>
              <a:grpSpLocks/>
            </p:cNvGrpSpPr>
            <p:nvPr/>
          </p:nvGrpSpPr>
          <p:grpSpPr bwMode="auto">
            <a:xfrm>
              <a:off x="576" y="1392"/>
              <a:ext cx="676" cy="596"/>
              <a:chOff x="576" y="1392"/>
              <a:chExt cx="676" cy="596"/>
            </a:xfrm>
          </p:grpSpPr>
          <p:sp>
            <p:nvSpPr>
              <p:cNvPr id="9319" name="Text Box 62"/>
              <p:cNvSpPr txBox="1">
                <a:spLocks noChangeArrowheads="1"/>
              </p:cNvSpPr>
              <p:nvPr/>
            </p:nvSpPr>
            <p:spPr bwMode="auto">
              <a:xfrm>
                <a:off x="576" y="1392"/>
                <a:ext cx="67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3      5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4      4</a:t>
                </a:r>
              </a:p>
            </p:txBody>
          </p:sp>
          <p:grpSp>
            <p:nvGrpSpPr>
              <p:cNvPr id="9320" name="Group 63"/>
              <p:cNvGrpSpPr>
                <a:grpSpLocks/>
              </p:cNvGrpSpPr>
              <p:nvPr/>
            </p:nvGrpSpPr>
            <p:grpSpPr bwMode="auto">
              <a:xfrm>
                <a:off x="624" y="1632"/>
                <a:ext cx="588" cy="96"/>
                <a:chOff x="2928" y="2739"/>
                <a:chExt cx="588" cy="96"/>
              </a:xfrm>
            </p:grpSpPr>
            <p:grpSp>
              <p:nvGrpSpPr>
                <p:cNvPr id="9321" name="Group 64"/>
                <p:cNvGrpSpPr>
                  <a:grpSpLocks/>
                </p:cNvGrpSpPr>
                <p:nvPr/>
              </p:nvGrpSpPr>
              <p:grpSpPr bwMode="auto">
                <a:xfrm>
                  <a:off x="3151" y="2739"/>
                  <a:ext cx="96" cy="96"/>
                  <a:chOff x="4368" y="3120"/>
                  <a:chExt cx="96" cy="96"/>
                </a:xfrm>
              </p:grpSpPr>
              <p:sp>
                <p:nvSpPr>
                  <p:cNvPr id="9324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3168"/>
                    <a:ext cx="9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5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4422" y="3120"/>
                    <a:ext cx="0" cy="9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322" name="Line 67"/>
                <p:cNvSpPr>
                  <a:spLocks noChangeShapeType="1"/>
                </p:cNvSpPr>
                <p:nvPr/>
              </p:nvSpPr>
              <p:spPr bwMode="auto">
                <a:xfrm>
                  <a:off x="2928" y="278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3" name="Line 68"/>
                <p:cNvSpPr>
                  <a:spLocks noChangeShapeType="1"/>
                </p:cNvSpPr>
                <p:nvPr/>
              </p:nvSpPr>
              <p:spPr bwMode="auto">
                <a:xfrm>
                  <a:off x="3324" y="278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333" name="Group 69"/>
          <p:cNvGrpSpPr>
            <a:grpSpLocks/>
          </p:cNvGrpSpPr>
          <p:nvPr/>
        </p:nvGrpSpPr>
        <p:grpSpPr bwMode="auto">
          <a:xfrm>
            <a:off x="2163763" y="3344863"/>
            <a:ext cx="1162050" cy="946150"/>
            <a:chOff x="4752" y="3552"/>
            <a:chExt cx="732" cy="596"/>
          </a:xfrm>
        </p:grpSpPr>
        <p:grpSp>
          <p:nvGrpSpPr>
            <p:cNvPr id="9312" name="Group 70"/>
            <p:cNvGrpSpPr>
              <a:grpSpLocks/>
            </p:cNvGrpSpPr>
            <p:nvPr/>
          </p:nvGrpSpPr>
          <p:grpSpPr bwMode="auto">
            <a:xfrm>
              <a:off x="4752" y="3552"/>
              <a:ext cx="732" cy="596"/>
              <a:chOff x="3024" y="3279"/>
              <a:chExt cx="732" cy="596"/>
            </a:xfrm>
          </p:grpSpPr>
          <p:sp>
            <p:nvSpPr>
              <p:cNvPr id="9314" name="Text Box 71"/>
              <p:cNvSpPr txBox="1">
                <a:spLocks noChangeArrowheads="1"/>
              </p:cNvSpPr>
              <p:nvPr/>
            </p:nvSpPr>
            <p:spPr bwMode="auto">
              <a:xfrm>
                <a:off x="3120" y="3279"/>
                <a:ext cx="636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 3 + 5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    4</a:t>
                </a:r>
              </a:p>
            </p:txBody>
          </p:sp>
          <p:sp>
            <p:nvSpPr>
              <p:cNvPr id="9315" name="Line 72"/>
              <p:cNvSpPr>
                <a:spLocks noChangeShapeType="1"/>
              </p:cNvSpPr>
              <p:nvPr/>
            </p:nvSpPr>
            <p:spPr bwMode="auto">
              <a:xfrm>
                <a:off x="3024" y="3533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6" name="Line 73"/>
              <p:cNvSpPr>
                <a:spLocks noChangeShapeType="1"/>
              </p:cNvSpPr>
              <p:nvPr/>
            </p:nvSpPr>
            <p:spPr bwMode="auto">
              <a:xfrm>
                <a:off x="3024" y="360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13" name="Line 74"/>
            <p:cNvSpPr>
              <a:spLocks noChangeShapeType="1"/>
            </p:cNvSpPr>
            <p:nvPr/>
          </p:nvSpPr>
          <p:spPr bwMode="auto">
            <a:xfrm>
              <a:off x="4992" y="384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39" name="Group 75"/>
          <p:cNvGrpSpPr>
            <a:grpSpLocks/>
          </p:cNvGrpSpPr>
          <p:nvPr/>
        </p:nvGrpSpPr>
        <p:grpSpPr bwMode="auto">
          <a:xfrm>
            <a:off x="3362325" y="3344863"/>
            <a:ext cx="622300" cy="946150"/>
            <a:chOff x="3552" y="2544"/>
            <a:chExt cx="380" cy="596"/>
          </a:xfrm>
        </p:grpSpPr>
        <p:sp>
          <p:nvSpPr>
            <p:cNvPr id="9307" name="Text Box 76"/>
            <p:cNvSpPr txBox="1">
              <a:spLocks noChangeArrowheads="1"/>
            </p:cNvSpPr>
            <p:nvPr/>
          </p:nvSpPr>
          <p:spPr bwMode="auto">
            <a:xfrm>
              <a:off x="3711" y="2544"/>
              <a:ext cx="221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8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4</a:t>
              </a:r>
            </a:p>
          </p:txBody>
        </p:sp>
        <p:grpSp>
          <p:nvGrpSpPr>
            <p:cNvPr id="9308" name="Group 77"/>
            <p:cNvGrpSpPr>
              <a:grpSpLocks/>
            </p:cNvGrpSpPr>
            <p:nvPr/>
          </p:nvGrpSpPr>
          <p:grpSpPr bwMode="auto">
            <a:xfrm>
              <a:off x="3552" y="2784"/>
              <a:ext cx="324" cy="96"/>
              <a:chOff x="3552" y="2784"/>
              <a:chExt cx="324" cy="96"/>
            </a:xfrm>
          </p:grpSpPr>
          <p:sp>
            <p:nvSpPr>
              <p:cNvPr id="9309" name="Line 78"/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0" name="Line 79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1" name="Line 80"/>
              <p:cNvSpPr>
                <a:spLocks noChangeShapeType="1"/>
              </p:cNvSpPr>
              <p:nvPr/>
            </p:nvSpPr>
            <p:spPr bwMode="auto">
              <a:xfrm>
                <a:off x="3732" y="2829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345" name="Group 81"/>
          <p:cNvGrpSpPr>
            <a:grpSpLocks/>
          </p:cNvGrpSpPr>
          <p:nvPr/>
        </p:nvGrpSpPr>
        <p:grpSpPr bwMode="auto">
          <a:xfrm>
            <a:off x="3808413" y="2112963"/>
            <a:ext cx="612775" cy="946150"/>
            <a:chOff x="3552" y="2544"/>
            <a:chExt cx="387" cy="596"/>
          </a:xfrm>
        </p:grpSpPr>
        <p:sp>
          <p:nvSpPr>
            <p:cNvPr id="9302" name="Text Box 82"/>
            <p:cNvSpPr txBox="1">
              <a:spLocks noChangeArrowheads="1"/>
            </p:cNvSpPr>
            <p:nvPr/>
          </p:nvSpPr>
          <p:spPr bwMode="auto">
            <a:xfrm>
              <a:off x="3711" y="2544"/>
              <a:ext cx="22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5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5</a:t>
              </a:r>
            </a:p>
          </p:txBody>
        </p:sp>
        <p:grpSp>
          <p:nvGrpSpPr>
            <p:cNvPr id="9303" name="Group 83"/>
            <p:cNvGrpSpPr>
              <a:grpSpLocks/>
            </p:cNvGrpSpPr>
            <p:nvPr/>
          </p:nvGrpSpPr>
          <p:grpSpPr bwMode="auto">
            <a:xfrm>
              <a:off x="3552" y="2784"/>
              <a:ext cx="324" cy="96"/>
              <a:chOff x="3552" y="2784"/>
              <a:chExt cx="324" cy="96"/>
            </a:xfrm>
          </p:grpSpPr>
          <p:sp>
            <p:nvSpPr>
              <p:cNvPr id="9304" name="Line 84"/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05" name="Line 85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06" name="Line 86"/>
              <p:cNvSpPr>
                <a:spLocks noChangeShapeType="1"/>
              </p:cNvSpPr>
              <p:nvPr/>
            </p:nvSpPr>
            <p:spPr bwMode="auto">
              <a:xfrm>
                <a:off x="3732" y="2829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351" name="Group 87"/>
          <p:cNvGrpSpPr>
            <a:grpSpLocks/>
          </p:cNvGrpSpPr>
          <p:nvPr/>
        </p:nvGrpSpPr>
        <p:grpSpPr bwMode="auto">
          <a:xfrm>
            <a:off x="2230438" y="5589588"/>
            <a:ext cx="1339850" cy="946150"/>
            <a:chOff x="1968" y="3456"/>
            <a:chExt cx="844" cy="596"/>
          </a:xfrm>
        </p:grpSpPr>
        <p:grpSp>
          <p:nvGrpSpPr>
            <p:cNvPr id="9295" name="Group 88"/>
            <p:cNvGrpSpPr>
              <a:grpSpLocks/>
            </p:cNvGrpSpPr>
            <p:nvPr/>
          </p:nvGrpSpPr>
          <p:grpSpPr bwMode="auto">
            <a:xfrm>
              <a:off x="1968" y="3456"/>
              <a:ext cx="844" cy="596"/>
              <a:chOff x="4752" y="3552"/>
              <a:chExt cx="844" cy="596"/>
            </a:xfrm>
          </p:grpSpPr>
          <p:grpSp>
            <p:nvGrpSpPr>
              <p:cNvPr id="9297" name="Group 89"/>
              <p:cNvGrpSpPr>
                <a:grpSpLocks/>
              </p:cNvGrpSpPr>
              <p:nvPr/>
            </p:nvGrpSpPr>
            <p:grpSpPr bwMode="auto">
              <a:xfrm>
                <a:off x="4752" y="3552"/>
                <a:ext cx="844" cy="596"/>
                <a:chOff x="3024" y="3279"/>
                <a:chExt cx="844" cy="596"/>
              </a:xfrm>
            </p:grpSpPr>
            <p:sp>
              <p:nvSpPr>
                <p:cNvPr id="9299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3120" y="3279"/>
                  <a:ext cx="748" cy="5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35 + 7</a:t>
                  </a:r>
                </a:p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  25</a:t>
                  </a:r>
                </a:p>
              </p:txBody>
            </p:sp>
            <p:sp>
              <p:nvSpPr>
                <p:cNvPr id="9300" name="Line 91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1" name="Line 92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98" name="Line 93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96" name="Line 94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5" name="Group 101"/>
          <p:cNvGrpSpPr>
            <a:grpSpLocks/>
          </p:cNvGrpSpPr>
          <p:nvPr/>
        </p:nvGrpSpPr>
        <p:grpSpPr bwMode="auto">
          <a:xfrm>
            <a:off x="3856038" y="4367213"/>
            <a:ext cx="792162" cy="946150"/>
            <a:chOff x="2592" y="2736"/>
            <a:chExt cx="499" cy="596"/>
          </a:xfrm>
        </p:grpSpPr>
        <p:grpSp>
          <p:nvGrpSpPr>
            <p:cNvPr id="9288" name="Group 102"/>
            <p:cNvGrpSpPr>
              <a:grpSpLocks/>
            </p:cNvGrpSpPr>
            <p:nvPr/>
          </p:nvGrpSpPr>
          <p:grpSpPr bwMode="auto">
            <a:xfrm>
              <a:off x="2592" y="2736"/>
              <a:ext cx="499" cy="596"/>
              <a:chOff x="3552" y="2544"/>
              <a:chExt cx="499" cy="596"/>
            </a:xfrm>
          </p:grpSpPr>
          <p:sp>
            <p:nvSpPr>
              <p:cNvPr id="9290" name="Text Box 103"/>
              <p:cNvSpPr txBox="1">
                <a:spLocks noChangeArrowheads="1"/>
              </p:cNvSpPr>
              <p:nvPr/>
            </p:nvSpPr>
            <p:spPr bwMode="auto">
              <a:xfrm>
                <a:off x="3711" y="2544"/>
                <a:ext cx="340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10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 8</a:t>
                </a:r>
              </a:p>
            </p:txBody>
          </p:sp>
          <p:grpSp>
            <p:nvGrpSpPr>
              <p:cNvPr id="9291" name="Group 104"/>
              <p:cNvGrpSpPr>
                <a:grpSpLocks/>
              </p:cNvGrpSpPr>
              <p:nvPr/>
            </p:nvGrpSpPr>
            <p:grpSpPr bwMode="auto">
              <a:xfrm>
                <a:off x="3552" y="2784"/>
                <a:ext cx="324" cy="96"/>
                <a:chOff x="3552" y="2784"/>
                <a:chExt cx="324" cy="96"/>
              </a:xfrm>
            </p:grpSpPr>
            <p:sp>
              <p:nvSpPr>
                <p:cNvPr id="9292" name="Line 105"/>
                <p:cNvSpPr>
                  <a:spLocks noChangeShapeType="1"/>
                </p:cNvSpPr>
                <p:nvPr/>
              </p:nvSpPr>
              <p:spPr bwMode="auto">
                <a:xfrm>
                  <a:off x="3552" y="278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3" name="Line 106"/>
                <p:cNvSpPr>
                  <a:spLocks noChangeShapeType="1"/>
                </p:cNvSpPr>
                <p:nvPr/>
              </p:nvSpPr>
              <p:spPr bwMode="auto">
                <a:xfrm>
                  <a:off x="3552" y="28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4" name="Line 107"/>
                <p:cNvSpPr>
                  <a:spLocks noChangeShapeType="1"/>
                </p:cNvSpPr>
                <p:nvPr/>
              </p:nvSpPr>
              <p:spPr bwMode="auto">
                <a:xfrm>
                  <a:off x="3732" y="2829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289" name="Line 108"/>
            <p:cNvSpPr>
              <a:spLocks noChangeShapeType="1"/>
            </p:cNvSpPr>
            <p:nvPr/>
          </p:nvSpPr>
          <p:spPr bwMode="auto">
            <a:xfrm>
              <a:off x="2784" y="30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73" name="Group 109"/>
          <p:cNvGrpSpPr>
            <a:grpSpLocks/>
          </p:cNvGrpSpPr>
          <p:nvPr/>
        </p:nvGrpSpPr>
        <p:grpSpPr bwMode="auto">
          <a:xfrm>
            <a:off x="3844925" y="5592763"/>
            <a:ext cx="792163" cy="1082675"/>
            <a:chOff x="2592" y="2736"/>
            <a:chExt cx="499" cy="596"/>
          </a:xfrm>
        </p:grpSpPr>
        <p:grpSp>
          <p:nvGrpSpPr>
            <p:cNvPr id="9281" name="Group 110"/>
            <p:cNvGrpSpPr>
              <a:grpSpLocks/>
            </p:cNvGrpSpPr>
            <p:nvPr/>
          </p:nvGrpSpPr>
          <p:grpSpPr bwMode="auto">
            <a:xfrm>
              <a:off x="2592" y="2736"/>
              <a:ext cx="499" cy="596"/>
              <a:chOff x="3552" y="2544"/>
              <a:chExt cx="499" cy="596"/>
            </a:xfrm>
          </p:grpSpPr>
          <p:sp>
            <p:nvSpPr>
              <p:cNvPr id="9283" name="Text Box 111"/>
              <p:cNvSpPr txBox="1">
                <a:spLocks noChangeArrowheads="1"/>
              </p:cNvSpPr>
              <p:nvPr/>
            </p:nvSpPr>
            <p:spPr bwMode="auto">
              <a:xfrm>
                <a:off x="3711" y="2544"/>
                <a:ext cx="340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42</a:t>
                </a:r>
              </a:p>
              <a:p>
                <a:pPr eaLnBrk="1" hangingPunct="1"/>
                <a:r>
                  <a:rPr lang="en-US" sz="2800" b="1">
                    <a:latin typeface="VNI-Times" pitchFamily="2" charset="0"/>
                  </a:rPr>
                  <a:t>25</a:t>
                </a:r>
              </a:p>
            </p:txBody>
          </p:sp>
          <p:grpSp>
            <p:nvGrpSpPr>
              <p:cNvPr id="9284" name="Group 112"/>
              <p:cNvGrpSpPr>
                <a:grpSpLocks/>
              </p:cNvGrpSpPr>
              <p:nvPr/>
            </p:nvGrpSpPr>
            <p:grpSpPr bwMode="auto">
              <a:xfrm>
                <a:off x="3552" y="2784"/>
                <a:ext cx="324" cy="96"/>
                <a:chOff x="3552" y="2784"/>
                <a:chExt cx="324" cy="96"/>
              </a:xfrm>
            </p:grpSpPr>
            <p:sp>
              <p:nvSpPr>
                <p:cNvPr id="9285" name="Line 113"/>
                <p:cNvSpPr>
                  <a:spLocks noChangeShapeType="1"/>
                </p:cNvSpPr>
                <p:nvPr/>
              </p:nvSpPr>
              <p:spPr bwMode="auto">
                <a:xfrm>
                  <a:off x="3552" y="278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6" name="Line 114"/>
                <p:cNvSpPr>
                  <a:spLocks noChangeShapeType="1"/>
                </p:cNvSpPr>
                <p:nvPr/>
              </p:nvSpPr>
              <p:spPr bwMode="auto">
                <a:xfrm>
                  <a:off x="3552" y="28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7" name="Line 115"/>
                <p:cNvSpPr>
                  <a:spLocks noChangeShapeType="1"/>
                </p:cNvSpPr>
                <p:nvPr/>
              </p:nvSpPr>
              <p:spPr bwMode="auto">
                <a:xfrm>
                  <a:off x="3732" y="2829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282" name="Line 116"/>
            <p:cNvSpPr>
              <a:spLocks noChangeShapeType="1"/>
            </p:cNvSpPr>
            <p:nvPr/>
          </p:nvSpPr>
          <p:spPr bwMode="auto">
            <a:xfrm>
              <a:off x="2784" y="30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82" name="Text Box 118"/>
          <p:cNvSpPr txBox="1">
            <a:spLocks noChangeArrowheads="1"/>
          </p:cNvSpPr>
          <p:nvPr/>
        </p:nvSpPr>
        <p:spPr bwMode="auto">
          <a:xfrm>
            <a:off x="4708525" y="2233613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= </a:t>
            </a:r>
            <a:r>
              <a:rPr lang="en-US" sz="2800" b="1">
                <a:solidFill>
                  <a:srgbClr val="FF33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1383" name="Text Box 119"/>
          <p:cNvSpPr txBox="1">
            <a:spLocks noChangeArrowheads="1"/>
          </p:cNvSpPr>
          <p:nvPr/>
        </p:nvSpPr>
        <p:spPr bwMode="auto">
          <a:xfrm>
            <a:off x="4713288" y="3525838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= </a:t>
            </a:r>
            <a:r>
              <a:rPr lang="en-US" sz="2800" b="1">
                <a:solidFill>
                  <a:srgbClr val="FF3300"/>
                </a:solidFill>
                <a:latin typeface="VNI-Times" pitchFamily="2" charset="0"/>
              </a:rPr>
              <a:t>2</a:t>
            </a:r>
          </a:p>
        </p:txBody>
      </p:sp>
      <p:grpSp>
        <p:nvGrpSpPr>
          <p:cNvPr id="11385" name="Group 121"/>
          <p:cNvGrpSpPr>
            <a:grpSpLocks/>
          </p:cNvGrpSpPr>
          <p:nvPr/>
        </p:nvGrpSpPr>
        <p:grpSpPr bwMode="auto">
          <a:xfrm>
            <a:off x="6022975" y="2390775"/>
            <a:ext cx="3048000" cy="3733800"/>
            <a:chOff x="192" y="1824"/>
            <a:chExt cx="1920" cy="2352"/>
          </a:xfrm>
        </p:grpSpPr>
        <p:sp>
          <p:nvSpPr>
            <p:cNvPr id="9279" name="Rectangle 122"/>
            <p:cNvSpPr>
              <a:spLocks noChangeArrowheads="1"/>
            </p:cNvSpPr>
            <p:nvPr/>
          </p:nvSpPr>
          <p:spPr bwMode="auto">
            <a:xfrm>
              <a:off x="192" y="1824"/>
              <a:ext cx="1920" cy="2352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</a:p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cùng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tử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nhau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giữ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nguyên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280" name="Picture 123" descr="Bauernb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" y="3792"/>
              <a:ext cx="1773" cy="38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53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320675" y="1255713"/>
            <a:ext cx="1339850" cy="403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Bài1:</a:t>
            </a:r>
          </a:p>
        </p:txBody>
      </p:sp>
      <p:grpSp>
        <p:nvGrpSpPr>
          <p:cNvPr id="118" name="Group 87"/>
          <p:cNvGrpSpPr>
            <a:grpSpLocks/>
          </p:cNvGrpSpPr>
          <p:nvPr/>
        </p:nvGrpSpPr>
        <p:grpSpPr bwMode="auto">
          <a:xfrm>
            <a:off x="2179638" y="4445000"/>
            <a:ext cx="1219200" cy="954088"/>
            <a:chOff x="1968" y="3456"/>
            <a:chExt cx="768" cy="601"/>
          </a:xfrm>
        </p:grpSpPr>
        <p:grpSp>
          <p:nvGrpSpPr>
            <p:cNvPr id="9272" name="Group 88"/>
            <p:cNvGrpSpPr>
              <a:grpSpLocks/>
            </p:cNvGrpSpPr>
            <p:nvPr/>
          </p:nvGrpSpPr>
          <p:grpSpPr bwMode="auto">
            <a:xfrm>
              <a:off x="1968" y="3456"/>
              <a:ext cx="737" cy="601"/>
              <a:chOff x="4752" y="3552"/>
              <a:chExt cx="737" cy="601"/>
            </a:xfrm>
          </p:grpSpPr>
          <p:grpSp>
            <p:nvGrpSpPr>
              <p:cNvPr id="9274" name="Group 89"/>
              <p:cNvGrpSpPr>
                <a:grpSpLocks/>
              </p:cNvGrpSpPr>
              <p:nvPr/>
            </p:nvGrpSpPr>
            <p:grpSpPr bwMode="auto">
              <a:xfrm>
                <a:off x="4752" y="3552"/>
                <a:ext cx="737" cy="601"/>
                <a:chOff x="3024" y="3279"/>
                <a:chExt cx="737" cy="601"/>
              </a:xfrm>
            </p:grpSpPr>
            <p:sp>
              <p:nvSpPr>
                <p:cNvPr id="9276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3120" y="3279"/>
                  <a:ext cx="641" cy="6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3 + 7</a:t>
                  </a:r>
                </a:p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  8</a:t>
                  </a:r>
                </a:p>
              </p:txBody>
            </p:sp>
            <p:sp>
              <p:nvSpPr>
                <p:cNvPr id="9277" name="Line 91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8" name="Line 92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75" name="Line 93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73" name="Line 94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6" name="Text Box 118"/>
          <p:cNvSpPr txBox="1">
            <a:spLocks noChangeArrowheads="1"/>
          </p:cNvSpPr>
          <p:nvPr/>
        </p:nvSpPr>
        <p:spPr bwMode="auto">
          <a:xfrm>
            <a:off x="160338" y="5819775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d)</a:t>
            </a:r>
          </a:p>
        </p:txBody>
      </p:sp>
      <p:sp>
        <p:nvSpPr>
          <p:cNvPr id="127" name="Text Box 118"/>
          <p:cNvSpPr txBox="1">
            <a:spLocks noChangeArrowheads="1"/>
          </p:cNvSpPr>
          <p:nvPr/>
        </p:nvSpPr>
        <p:spPr bwMode="auto">
          <a:xfrm>
            <a:off x="193675" y="4516438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c)</a:t>
            </a:r>
          </a:p>
        </p:txBody>
      </p:sp>
      <p:sp>
        <p:nvSpPr>
          <p:cNvPr id="128" name="Text Box 118"/>
          <p:cNvSpPr txBox="1">
            <a:spLocks noChangeArrowheads="1"/>
          </p:cNvSpPr>
          <p:nvPr/>
        </p:nvSpPr>
        <p:spPr bwMode="auto">
          <a:xfrm>
            <a:off x="304800" y="3513138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b)</a:t>
            </a:r>
          </a:p>
        </p:txBody>
      </p:sp>
      <p:sp>
        <p:nvSpPr>
          <p:cNvPr id="129" name="Text Box 118"/>
          <p:cNvSpPr txBox="1">
            <a:spLocks noChangeArrowheads="1"/>
          </p:cNvSpPr>
          <p:nvPr/>
        </p:nvSpPr>
        <p:spPr bwMode="auto">
          <a:xfrm>
            <a:off x="280988" y="2265363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a)</a:t>
            </a:r>
          </a:p>
        </p:txBody>
      </p:sp>
      <p:grpSp>
        <p:nvGrpSpPr>
          <p:cNvPr id="132" name="Group 81"/>
          <p:cNvGrpSpPr>
            <a:grpSpLocks/>
          </p:cNvGrpSpPr>
          <p:nvPr/>
        </p:nvGrpSpPr>
        <p:grpSpPr bwMode="auto">
          <a:xfrm>
            <a:off x="4637088" y="4367213"/>
            <a:ext cx="614362" cy="946150"/>
            <a:chOff x="3552" y="2544"/>
            <a:chExt cx="387" cy="596"/>
          </a:xfrm>
        </p:grpSpPr>
        <p:sp>
          <p:nvSpPr>
            <p:cNvPr id="9267" name="Text Box 82"/>
            <p:cNvSpPr txBox="1">
              <a:spLocks noChangeArrowheads="1"/>
            </p:cNvSpPr>
            <p:nvPr/>
          </p:nvSpPr>
          <p:spPr bwMode="auto">
            <a:xfrm>
              <a:off x="3711" y="2544"/>
              <a:ext cx="22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FF3300"/>
                  </a:solidFill>
                  <a:latin typeface="VNI-Times" pitchFamily="2" charset="0"/>
                </a:rPr>
                <a:t>5</a:t>
              </a:r>
            </a:p>
            <a:p>
              <a:pPr eaLnBrk="1" hangingPunct="1"/>
              <a:r>
                <a:rPr lang="en-US" sz="2800" b="1">
                  <a:solidFill>
                    <a:srgbClr val="FF3300"/>
                  </a:solidFill>
                  <a:latin typeface="VNI-Times" pitchFamily="2" charset="0"/>
                </a:rPr>
                <a:t>4</a:t>
              </a:r>
            </a:p>
          </p:txBody>
        </p:sp>
        <p:grpSp>
          <p:nvGrpSpPr>
            <p:cNvPr id="9268" name="Group 83"/>
            <p:cNvGrpSpPr>
              <a:grpSpLocks/>
            </p:cNvGrpSpPr>
            <p:nvPr/>
          </p:nvGrpSpPr>
          <p:grpSpPr bwMode="auto">
            <a:xfrm>
              <a:off x="3552" y="2784"/>
              <a:ext cx="324" cy="96"/>
              <a:chOff x="3552" y="2784"/>
              <a:chExt cx="324" cy="96"/>
            </a:xfrm>
          </p:grpSpPr>
          <p:sp>
            <p:nvSpPr>
              <p:cNvPr id="9269" name="Line 84"/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0" name="Line 85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1" name="Line 86"/>
              <p:cNvSpPr>
                <a:spLocks noChangeShapeType="1"/>
              </p:cNvSpPr>
              <p:nvPr/>
            </p:nvSpPr>
            <p:spPr bwMode="auto">
              <a:xfrm>
                <a:off x="3732" y="2829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8" name="Group 81"/>
          <p:cNvGrpSpPr>
            <a:grpSpLocks/>
          </p:cNvGrpSpPr>
          <p:nvPr/>
        </p:nvGrpSpPr>
        <p:grpSpPr bwMode="auto">
          <a:xfrm>
            <a:off x="4008438" y="3344863"/>
            <a:ext cx="614362" cy="946150"/>
            <a:chOff x="3552" y="2544"/>
            <a:chExt cx="387" cy="596"/>
          </a:xfrm>
        </p:grpSpPr>
        <p:sp>
          <p:nvSpPr>
            <p:cNvPr id="9262" name="Text Box 82"/>
            <p:cNvSpPr txBox="1">
              <a:spLocks noChangeArrowheads="1"/>
            </p:cNvSpPr>
            <p:nvPr/>
          </p:nvSpPr>
          <p:spPr bwMode="auto">
            <a:xfrm>
              <a:off x="3711" y="2544"/>
              <a:ext cx="22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FF0000"/>
                  </a:solidFill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800" b="1">
                  <a:solidFill>
                    <a:srgbClr val="FF0000"/>
                  </a:solidFill>
                  <a:latin typeface="VNI-Times" pitchFamily="2" charset="0"/>
                </a:rPr>
                <a:t>1</a:t>
              </a:r>
            </a:p>
          </p:txBody>
        </p:sp>
        <p:grpSp>
          <p:nvGrpSpPr>
            <p:cNvPr id="9263" name="Group 83"/>
            <p:cNvGrpSpPr>
              <a:grpSpLocks/>
            </p:cNvGrpSpPr>
            <p:nvPr/>
          </p:nvGrpSpPr>
          <p:grpSpPr bwMode="auto">
            <a:xfrm>
              <a:off x="3552" y="2784"/>
              <a:ext cx="324" cy="96"/>
              <a:chOff x="3552" y="2784"/>
              <a:chExt cx="324" cy="96"/>
            </a:xfrm>
          </p:grpSpPr>
          <p:sp>
            <p:nvSpPr>
              <p:cNvPr id="9264" name="Line 84"/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5" name="Line 85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6" name="Line 86"/>
              <p:cNvSpPr>
                <a:spLocks noChangeShapeType="1"/>
              </p:cNvSpPr>
              <p:nvPr/>
            </p:nvSpPr>
            <p:spPr bwMode="auto">
              <a:xfrm>
                <a:off x="3732" y="2829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1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2" grpId="0"/>
      <p:bldP spid="11383" grpId="0"/>
      <p:bldP spid="126" grpId="0"/>
      <p:bldP spid="127" grpId="0"/>
      <p:bldP spid="128" grpId="0"/>
      <p:bldP spid="1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39688"/>
            <a:ext cx="9144000" cy="6970712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CCFF"/>
              </a:gs>
            </a:gsLst>
            <a:lin ang="2700000" scaled="1"/>
          </a:gradFill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3581400" cy="11430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FF0066"/>
                </a:solidFill>
                <a:latin typeface="VNI-Times" pitchFamily="2" charset="0"/>
              </a:rPr>
              <a:t>  </a:t>
            </a:r>
            <a:r>
              <a:rPr lang="en-US" b="1">
                <a:solidFill>
                  <a:srgbClr val="FF0066"/>
                </a:solidFill>
                <a:latin typeface="VNI-Book" pitchFamily="2" charset="0"/>
              </a:rPr>
              <a:t> </a:t>
            </a:r>
            <a:endParaRPr lang="en-US" sz="6300" b="1">
              <a:solidFill>
                <a:srgbClr val="FF0066"/>
              </a:solidFill>
              <a:latin typeface="VNI-Times" pitchFamily="2" charset="0"/>
            </a:endParaRP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371600" y="2133600"/>
            <a:ext cx="3886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2.Tính chất giao hoán: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381000" y="4953000"/>
            <a:ext cx="8458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Khi ta đổi chỗ hai phân số trong một tổng </a:t>
            </a:r>
          </a:p>
          <a:p>
            <a:pPr algn="ctr"/>
            <a:r>
              <a:rPr lang="vi-VN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thì tổng của chúng không thay đổi.</a:t>
            </a:r>
            <a:endParaRPr lang="en-US" sz="3600" i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grpSp>
        <p:nvGrpSpPr>
          <p:cNvPr id="14346" name="Group 10"/>
          <p:cNvGrpSpPr>
            <a:grpSpLocks/>
          </p:cNvGrpSpPr>
          <p:nvPr/>
        </p:nvGrpSpPr>
        <p:grpSpPr bwMode="auto">
          <a:xfrm>
            <a:off x="1066800" y="2667000"/>
            <a:ext cx="1073150" cy="946150"/>
            <a:chOff x="1248" y="1728"/>
            <a:chExt cx="676" cy="596"/>
          </a:xfrm>
        </p:grpSpPr>
        <p:sp>
          <p:nvSpPr>
            <p:cNvPr id="10310" name="Text Box 11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3      2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10311" name="Group 12"/>
            <p:cNvGrpSpPr>
              <a:grpSpLocks/>
            </p:cNvGrpSpPr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10312" name="Group 13"/>
              <p:cNvGrpSpPr>
                <a:grpSpLocks/>
              </p:cNvGrpSpPr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10315" name="Line 14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16" name="Line 15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13" name="Line 16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4" name="Line 17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54" name="Group 18"/>
          <p:cNvGrpSpPr>
            <a:grpSpLocks/>
          </p:cNvGrpSpPr>
          <p:nvPr/>
        </p:nvGrpSpPr>
        <p:grpSpPr bwMode="auto">
          <a:xfrm>
            <a:off x="4953000" y="2590800"/>
            <a:ext cx="1073150" cy="946150"/>
            <a:chOff x="1248" y="1728"/>
            <a:chExt cx="676" cy="596"/>
          </a:xfrm>
        </p:grpSpPr>
        <p:sp>
          <p:nvSpPr>
            <p:cNvPr id="10303" name="Text Box 19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2      3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10304" name="Group 20"/>
            <p:cNvGrpSpPr>
              <a:grpSpLocks/>
            </p:cNvGrpSpPr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10305" name="Group 21"/>
              <p:cNvGrpSpPr>
                <a:grpSpLocks/>
              </p:cNvGrpSpPr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10308" name="Line 22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09" name="Line 23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06" name="Line 24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7" name="Line 25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62" name="Group 26"/>
          <p:cNvGrpSpPr>
            <a:grpSpLocks/>
          </p:cNvGrpSpPr>
          <p:nvPr/>
        </p:nvGrpSpPr>
        <p:grpSpPr bwMode="auto">
          <a:xfrm>
            <a:off x="3208338" y="3733800"/>
            <a:ext cx="1073150" cy="946150"/>
            <a:chOff x="1248" y="1728"/>
            <a:chExt cx="676" cy="596"/>
          </a:xfrm>
        </p:grpSpPr>
        <p:sp>
          <p:nvSpPr>
            <p:cNvPr id="10296" name="Text Box 27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3      2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10297" name="Group 28"/>
            <p:cNvGrpSpPr>
              <a:grpSpLocks/>
            </p:cNvGrpSpPr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10298" name="Group 29"/>
              <p:cNvGrpSpPr>
                <a:grpSpLocks/>
              </p:cNvGrpSpPr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10301" name="Line 30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02" name="Line 31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99" name="Line 32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0" name="Line 33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70" name="Group 34"/>
          <p:cNvGrpSpPr>
            <a:grpSpLocks/>
          </p:cNvGrpSpPr>
          <p:nvPr/>
        </p:nvGrpSpPr>
        <p:grpSpPr bwMode="auto">
          <a:xfrm>
            <a:off x="4794250" y="3738563"/>
            <a:ext cx="1073150" cy="946150"/>
            <a:chOff x="1248" y="1728"/>
            <a:chExt cx="676" cy="596"/>
          </a:xfrm>
        </p:grpSpPr>
        <p:sp>
          <p:nvSpPr>
            <p:cNvPr id="10289" name="Text Box 35"/>
            <p:cNvSpPr txBox="1">
              <a:spLocks noChangeArrowheads="1"/>
            </p:cNvSpPr>
            <p:nvPr/>
          </p:nvSpPr>
          <p:spPr bwMode="auto">
            <a:xfrm>
              <a:off x="1248" y="1728"/>
              <a:ext cx="67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latin typeface="VNI-Times" pitchFamily="2" charset="0"/>
                </a:rPr>
                <a:t>2      3</a:t>
              </a:r>
            </a:p>
            <a:p>
              <a:pPr eaLnBrk="1" hangingPunct="1"/>
              <a:r>
                <a:rPr lang="en-US" sz="2800" b="1">
                  <a:latin typeface="VNI-Times" pitchFamily="2" charset="0"/>
                </a:rPr>
                <a:t>7      7</a:t>
              </a:r>
            </a:p>
          </p:txBody>
        </p:sp>
        <p:grpSp>
          <p:nvGrpSpPr>
            <p:cNvPr id="10290" name="Group 36"/>
            <p:cNvGrpSpPr>
              <a:grpSpLocks/>
            </p:cNvGrpSpPr>
            <p:nvPr/>
          </p:nvGrpSpPr>
          <p:grpSpPr bwMode="auto">
            <a:xfrm>
              <a:off x="1296" y="1986"/>
              <a:ext cx="588" cy="96"/>
              <a:chOff x="1296" y="1986"/>
              <a:chExt cx="588" cy="96"/>
            </a:xfrm>
          </p:grpSpPr>
          <p:grpSp>
            <p:nvGrpSpPr>
              <p:cNvPr id="10291" name="Group 37"/>
              <p:cNvGrpSpPr>
                <a:grpSpLocks/>
              </p:cNvGrpSpPr>
              <p:nvPr/>
            </p:nvGrpSpPr>
            <p:grpSpPr bwMode="auto">
              <a:xfrm>
                <a:off x="1536" y="1986"/>
                <a:ext cx="96" cy="96"/>
                <a:chOff x="4368" y="3120"/>
                <a:chExt cx="96" cy="96"/>
              </a:xfrm>
            </p:grpSpPr>
            <p:sp>
              <p:nvSpPr>
                <p:cNvPr id="10294" name="Line 38"/>
                <p:cNvSpPr>
                  <a:spLocks noChangeShapeType="1"/>
                </p:cNvSpPr>
                <p:nvPr/>
              </p:nvSpPr>
              <p:spPr bwMode="auto">
                <a:xfrm>
                  <a:off x="4368" y="3168"/>
                  <a:ext cx="9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5" name="Line 39"/>
                <p:cNvSpPr>
                  <a:spLocks noChangeShapeType="1"/>
                </p:cNvSpPr>
                <p:nvPr/>
              </p:nvSpPr>
              <p:spPr bwMode="auto">
                <a:xfrm>
                  <a:off x="4422" y="3120"/>
                  <a:ext cx="0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92" name="Line 40"/>
              <p:cNvSpPr>
                <a:spLocks noChangeShapeType="1"/>
              </p:cNvSpPr>
              <p:nvPr/>
            </p:nvSpPr>
            <p:spPr bwMode="auto">
              <a:xfrm>
                <a:off x="1296" y="20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3" name="Line 41"/>
              <p:cNvSpPr>
                <a:spLocks noChangeShapeType="1"/>
              </p:cNvSpPr>
              <p:nvPr/>
            </p:nvSpPr>
            <p:spPr bwMode="auto">
              <a:xfrm>
                <a:off x="1692" y="203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4337050" y="3929063"/>
            <a:ext cx="45720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600" b="1">
                <a:solidFill>
                  <a:srgbClr val="0000FF"/>
                </a:solidFill>
              </a:rPr>
              <a:t>=</a:t>
            </a:r>
          </a:p>
        </p:txBody>
      </p:sp>
      <p:grpSp>
        <p:nvGrpSpPr>
          <p:cNvPr id="14382" name="Group 46"/>
          <p:cNvGrpSpPr>
            <a:grpSpLocks/>
          </p:cNvGrpSpPr>
          <p:nvPr/>
        </p:nvGrpSpPr>
        <p:grpSpPr bwMode="auto">
          <a:xfrm>
            <a:off x="2133600" y="2743200"/>
            <a:ext cx="1339850" cy="946150"/>
            <a:chOff x="1968" y="3456"/>
            <a:chExt cx="844" cy="596"/>
          </a:xfrm>
        </p:grpSpPr>
        <p:grpSp>
          <p:nvGrpSpPr>
            <p:cNvPr id="10282" name="Group 47"/>
            <p:cNvGrpSpPr>
              <a:grpSpLocks/>
            </p:cNvGrpSpPr>
            <p:nvPr/>
          </p:nvGrpSpPr>
          <p:grpSpPr bwMode="auto">
            <a:xfrm>
              <a:off x="1968" y="3456"/>
              <a:ext cx="844" cy="596"/>
              <a:chOff x="4752" y="3552"/>
              <a:chExt cx="844" cy="596"/>
            </a:xfrm>
          </p:grpSpPr>
          <p:grpSp>
            <p:nvGrpSpPr>
              <p:cNvPr id="10284" name="Group 48"/>
              <p:cNvGrpSpPr>
                <a:grpSpLocks/>
              </p:cNvGrpSpPr>
              <p:nvPr/>
            </p:nvGrpSpPr>
            <p:grpSpPr bwMode="auto">
              <a:xfrm>
                <a:off x="4752" y="3552"/>
                <a:ext cx="844" cy="596"/>
                <a:chOff x="3024" y="3279"/>
                <a:chExt cx="844" cy="596"/>
              </a:xfrm>
            </p:grpSpPr>
            <p:sp>
              <p:nvSpPr>
                <p:cNvPr id="10286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120" y="3279"/>
                  <a:ext cx="748" cy="5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3 +  2</a:t>
                  </a:r>
                </a:p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   7</a:t>
                  </a:r>
                </a:p>
              </p:txBody>
            </p:sp>
            <p:sp>
              <p:nvSpPr>
                <p:cNvPr id="10287" name="Line 50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8" name="Line 51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85" name="Line 52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83" name="Line 53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90" name="Group 54"/>
          <p:cNvGrpSpPr>
            <a:grpSpLocks/>
          </p:cNvGrpSpPr>
          <p:nvPr/>
        </p:nvGrpSpPr>
        <p:grpSpPr bwMode="auto">
          <a:xfrm>
            <a:off x="6019800" y="2635250"/>
            <a:ext cx="1339850" cy="946150"/>
            <a:chOff x="1968" y="3456"/>
            <a:chExt cx="844" cy="596"/>
          </a:xfrm>
        </p:grpSpPr>
        <p:grpSp>
          <p:nvGrpSpPr>
            <p:cNvPr id="10275" name="Group 55"/>
            <p:cNvGrpSpPr>
              <a:grpSpLocks/>
            </p:cNvGrpSpPr>
            <p:nvPr/>
          </p:nvGrpSpPr>
          <p:grpSpPr bwMode="auto">
            <a:xfrm>
              <a:off x="1968" y="3456"/>
              <a:ext cx="844" cy="596"/>
              <a:chOff x="4752" y="3552"/>
              <a:chExt cx="844" cy="596"/>
            </a:xfrm>
          </p:grpSpPr>
          <p:grpSp>
            <p:nvGrpSpPr>
              <p:cNvPr id="10277" name="Group 56"/>
              <p:cNvGrpSpPr>
                <a:grpSpLocks/>
              </p:cNvGrpSpPr>
              <p:nvPr/>
            </p:nvGrpSpPr>
            <p:grpSpPr bwMode="auto">
              <a:xfrm>
                <a:off x="4752" y="3552"/>
                <a:ext cx="844" cy="596"/>
                <a:chOff x="3024" y="3279"/>
                <a:chExt cx="844" cy="596"/>
              </a:xfrm>
            </p:grpSpPr>
            <p:sp>
              <p:nvSpPr>
                <p:cNvPr id="1027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120" y="3279"/>
                  <a:ext cx="748" cy="5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2 +  3</a:t>
                  </a:r>
                </a:p>
                <a:p>
                  <a:pPr eaLnBrk="1" hangingPunct="1"/>
                  <a:r>
                    <a:rPr lang="en-US" sz="2800" b="1">
                      <a:latin typeface="VNI-Times" pitchFamily="2" charset="0"/>
                    </a:rPr>
                    <a:t>     7</a:t>
                  </a:r>
                </a:p>
              </p:txBody>
            </p:sp>
            <p:sp>
              <p:nvSpPr>
                <p:cNvPr id="10280" name="Line 58"/>
                <p:cNvSpPr>
                  <a:spLocks noChangeShapeType="1"/>
                </p:cNvSpPr>
                <p:nvPr/>
              </p:nvSpPr>
              <p:spPr bwMode="auto">
                <a:xfrm>
                  <a:off x="3024" y="3533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81" name="Line 59"/>
                <p:cNvSpPr>
                  <a:spLocks noChangeShapeType="1"/>
                </p:cNvSpPr>
                <p:nvPr/>
              </p:nvSpPr>
              <p:spPr bwMode="auto">
                <a:xfrm>
                  <a:off x="3024" y="360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78" name="Line 60"/>
              <p:cNvSpPr>
                <a:spLocks noChangeShapeType="1"/>
              </p:cNvSpPr>
              <p:nvPr/>
            </p:nvSpPr>
            <p:spPr bwMode="auto">
              <a:xfrm>
                <a:off x="4992" y="384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76" name="Line 61"/>
            <p:cNvSpPr>
              <a:spLocks noChangeShapeType="1"/>
            </p:cNvSpPr>
            <p:nvPr/>
          </p:nvSpPr>
          <p:spPr bwMode="auto">
            <a:xfrm>
              <a:off x="2208" y="374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98" name="Group 62"/>
          <p:cNvGrpSpPr>
            <a:grpSpLocks/>
          </p:cNvGrpSpPr>
          <p:nvPr/>
        </p:nvGrpSpPr>
        <p:grpSpPr bwMode="auto">
          <a:xfrm>
            <a:off x="3473450" y="2667000"/>
            <a:ext cx="703263" cy="946150"/>
            <a:chOff x="2592" y="2736"/>
            <a:chExt cx="443" cy="596"/>
          </a:xfrm>
        </p:grpSpPr>
        <p:grpSp>
          <p:nvGrpSpPr>
            <p:cNvPr id="10268" name="Group 63"/>
            <p:cNvGrpSpPr>
              <a:grpSpLocks/>
            </p:cNvGrpSpPr>
            <p:nvPr/>
          </p:nvGrpSpPr>
          <p:grpSpPr bwMode="auto">
            <a:xfrm>
              <a:off x="2592" y="2736"/>
              <a:ext cx="443" cy="596"/>
              <a:chOff x="3552" y="2544"/>
              <a:chExt cx="443" cy="596"/>
            </a:xfrm>
          </p:grpSpPr>
          <p:sp>
            <p:nvSpPr>
              <p:cNvPr id="10270" name="Text Box 64"/>
              <p:cNvSpPr txBox="1">
                <a:spLocks noChangeArrowheads="1"/>
              </p:cNvSpPr>
              <p:nvPr/>
            </p:nvSpPr>
            <p:spPr bwMode="auto">
              <a:xfrm>
                <a:off x="3711" y="2544"/>
                <a:ext cx="28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solidFill>
                      <a:srgbClr val="0000FF"/>
                    </a:solidFill>
                    <a:latin typeface="VNI-Times" pitchFamily="2" charset="0"/>
                  </a:rPr>
                  <a:t> 5</a:t>
                </a:r>
              </a:p>
              <a:p>
                <a:pPr eaLnBrk="1" hangingPunct="1"/>
                <a:r>
                  <a:rPr lang="en-US" sz="2800" b="1">
                    <a:solidFill>
                      <a:srgbClr val="0000FF"/>
                    </a:solidFill>
                    <a:latin typeface="VNI-Times" pitchFamily="2" charset="0"/>
                  </a:rPr>
                  <a:t> 7</a:t>
                </a:r>
              </a:p>
            </p:txBody>
          </p:sp>
          <p:grpSp>
            <p:nvGrpSpPr>
              <p:cNvPr id="10271" name="Group 65"/>
              <p:cNvGrpSpPr>
                <a:grpSpLocks/>
              </p:cNvGrpSpPr>
              <p:nvPr/>
            </p:nvGrpSpPr>
            <p:grpSpPr bwMode="auto">
              <a:xfrm>
                <a:off x="3552" y="2784"/>
                <a:ext cx="324" cy="96"/>
                <a:chOff x="3552" y="2784"/>
                <a:chExt cx="324" cy="96"/>
              </a:xfrm>
            </p:grpSpPr>
            <p:sp>
              <p:nvSpPr>
                <p:cNvPr id="10272" name="Line 66"/>
                <p:cNvSpPr>
                  <a:spLocks noChangeShapeType="1"/>
                </p:cNvSpPr>
                <p:nvPr/>
              </p:nvSpPr>
              <p:spPr bwMode="auto">
                <a:xfrm>
                  <a:off x="3552" y="278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3" name="Line 67"/>
                <p:cNvSpPr>
                  <a:spLocks noChangeShapeType="1"/>
                </p:cNvSpPr>
                <p:nvPr/>
              </p:nvSpPr>
              <p:spPr bwMode="auto">
                <a:xfrm>
                  <a:off x="3552" y="28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4" name="Line 68"/>
                <p:cNvSpPr>
                  <a:spLocks noChangeShapeType="1"/>
                </p:cNvSpPr>
                <p:nvPr/>
              </p:nvSpPr>
              <p:spPr bwMode="auto">
                <a:xfrm>
                  <a:off x="3732" y="2829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69" name="Line 69"/>
            <p:cNvSpPr>
              <a:spLocks noChangeShapeType="1"/>
            </p:cNvSpPr>
            <p:nvPr/>
          </p:nvSpPr>
          <p:spPr bwMode="auto">
            <a:xfrm>
              <a:off x="2784" y="3024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06" name="Group 70"/>
          <p:cNvGrpSpPr>
            <a:grpSpLocks/>
          </p:cNvGrpSpPr>
          <p:nvPr/>
        </p:nvGrpSpPr>
        <p:grpSpPr bwMode="auto">
          <a:xfrm>
            <a:off x="7302500" y="2667000"/>
            <a:ext cx="703263" cy="946150"/>
            <a:chOff x="2592" y="2736"/>
            <a:chExt cx="443" cy="596"/>
          </a:xfrm>
        </p:grpSpPr>
        <p:grpSp>
          <p:nvGrpSpPr>
            <p:cNvPr id="10261" name="Group 71"/>
            <p:cNvGrpSpPr>
              <a:grpSpLocks/>
            </p:cNvGrpSpPr>
            <p:nvPr/>
          </p:nvGrpSpPr>
          <p:grpSpPr bwMode="auto">
            <a:xfrm>
              <a:off x="2592" y="2736"/>
              <a:ext cx="443" cy="596"/>
              <a:chOff x="3552" y="2544"/>
              <a:chExt cx="443" cy="596"/>
            </a:xfrm>
          </p:grpSpPr>
          <p:sp>
            <p:nvSpPr>
              <p:cNvPr id="10263" name="Text Box 72"/>
              <p:cNvSpPr txBox="1">
                <a:spLocks noChangeArrowheads="1"/>
              </p:cNvSpPr>
              <p:nvPr/>
            </p:nvSpPr>
            <p:spPr bwMode="auto">
              <a:xfrm>
                <a:off x="3711" y="2544"/>
                <a:ext cx="28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solidFill>
                      <a:srgbClr val="0000FF"/>
                    </a:solidFill>
                    <a:latin typeface="VNI-Times" pitchFamily="2" charset="0"/>
                  </a:rPr>
                  <a:t> 5</a:t>
                </a:r>
              </a:p>
              <a:p>
                <a:pPr eaLnBrk="1" hangingPunct="1"/>
                <a:r>
                  <a:rPr lang="en-US" sz="2800" b="1">
                    <a:solidFill>
                      <a:srgbClr val="0000FF"/>
                    </a:solidFill>
                    <a:latin typeface="VNI-Times" pitchFamily="2" charset="0"/>
                  </a:rPr>
                  <a:t> 7</a:t>
                </a:r>
              </a:p>
            </p:txBody>
          </p:sp>
          <p:grpSp>
            <p:nvGrpSpPr>
              <p:cNvPr id="10264" name="Group 73"/>
              <p:cNvGrpSpPr>
                <a:grpSpLocks/>
              </p:cNvGrpSpPr>
              <p:nvPr/>
            </p:nvGrpSpPr>
            <p:grpSpPr bwMode="auto">
              <a:xfrm>
                <a:off x="3552" y="2784"/>
                <a:ext cx="324" cy="96"/>
                <a:chOff x="3552" y="2784"/>
                <a:chExt cx="324" cy="96"/>
              </a:xfrm>
            </p:grpSpPr>
            <p:sp>
              <p:nvSpPr>
                <p:cNvPr id="10265" name="Line 74"/>
                <p:cNvSpPr>
                  <a:spLocks noChangeShapeType="1"/>
                </p:cNvSpPr>
                <p:nvPr/>
              </p:nvSpPr>
              <p:spPr bwMode="auto">
                <a:xfrm>
                  <a:off x="3552" y="278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66" name="Line 75"/>
                <p:cNvSpPr>
                  <a:spLocks noChangeShapeType="1"/>
                </p:cNvSpPr>
                <p:nvPr/>
              </p:nvSpPr>
              <p:spPr bwMode="auto">
                <a:xfrm>
                  <a:off x="3552" y="288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67" name="Line 76"/>
                <p:cNvSpPr>
                  <a:spLocks noChangeShapeType="1"/>
                </p:cNvSpPr>
                <p:nvPr/>
              </p:nvSpPr>
              <p:spPr bwMode="auto">
                <a:xfrm>
                  <a:off x="3732" y="2829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62" name="Line 77"/>
            <p:cNvSpPr>
              <a:spLocks noChangeShapeType="1"/>
            </p:cNvSpPr>
            <p:nvPr/>
          </p:nvSpPr>
          <p:spPr bwMode="auto">
            <a:xfrm>
              <a:off x="2784" y="3024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9" name="WordArt 78" descr="Paper bag"/>
          <p:cNvSpPr>
            <a:spLocks noChangeArrowheads="1" noChangeShapeType="1" noTextEdit="1"/>
          </p:cNvSpPr>
          <p:nvPr/>
        </p:nvSpPr>
        <p:spPr bwMode="auto">
          <a:xfrm>
            <a:off x="685800" y="1412875"/>
            <a:ext cx="1390650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Bài 2 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2075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CC"/>
              </a:solidFill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981200" y="45259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6731000" y="5897563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72" name="Rectangle 12"/>
          <p:cNvSpPr>
            <a:spLocks noChangeArrowheads="1"/>
          </p:cNvSpPr>
          <p:nvPr/>
        </p:nvSpPr>
        <p:spPr bwMode="auto">
          <a:xfrm>
            <a:off x="-188913" y="1401763"/>
            <a:ext cx="9561513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>
              <a:lnSpc>
                <a:spcPct val="150000"/>
              </a:lnSpc>
            </a:pPr>
            <a:r>
              <a:rPr lang="en-US" sz="2800" b="1"/>
              <a:t>      Hai ô tô cùng chuyển  gạo ở một kho. </a:t>
            </a:r>
          </a:p>
          <a:p>
            <a:pPr marL="838200" indent="-838200">
              <a:lnSpc>
                <a:spcPct val="150000"/>
              </a:lnSpc>
            </a:pPr>
            <a:r>
              <a:rPr lang="en-US" sz="2800" b="1"/>
              <a:t>   Ô tô thứ nhất chuyển được      số gạo trong kho, </a:t>
            </a:r>
          </a:p>
          <a:p>
            <a:pPr marL="838200" indent="-838200">
              <a:lnSpc>
                <a:spcPct val="150000"/>
              </a:lnSpc>
            </a:pPr>
            <a:r>
              <a:rPr lang="en-US" sz="2800" b="1"/>
              <a:t>   ô tô thứ hai chuyển được     số gạo trong kho. </a:t>
            </a:r>
          </a:p>
          <a:p>
            <a:pPr marL="838200" indent="-838200">
              <a:lnSpc>
                <a:spcPct val="150000"/>
              </a:lnSpc>
            </a:pPr>
            <a:r>
              <a:rPr lang="en-US" sz="2800" b="1"/>
              <a:t>   Hỏi cả hai ô tô chuyển được  bao nhiêu phần số gạo </a:t>
            </a:r>
          </a:p>
          <a:p>
            <a:pPr marL="838200" indent="-838200">
              <a:lnSpc>
                <a:spcPct val="150000"/>
              </a:lnSpc>
            </a:pPr>
            <a:r>
              <a:rPr lang="en-US" sz="2800" b="1"/>
              <a:t>    trong kho ?</a:t>
            </a:r>
          </a:p>
        </p:txBody>
      </p:sp>
      <p:grpSp>
        <p:nvGrpSpPr>
          <p:cNvPr id="11275" name="Group 15"/>
          <p:cNvGrpSpPr>
            <a:grpSpLocks/>
          </p:cNvGrpSpPr>
          <p:nvPr/>
        </p:nvGrpSpPr>
        <p:grpSpPr bwMode="auto">
          <a:xfrm>
            <a:off x="4926013" y="2641600"/>
            <a:ext cx="336550" cy="822325"/>
            <a:chOff x="5088" y="2241"/>
            <a:chExt cx="212" cy="518"/>
          </a:xfrm>
        </p:grpSpPr>
        <p:sp>
          <p:nvSpPr>
            <p:cNvPr id="11286" name="Text Box 16"/>
            <p:cNvSpPr txBox="1">
              <a:spLocks noChangeArrowheads="1"/>
            </p:cNvSpPr>
            <p:nvPr/>
          </p:nvSpPr>
          <p:spPr bwMode="auto">
            <a:xfrm>
              <a:off x="5088" y="2241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2</a:t>
              </a:r>
            </a:p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1287" name="Line 17"/>
            <p:cNvSpPr>
              <a:spLocks noChangeShapeType="1"/>
            </p:cNvSpPr>
            <p:nvPr/>
          </p:nvSpPr>
          <p:spPr bwMode="auto">
            <a:xfrm>
              <a:off x="5136" y="2496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6" name="Group 18"/>
          <p:cNvGrpSpPr>
            <a:grpSpLocks/>
          </p:cNvGrpSpPr>
          <p:nvPr/>
        </p:nvGrpSpPr>
        <p:grpSpPr bwMode="auto">
          <a:xfrm>
            <a:off x="4621213" y="3240088"/>
            <a:ext cx="336550" cy="822325"/>
            <a:chOff x="5088" y="2241"/>
            <a:chExt cx="212" cy="518"/>
          </a:xfrm>
        </p:grpSpPr>
        <p:sp>
          <p:nvSpPr>
            <p:cNvPr id="11284" name="Text Box 19"/>
            <p:cNvSpPr txBox="1">
              <a:spLocks noChangeArrowheads="1"/>
            </p:cNvSpPr>
            <p:nvPr/>
          </p:nvSpPr>
          <p:spPr bwMode="auto">
            <a:xfrm>
              <a:off x="5088" y="2241"/>
              <a:ext cx="21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3</a:t>
              </a:r>
            </a:p>
            <a:p>
              <a:pPr eaLnBrk="1" hangingPunct="1"/>
              <a:r>
                <a:rPr lang="en-US" sz="2400" b="1">
                  <a:solidFill>
                    <a:srgbClr val="FF0000"/>
                  </a:solidFill>
                  <a:latin typeface="VNI-Times" pitchFamily="2" charset="0"/>
                </a:rPr>
                <a:t>7</a:t>
              </a:r>
            </a:p>
          </p:txBody>
        </p:sp>
        <p:sp>
          <p:nvSpPr>
            <p:cNvPr id="11285" name="Line 20"/>
            <p:cNvSpPr>
              <a:spLocks noChangeShapeType="1"/>
            </p:cNvSpPr>
            <p:nvPr/>
          </p:nvSpPr>
          <p:spPr bwMode="auto">
            <a:xfrm>
              <a:off x="5136" y="2496"/>
              <a:ext cx="14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495300" y="3246438"/>
            <a:ext cx="220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4860925" y="3429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1" name="Line 49"/>
          <p:cNvSpPr>
            <a:spLocks noChangeShapeType="1"/>
          </p:cNvSpPr>
          <p:nvPr/>
        </p:nvSpPr>
        <p:spPr bwMode="auto">
          <a:xfrm flipV="1">
            <a:off x="587375" y="3873500"/>
            <a:ext cx="1927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1023938" y="4525963"/>
            <a:ext cx="8012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WordArt 54" descr="Paper bag"/>
          <p:cNvSpPr>
            <a:spLocks noChangeArrowheads="1" noChangeShapeType="1" noTextEdit="1"/>
          </p:cNvSpPr>
          <p:nvPr/>
        </p:nvSpPr>
        <p:spPr bwMode="auto">
          <a:xfrm>
            <a:off x="571500" y="1125538"/>
            <a:ext cx="1409700" cy="515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Bài 3 :</a:t>
            </a:r>
          </a:p>
        </p:txBody>
      </p:sp>
      <p:sp>
        <p:nvSpPr>
          <p:cNvPr id="60" name="Line 46"/>
          <p:cNvSpPr>
            <a:spLocks noChangeShapeType="1"/>
          </p:cNvSpPr>
          <p:nvPr/>
        </p:nvSpPr>
        <p:spPr bwMode="auto">
          <a:xfrm>
            <a:off x="4572000" y="4062413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7" grpId="0" animBg="1"/>
      <p:bldP spid="13358" grpId="0" animBg="1"/>
      <p:bldP spid="13361" grpId="0" animBg="1"/>
      <p:bldP spid="13362" grpId="0" animBg="1"/>
      <p:bldP spid="6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489</Words>
  <Application>Microsoft Office PowerPoint</Application>
  <PresentationFormat>Trình chiếu Trên màn hình (4:3)</PresentationFormat>
  <Paragraphs>182</Paragraphs>
  <Slides>11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11</vt:i4>
      </vt:variant>
    </vt:vector>
  </HeadingPairs>
  <TitlesOfParts>
    <vt:vector size="19" baseType="lpstr">
      <vt:lpstr>Arial</vt:lpstr>
      <vt:lpstr>Calibri</vt:lpstr>
      <vt:lpstr>Times New Roman</vt:lpstr>
      <vt:lpstr>VNI-Book</vt:lpstr>
      <vt:lpstr>VNI-Times</vt:lpstr>
      <vt:lpstr>Wingdings</vt:lpstr>
      <vt:lpstr>Default Design</vt:lpstr>
      <vt:lpstr>Watermark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   </vt:lpstr>
      <vt:lpstr>Bản trình bày PowerPoint</vt:lpstr>
      <vt:lpstr>   </vt:lpstr>
      <vt:lpstr>Bản trình bày PowerPoint</vt:lpstr>
      <vt:lpstr>Bản trình bày PowerPoint</vt:lpstr>
      <vt:lpstr>Bản trình bày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 dụ: So sánh hai phân số</dc:title>
  <dc:creator>Bill Gates</dc:creator>
  <cp:lastModifiedBy>thuphuong95thlnh_gmail.com@vioedu.onmicrosoft.com</cp:lastModifiedBy>
  <cp:revision>619</cp:revision>
  <dcterms:created xsi:type="dcterms:W3CDTF">2014-02-18T06:16:24Z</dcterms:created>
  <dcterms:modified xsi:type="dcterms:W3CDTF">2022-02-22T13:28:44Z</dcterms:modified>
</cp:coreProperties>
</file>