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vml" ContentType="application/vnd.openxmlformats-officedocument.vmlDrawing"/>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93" r:id="rId2"/>
    <p:sldId id="256" r:id="rId3"/>
    <p:sldId id="262" r:id="rId4"/>
    <p:sldId id="271" r:id="rId5"/>
    <p:sldId id="291" r:id="rId6"/>
    <p:sldId id="266" r:id="rId7"/>
    <p:sldId id="267" r:id="rId8"/>
    <p:sldId id="292" r:id="rId9"/>
    <p:sldId id="296" r:id="rId10"/>
    <p:sldId id="297" r:id="rId11"/>
    <p:sldId id="299" r:id="rId12"/>
    <p:sldId id="273" r:id="rId13"/>
    <p:sldId id="261" r:id="rId14"/>
    <p:sldId id="295"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a:srgbClr val="FF0000"/>
    <a:srgbClr val="0000CC"/>
    <a:srgbClr val="FFFFCC"/>
    <a:srgbClr val="FFFF66"/>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400" y="5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image" Target="../media/image49.wmf"/><Relationship Id="rId1" Type="http://schemas.openxmlformats.org/officeDocument/2006/relationships/image" Target="../media/image48.wmf"/><Relationship Id="rId4" Type="http://schemas.openxmlformats.org/officeDocument/2006/relationships/image" Target="../media/image5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194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E0F48FB6-A0B1-48D5-B7F2-FBDE3FCBC7DC}" type="slidenum">
              <a:rPr lang="en-US"/>
              <a:pPr>
                <a:defRPr/>
              </a:pPr>
              <a:t>‹#›</a:t>
            </a:fld>
            <a:endParaRPr lang="en-US"/>
          </a:p>
        </p:txBody>
      </p:sp>
    </p:spTree>
    <p:extLst>
      <p:ext uri="{BB962C8B-B14F-4D97-AF65-F5344CB8AC3E}">
        <p14:creationId xmlns:p14="http://schemas.microsoft.com/office/powerpoint/2010/main" val="26818673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p:nvPr>
        </p:nvSpPr>
        <p:spPr>
          <a:xfrm>
            <a:off x="685800" y="2130425"/>
            <a:ext cx="7772400" cy="1470025"/>
          </a:xfrm>
        </p:spPr>
        <p:txBody>
          <a:bodyPr/>
          <a:lstStyle/>
          <a:p>
            <a:r>
              <a:rPr lang="vi-VN"/>
              <a:t>Bấm &amp; sửa kiểu tiêu đề</a:t>
            </a:r>
            <a:endParaRPr lang="en-US"/>
          </a:p>
        </p:txBody>
      </p:sp>
      <p:sp>
        <p:nvSpPr>
          <p:cNvPr id="3" name="Tiêu đề phụ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vi-VN"/>
              <a:t>Bấm &amp; sửa kiểu phụ đề</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CEC787-2BBF-4E69-BCC2-0EC39C267B40}" type="slidenum">
              <a:rPr lang="en-US"/>
              <a:pPr>
                <a:defRPr/>
              </a:pPr>
              <a:t>‹#›</a:t>
            </a:fld>
            <a:endParaRPr lang="en-US"/>
          </a:p>
        </p:txBody>
      </p:sp>
    </p:spTree>
    <p:extLst>
      <p:ext uri="{BB962C8B-B14F-4D97-AF65-F5344CB8AC3E}">
        <p14:creationId xmlns:p14="http://schemas.microsoft.com/office/powerpoint/2010/main" val="2074516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Văn bản Dọc 2"/>
          <p:cNvSpPr>
            <a:spLocks noGrp="1"/>
          </p:cNvSpPr>
          <p:nvPr>
            <p:ph type="body" orient="vert" idx="1"/>
          </p:nvPr>
        </p:nvSpPr>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B8806BD-988E-42C9-BB19-B794DDB0D0DA}" type="slidenum">
              <a:rPr lang="en-US"/>
              <a:pPr>
                <a:defRPr/>
              </a:pPr>
              <a:t>‹#›</a:t>
            </a:fld>
            <a:endParaRPr lang="en-US"/>
          </a:p>
        </p:txBody>
      </p:sp>
    </p:spTree>
    <p:extLst>
      <p:ext uri="{BB962C8B-B14F-4D97-AF65-F5344CB8AC3E}">
        <p14:creationId xmlns:p14="http://schemas.microsoft.com/office/powerpoint/2010/main" val="28352261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6629400" y="274638"/>
            <a:ext cx="2057400" cy="5851525"/>
          </a:xfrm>
        </p:spPr>
        <p:txBody>
          <a:bodyPr vert="eaVert"/>
          <a:lstStyle/>
          <a:p>
            <a:r>
              <a:rPr lang="vi-VN"/>
              <a:t>Bấm &amp; sửa kiểu tiêu đề</a:t>
            </a:r>
            <a:endParaRPr lang="en-US"/>
          </a:p>
        </p:txBody>
      </p:sp>
      <p:sp>
        <p:nvSpPr>
          <p:cNvPr id="3" name="Nơi giữ chỗ cho Văn bản Dọc 2"/>
          <p:cNvSpPr>
            <a:spLocks noGrp="1"/>
          </p:cNvSpPr>
          <p:nvPr>
            <p:ph type="body" orient="vert" idx="1"/>
          </p:nvPr>
        </p:nvSpPr>
        <p:spPr>
          <a:xfrm>
            <a:off x="457200" y="274638"/>
            <a:ext cx="6019800" cy="5851525"/>
          </a:xfrm>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FBA38BF-BE68-4401-91C2-796FA2F268AF}" type="slidenum">
              <a:rPr lang="en-US"/>
              <a:pPr>
                <a:defRPr/>
              </a:pPr>
              <a:t>‹#›</a:t>
            </a:fld>
            <a:endParaRPr lang="en-US"/>
          </a:p>
        </p:txBody>
      </p:sp>
    </p:spTree>
    <p:extLst>
      <p:ext uri="{BB962C8B-B14F-4D97-AF65-F5344CB8AC3E}">
        <p14:creationId xmlns:p14="http://schemas.microsoft.com/office/powerpoint/2010/main" val="3212530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idx="1"/>
          </p:nvPr>
        </p:nvSpPr>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86F83D-93D9-481E-90E5-F4A5FF8F7C2D}" type="slidenum">
              <a:rPr lang="en-US"/>
              <a:pPr>
                <a:defRPr/>
              </a:pPr>
              <a:t>‹#›</a:t>
            </a:fld>
            <a:endParaRPr lang="en-US"/>
          </a:p>
        </p:txBody>
      </p:sp>
    </p:spTree>
    <p:extLst>
      <p:ext uri="{BB962C8B-B14F-4D97-AF65-F5344CB8AC3E}">
        <p14:creationId xmlns:p14="http://schemas.microsoft.com/office/powerpoint/2010/main" val="16718415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722313" y="4406900"/>
            <a:ext cx="7772400" cy="1362075"/>
          </a:xfrm>
        </p:spPr>
        <p:txBody>
          <a:bodyPr anchor="t"/>
          <a:lstStyle>
            <a:lvl1pPr algn="l">
              <a:defRPr sz="4000" b="1" cap="all"/>
            </a:lvl1pPr>
          </a:lstStyle>
          <a:p>
            <a:r>
              <a:rPr lang="vi-VN"/>
              <a:t>Bấm &amp; sửa kiểu tiêu đề</a:t>
            </a:r>
            <a:endParaRPr lang="en-US"/>
          </a:p>
        </p:txBody>
      </p:sp>
      <p:sp>
        <p:nvSpPr>
          <p:cNvPr id="3" name="Nơi giữ chỗ cho Văn bản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vi-VN"/>
              <a:t>Bấm &amp; sửa kiểu tiêu đề</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A68165E-9DC7-4468-9AE5-1AD29BD0EDDA}" type="slidenum">
              <a:rPr lang="en-US"/>
              <a:pPr>
                <a:defRPr/>
              </a:pPr>
              <a:t>‹#›</a:t>
            </a:fld>
            <a:endParaRPr lang="en-US"/>
          </a:p>
        </p:txBody>
      </p:sp>
    </p:spTree>
    <p:extLst>
      <p:ext uri="{BB962C8B-B14F-4D97-AF65-F5344CB8AC3E}">
        <p14:creationId xmlns:p14="http://schemas.microsoft.com/office/powerpoint/2010/main" val="4094587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ội dung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A7E9DA3-B1C8-450C-A1B2-B2FCA9733D9B}" type="slidenum">
              <a:rPr lang="en-US"/>
              <a:pPr>
                <a:defRPr/>
              </a:pPr>
              <a:t>‹#›</a:t>
            </a:fld>
            <a:endParaRPr lang="en-US"/>
          </a:p>
        </p:txBody>
      </p:sp>
    </p:spTree>
    <p:extLst>
      <p:ext uri="{BB962C8B-B14F-4D97-AF65-F5344CB8AC3E}">
        <p14:creationId xmlns:p14="http://schemas.microsoft.com/office/powerpoint/2010/main" val="1702080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lvl1pPr>
              <a:defRPr/>
            </a:lvl1pPr>
          </a:lstStyle>
          <a:p>
            <a:r>
              <a:rPr lang="vi-VN"/>
              <a:t>Bấm &amp; sửa kiểu tiêu đề</a:t>
            </a:r>
            <a:endParaRPr lang="en-US"/>
          </a:p>
        </p:txBody>
      </p:sp>
      <p:sp>
        <p:nvSpPr>
          <p:cNvPr id="3" name="Nơi giữ chỗ cho Văn bản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4" name="Nơi giữ chỗ cho Nội dung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Nơi giữ chỗ cho Văn bản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6" name="Nơi giữ chỗ cho Nội dung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6838650-78F7-460A-A1E0-CDA9BA0A71B7}" type="slidenum">
              <a:rPr lang="en-US"/>
              <a:pPr>
                <a:defRPr/>
              </a:pPr>
              <a:t>‹#›</a:t>
            </a:fld>
            <a:endParaRPr lang="en-US"/>
          </a:p>
        </p:txBody>
      </p:sp>
    </p:spTree>
    <p:extLst>
      <p:ext uri="{BB962C8B-B14F-4D97-AF65-F5344CB8AC3E}">
        <p14:creationId xmlns:p14="http://schemas.microsoft.com/office/powerpoint/2010/main" val="9144686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8034E88-FC53-4A2A-A5F5-92A922B886FA}" type="slidenum">
              <a:rPr lang="en-US"/>
              <a:pPr>
                <a:defRPr/>
              </a:pPr>
              <a:t>‹#›</a:t>
            </a:fld>
            <a:endParaRPr lang="en-US"/>
          </a:p>
        </p:txBody>
      </p:sp>
    </p:spTree>
    <p:extLst>
      <p:ext uri="{BB962C8B-B14F-4D97-AF65-F5344CB8AC3E}">
        <p14:creationId xmlns:p14="http://schemas.microsoft.com/office/powerpoint/2010/main" val="3084757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B20E4F4-B9D2-4867-8827-A762C4EE41F7}" type="slidenum">
              <a:rPr lang="en-US"/>
              <a:pPr>
                <a:defRPr/>
              </a:pPr>
              <a:t>‹#›</a:t>
            </a:fld>
            <a:endParaRPr lang="en-US"/>
          </a:p>
        </p:txBody>
      </p:sp>
    </p:spTree>
    <p:extLst>
      <p:ext uri="{BB962C8B-B14F-4D97-AF65-F5344CB8AC3E}">
        <p14:creationId xmlns:p14="http://schemas.microsoft.com/office/powerpoint/2010/main" val="796353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457200" y="273050"/>
            <a:ext cx="3008313" cy="1162050"/>
          </a:xfrm>
        </p:spPr>
        <p:txBody>
          <a:bodyPr anchor="b"/>
          <a:lstStyle>
            <a:lvl1pPr algn="l">
              <a:defRPr sz="2000" b="1"/>
            </a:lvl1pPr>
          </a:lstStyle>
          <a:p>
            <a:r>
              <a:rPr lang="vi-VN"/>
              <a:t>Bấm &amp; sửa kiểu tiêu đề</a:t>
            </a:r>
            <a:endParaRPr lang="en-US"/>
          </a:p>
        </p:txBody>
      </p:sp>
      <p:sp>
        <p:nvSpPr>
          <p:cNvPr id="3" name="Nơi giữ chỗ cho Nội dung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Văn bản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FCCBEF9-483C-4AB8-B152-F0F3F10E9A1F}" type="slidenum">
              <a:rPr lang="en-US"/>
              <a:pPr>
                <a:defRPr/>
              </a:pPr>
              <a:t>‹#›</a:t>
            </a:fld>
            <a:endParaRPr lang="en-US"/>
          </a:p>
        </p:txBody>
      </p:sp>
    </p:spTree>
    <p:extLst>
      <p:ext uri="{BB962C8B-B14F-4D97-AF65-F5344CB8AC3E}">
        <p14:creationId xmlns:p14="http://schemas.microsoft.com/office/powerpoint/2010/main" val="1080101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1792288" y="4800600"/>
            <a:ext cx="5486400" cy="566738"/>
          </a:xfrm>
        </p:spPr>
        <p:txBody>
          <a:bodyPr anchor="b"/>
          <a:lstStyle>
            <a:lvl1pPr algn="l">
              <a:defRPr sz="2000" b="1"/>
            </a:lvl1pPr>
          </a:lstStyle>
          <a:p>
            <a:r>
              <a:rPr lang="vi-VN"/>
              <a:t>Bấm &amp; sửa kiểu tiêu đề</a:t>
            </a:r>
            <a:endParaRPr lang="en-US"/>
          </a:p>
        </p:txBody>
      </p:sp>
      <p:sp>
        <p:nvSpPr>
          <p:cNvPr id="3" name="Nơi giữ chỗ cho Hình ảnh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Nơi giữ chỗ cho Văn bản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C7C5BFD-2BF8-44A8-8665-6E29724DD4D7}" type="slidenum">
              <a:rPr lang="en-US"/>
              <a:pPr>
                <a:defRPr/>
              </a:pPr>
              <a:t>‹#›</a:t>
            </a:fld>
            <a:endParaRPr lang="en-US"/>
          </a:p>
        </p:txBody>
      </p:sp>
    </p:spTree>
    <p:extLst>
      <p:ext uri="{BB962C8B-B14F-4D97-AF65-F5344CB8AC3E}">
        <p14:creationId xmlns:p14="http://schemas.microsoft.com/office/powerpoint/2010/main" val="1063904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05CC4990-2564-425A-8DBD-79A1A06241A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8" Type="http://schemas.openxmlformats.org/officeDocument/2006/relationships/image" Target="../media/image45.png"/><Relationship Id="rId3" Type="http://schemas.openxmlformats.org/officeDocument/2006/relationships/oleObject" Target="../embeddings/oleObject1.bin"/><Relationship Id="rId7" Type="http://schemas.openxmlformats.org/officeDocument/2006/relationships/slide" Target="slide9.xml"/><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7.wmf"/><Relationship Id="rId5" Type="http://schemas.openxmlformats.org/officeDocument/2006/relationships/oleObject" Target="../embeddings/oleObject2.bin"/><Relationship Id="rId10" Type="http://schemas.openxmlformats.org/officeDocument/2006/relationships/image" Target="../media/image47.gif"/><Relationship Id="rId4" Type="http://schemas.openxmlformats.org/officeDocument/2006/relationships/image" Target="../media/image6.wmf"/><Relationship Id="rId9" Type="http://schemas.openxmlformats.org/officeDocument/2006/relationships/image" Target="../media/image46.png"/></Relationships>
</file>

<file path=ppt/slides/_rels/slide11.xml.rels><?xml version="1.0" encoding="UTF-8" standalone="yes"?>
<Relationships xmlns="http://schemas.openxmlformats.org/package/2006/relationships"><Relationship Id="rId8" Type="http://schemas.openxmlformats.org/officeDocument/2006/relationships/image" Target="../media/image50.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49.wmf"/><Relationship Id="rId5" Type="http://schemas.openxmlformats.org/officeDocument/2006/relationships/oleObject" Target="../embeddings/oleObject4.bin"/><Relationship Id="rId10" Type="http://schemas.openxmlformats.org/officeDocument/2006/relationships/image" Target="../media/image51.wmf"/><Relationship Id="rId4" Type="http://schemas.openxmlformats.org/officeDocument/2006/relationships/image" Target="../media/image48.wmf"/><Relationship Id="rId9" Type="http://schemas.openxmlformats.org/officeDocument/2006/relationships/oleObject" Target="../embeddings/oleObject6.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56.png"/><Relationship Id="rId2" Type="http://schemas.openxmlformats.org/officeDocument/2006/relationships/audio" Target="../media/media1.WAV"/><Relationship Id="rId1" Type="http://schemas.microsoft.com/office/2007/relationships/media" Target="../media/media1.WAV"/><Relationship Id="rId6" Type="http://schemas.openxmlformats.org/officeDocument/2006/relationships/image" Target="../media/image55.gif"/><Relationship Id="rId5" Type="http://schemas.openxmlformats.org/officeDocument/2006/relationships/image" Target="../media/image54.gif"/><Relationship Id="rId4" Type="http://schemas.openxmlformats.org/officeDocument/2006/relationships/image" Target="../media/image53.png"/></Relationships>
</file>

<file path=ppt/slides/_rels/slide2.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png"/><Relationship Id="rId18" Type="http://schemas.openxmlformats.org/officeDocument/2006/relationships/image" Target="../media/image22.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png"/><Relationship Id="rId17" Type="http://schemas.openxmlformats.org/officeDocument/2006/relationships/image" Target="../media/image21.png"/><Relationship Id="rId2" Type="http://schemas.openxmlformats.org/officeDocument/2006/relationships/image" Target="../media/image6.png"/><Relationship Id="rId16" Type="http://schemas.openxmlformats.org/officeDocument/2006/relationships/image" Target="../media/image20.png"/><Relationship Id="rId1" Type="http://schemas.openxmlformats.org/officeDocument/2006/relationships/slideLayout" Target="../slideLayouts/slideLayout5.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5" Type="http://schemas.openxmlformats.org/officeDocument/2006/relationships/image" Target="../media/image1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 Id="rId14" Type="http://schemas.openxmlformats.org/officeDocument/2006/relationships/image" Target="../media/image1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1.xml"/><Relationship Id="rId5" Type="http://schemas.openxmlformats.org/officeDocument/2006/relationships/image" Target="../media/image26.png"/><Relationship Id="rId4" Type="http://schemas.openxmlformats.org/officeDocument/2006/relationships/image" Target="../media/image25.png"/></Relationships>
</file>

<file path=ppt/slides/_rels/slide8.xml.rels><?xml version="1.0" encoding="UTF-8" standalone="yes"?>
<Relationships xmlns="http://schemas.openxmlformats.org/package/2006/relationships"><Relationship Id="rId8" Type="http://schemas.openxmlformats.org/officeDocument/2006/relationships/image" Target="../media/image33.png"/><Relationship Id="rId13" Type="http://schemas.openxmlformats.org/officeDocument/2006/relationships/image" Target="../media/image38.png"/><Relationship Id="rId18" Type="http://schemas.openxmlformats.org/officeDocument/2006/relationships/image" Target="../media/image43.png"/><Relationship Id="rId3" Type="http://schemas.openxmlformats.org/officeDocument/2006/relationships/image" Target="../media/image28.png"/><Relationship Id="rId7" Type="http://schemas.openxmlformats.org/officeDocument/2006/relationships/image" Target="../media/image32.png"/><Relationship Id="rId12" Type="http://schemas.openxmlformats.org/officeDocument/2006/relationships/image" Target="../media/image37.png"/><Relationship Id="rId17" Type="http://schemas.openxmlformats.org/officeDocument/2006/relationships/image" Target="../media/image42.png"/><Relationship Id="rId2" Type="http://schemas.openxmlformats.org/officeDocument/2006/relationships/image" Target="../media/image27.png"/><Relationship Id="rId16" Type="http://schemas.openxmlformats.org/officeDocument/2006/relationships/image" Target="../media/image41.png"/><Relationship Id="rId1" Type="http://schemas.openxmlformats.org/officeDocument/2006/relationships/slideLayout" Target="../slideLayouts/slideLayout5.xml"/><Relationship Id="rId6" Type="http://schemas.openxmlformats.org/officeDocument/2006/relationships/image" Target="../media/image31.png"/><Relationship Id="rId11" Type="http://schemas.openxmlformats.org/officeDocument/2006/relationships/image" Target="../media/image36.png"/><Relationship Id="rId5" Type="http://schemas.openxmlformats.org/officeDocument/2006/relationships/image" Target="../media/image30.png"/><Relationship Id="rId15" Type="http://schemas.openxmlformats.org/officeDocument/2006/relationships/image" Target="../media/image40.png"/><Relationship Id="rId10" Type="http://schemas.openxmlformats.org/officeDocument/2006/relationships/image" Target="../media/image35.png"/><Relationship Id="rId19" Type="http://schemas.openxmlformats.org/officeDocument/2006/relationships/image" Target="../media/image44.png"/><Relationship Id="rId4" Type="http://schemas.openxmlformats.org/officeDocument/2006/relationships/image" Target="../media/image29.png"/><Relationship Id="rId9" Type="http://schemas.openxmlformats.org/officeDocument/2006/relationships/image" Target="../media/image34.png"/><Relationship Id="rId14" Type="http://schemas.openxmlformats.org/officeDocument/2006/relationships/image" Target="../media/image3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8" descr="addemoticons172[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234646" y="5867400"/>
            <a:ext cx="19050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8" descr="addemoticons172[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6200" y="3276600"/>
            <a:ext cx="19050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8" descr="addemoticons172[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251857" y="5943600"/>
            <a:ext cx="19050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8" descr="addemoticons172[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886200" y="3733800"/>
            <a:ext cx="19050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8" descr="addemoticons172[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28600" y="5943600"/>
            <a:ext cx="19050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58" descr="addemoticons172[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562600" y="4278313"/>
            <a:ext cx="19050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5" descr="tiere138"/>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156858" y="4632325"/>
            <a:ext cx="2862263" cy="262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52" descr="DSTARS-P"/>
          <p:cNvPicPr>
            <a:picLocks noChangeAspect="1" noChangeArrowheads="1" noCrop="1"/>
          </p:cNvPicPr>
          <p:nvPr/>
        </p:nvPicPr>
        <p:blipFill>
          <a:blip r:embed="rId4">
            <a:lum contrast="-6000"/>
            <a:extLst>
              <a:ext uri="{28A0092B-C50C-407E-A947-70E740481C1C}">
                <a14:useLocalDpi xmlns:a14="http://schemas.microsoft.com/office/drawing/2010/main" val="0"/>
              </a:ext>
            </a:extLst>
          </a:blip>
          <a:srcRect/>
          <a:stretch>
            <a:fillRect/>
          </a:stretch>
        </p:blipFill>
        <p:spPr bwMode="auto">
          <a:xfrm>
            <a:off x="6934201" y="4802189"/>
            <a:ext cx="1806575" cy="159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52" descr="DSTARS-P"/>
          <p:cNvPicPr>
            <a:picLocks noChangeAspect="1" noChangeArrowheads="1" noCrop="1"/>
          </p:cNvPicPr>
          <p:nvPr/>
        </p:nvPicPr>
        <p:blipFill>
          <a:blip r:embed="rId4">
            <a:lum contrast="-6000"/>
            <a:extLst>
              <a:ext uri="{28A0092B-C50C-407E-A947-70E740481C1C}">
                <a14:useLocalDpi xmlns:a14="http://schemas.microsoft.com/office/drawing/2010/main" val="0"/>
              </a:ext>
            </a:extLst>
          </a:blip>
          <a:srcRect/>
          <a:stretch>
            <a:fillRect/>
          </a:stretch>
        </p:blipFill>
        <p:spPr bwMode="auto">
          <a:xfrm>
            <a:off x="432617" y="4898801"/>
            <a:ext cx="1806575" cy="159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2" descr="DSTARS-P"/>
          <p:cNvPicPr>
            <a:picLocks noChangeAspect="1" noChangeArrowheads="1" noCrop="1"/>
          </p:cNvPicPr>
          <p:nvPr/>
        </p:nvPicPr>
        <p:blipFill>
          <a:blip r:embed="rId4">
            <a:lum contrast="-6000"/>
            <a:extLst>
              <a:ext uri="{28A0092B-C50C-407E-A947-70E740481C1C}">
                <a14:useLocalDpi xmlns:a14="http://schemas.microsoft.com/office/drawing/2010/main" val="0"/>
              </a:ext>
            </a:extLst>
          </a:blip>
          <a:srcRect/>
          <a:stretch>
            <a:fillRect/>
          </a:stretch>
        </p:blipFill>
        <p:spPr bwMode="auto">
          <a:xfrm>
            <a:off x="7813539" y="381002"/>
            <a:ext cx="1806575" cy="159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52" descr="DSTARS-P"/>
          <p:cNvPicPr>
            <a:picLocks noChangeAspect="1" noChangeArrowheads="1" noCrop="1"/>
          </p:cNvPicPr>
          <p:nvPr/>
        </p:nvPicPr>
        <p:blipFill>
          <a:blip r:embed="rId4">
            <a:lum contrast="-6000"/>
            <a:extLst>
              <a:ext uri="{28A0092B-C50C-407E-A947-70E740481C1C}">
                <a14:useLocalDpi xmlns:a14="http://schemas.microsoft.com/office/drawing/2010/main" val="0"/>
              </a:ext>
            </a:extLst>
          </a:blip>
          <a:srcRect/>
          <a:stretch>
            <a:fillRect/>
          </a:stretch>
        </p:blipFill>
        <p:spPr bwMode="auto">
          <a:xfrm>
            <a:off x="2584678" y="2934493"/>
            <a:ext cx="1806575" cy="159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52" descr="DSTARS-P"/>
          <p:cNvPicPr>
            <a:picLocks noChangeAspect="1" noChangeArrowheads="1" noCrop="1"/>
          </p:cNvPicPr>
          <p:nvPr/>
        </p:nvPicPr>
        <p:blipFill>
          <a:blip r:embed="rId4">
            <a:lum contrast="-6000"/>
            <a:extLst>
              <a:ext uri="{28A0092B-C50C-407E-A947-70E740481C1C}">
                <a14:useLocalDpi xmlns:a14="http://schemas.microsoft.com/office/drawing/2010/main" val="0"/>
              </a:ext>
            </a:extLst>
          </a:blip>
          <a:srcRect/>
          <a:stretch>
            <a:fillRect/>
          </a:stretch>
        </p:blipFill>
        <p:spPr bwMode="auto">
          <a:xfrm>
            <a:off x="4887913" y="2832102"/>
            <a:ext cx="1806575" cy="159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52" descr="DSTARS-P"/>
          <p:cNvPicPr>
            <a:picLocks noChangeAspect="1" noChangeArrowheads="1" noCrop="1"/>
          </p:cNvPicPr>
          <p:nvPr/>
        </p:nvPicPr>
        <p:blipFill>
          <a:blip r:embed="rId4">
            <a:lum contrast="-6000"/>
            <a:extLst>
              <a:ext uri="{28A0092B-C50C-407E-A947-70E740481C1C}">
                <a14:useLocalDpi xmlns:a14="http://schemas.microsoft.com/office/drawing/2010/main" val="0"/>
              </a:ext>
            </a:extLst>
          </a:blip>
          <a:srcRect/>
          <a:stretch>
            <a:fillRect/>
          </a:stretch>
        </p:blipFill>
        <p:spPr bwMode="auto">
          <a:xfrm>
            <a:off x="125413" y="2477295"/>
            <a:ext cx="1806575" cy="159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52" descr="DSTARS-P"/>
          <p:cNvPicPr>
            <a:picLocks noChangeAspect="1" noChangeArrowheads="1" noCrop="1"/>
          </p:cNvPicPr>
          <p:nvPr/>
        </p:nvPicPr>
        <p:blipFill>
          <a:blip r:embed="rId4">
            <a:lum contrast="-6000"/>
            <a:extLst>
              <a:ext uri="{28A0092B-C50C-407E-A947-70E740481C1C}">
                <a14:useLocalDpi xmlns:a14="http://schemas.microsoft.com/office/drawing/2010/main" val="0"/>
              </a:ext>
            </a:extLst>
          </a:blip>
          <a:srcRect/>
          <a:stretch>
            <a:fillRect/>
          </a:stretch>
        </p:blipFill>
        <p:spPr bwMode="auto">
          <a:xfrm>
            <a:off x="4498952" y="1259614"/>
            <a:ext cx="1806575" cy="159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52" descr="DSTARS-P"/>
          <p:cNvPicPr>
            <a:picLocks noChangeAspect="1" noChangeArrowheads="1" noCrop="1"/>
          </p:cNvPicPr>
          <p:nvPr/>
        </p:nvPicPr>
        <p:blipFill>
          <a:blip r:embed="rId4">
            <a:lum contrast="-6000"/>
            <a:extLst>
              <a:ext uri="{28A0092B-C50C-407E-A947-70E740481C1C}">
                <a14:useLocalDpi xmlns:a14="http://schemas.microsoft.com/office/drawing/2010/main" val="0"/>
              </a:ext>
            </a:extLst>
          </a:blip>
          <a:srcRect/>
          <a:stretch>
            <a:fillRect/>
          </a:stretch>
        </p:blipFill>
        <p:spPr bwMode="auto">
          <a:xfrm>
            <a:off x="4114801" y="4619899"/>
            <a:ext cx="1806575" cy="159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52" descr="DSTARS-P"/>
          <p:cNvPicPr>
            <a:picLocks noChangeAspect="1" noChangeArrowheads="1" noCrop="1"/>
          </p:cNvPicPr>
          <p:nvPr/>
        </p:nvPicPr>
        <p:blipFill>
          <a:blip r:embed="rId4">
            <a:lum contrast="-6000"/>
            <a:extLst>
              <a:ext uri="{28A0092B-C50C-407E-A947-70E740481C1C}">
                <a14:useLocalDpi xmlns:a14="http://schemas.microsoft.com/office/drawing/2010/main" val="0"/>
              </a:ext>
            </a:extLst>
          </a:blip>
          <a:srcRect/>
          <a:stretch>
            <a:fillRect/>
          </a:stretch>
        </p:blipFill>
        <p:spPr bwMode="auto">
          <a:xfrm>
            <a:off x="434794" y="409305"/>
            <a:ext cx="1806575" cy="159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58" descr="addemoticons172[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741987" y="5961835"/>
            <a:ext cx="19050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Rectangle 20"/>
          <p:cNvSpPr/>
          <p:nvPr/>
        </p:nvSpPr>
        <p:spPr>
          <a:xfrm>
            <a:off x="1066800" y="685802"/>
            <a:ext cx="7239000" cy="1108075"/>
          </a:xfrm>
          <a:prstGeom prst="rect">
            <a:avLst/>
          </a:prstGeom>
        </p:spPr>
        <p:txBody>
          <a:bodyPr>
            <a:spAutoFit/>
          </a:bodyPr>
          <a:lstStyle/>
          <a:p>
            <a:pPr algn="ctr">
              <a:defRPr/>
            </a:pPr>
            <a:r>
              <a:rPr lang="en-US" sz="6600" b="1" dirty="0">
                <a:solidFill>
                  <a:srgbClr val="FF0000"/>
                </a:solidFill>
                <a:effectLst>
                  <a:outerShdw blurRad="38100" dist="38100" dir="2700000" algn="tl">
                    <a:srgbClr val="000000">
                      <a:alpha val="43137"/>
                    </a:srgbClr>
                  </a:outerShdw>
                </a:effectLst>
              </a:rPr>
              <a:t>TOÁN</a:t>
            </a:r>
          </a:p>
        </p:txBody>
      </p:sp>
      <p:sp>
        <p:nvSpPr>
          <p:cNvPr id="2" name="TextBox 1"/>
          <p:cNvSpPr txBox="1"/>
          <p:nvPr/>
        </p:nvSpPr>
        <p:spPr>
          <a:xfrm>
            <a:off x="76200" y="1979615"/>
            <a:ext cx="9144000" cy="1200329"/>
          </a:xfrm>
          <a:prstGeom prst="rect">
            <a:avLst/>
          </a:prstGeom>
          <a:noFill/>
        </p:spPr>
        <p:txBody>
          <a:bodyPr wrap="square" rtlCol="0">
            <a:spAutoFit/>
          </a:bodyPr>
          <a:lstStyle/>
          <a:p>
            <a:pPr algn="ctr"/>
            <a:r>
              <a:rPr lang="en-US" sz="7200" b="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PHÉP TRỪ PHÂN SỐ</a:t>
            </a:r>
            <a:endParaRPr lang="vi-VN" sz="7200" b="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TextBox 2"/>
          <p:cNvSpPr txBox="1"/>
          <p:nvPr/>
        </p:nvSpPr>
        <p:spPr>
          <a:xfrm>
            <a:off x="5703089" y="3379856"/>
            <a:ext cx="2411622" cy="707886"/>
          </a:xfrm>
          <a:prstGeom prst="rect">
            <a:avLst/>
          </a:prstGeom>
          <a:noFill/>
        </p:spPr>
        <p:txBody>
          <a:bodyPr wrap="none" rtlCol="0">
            <a:spAutoFit/>
          </a:bodyPr>
          <a:lstStyle/>
          <a:p>
            <a:r>
              <a:rPr lang="en-US" sz="4000" b="1" dirty="0" err="1">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Trang</a:t>
            </a:r>
            <a:r>
              <a:rPr lang="en-US" sz="4000" b="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 129</a:t>
            </a:r>
            <a:endParaRPr lang="vi-VN" sz="4000" b="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22971452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70" name="Object 286"/>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1028" name="Equation" r:id="rId3" imgW="114151" imgH="215619" progId="Equation.3">
                  <p:embed/>
                </p:oleObj>
              </mc:Choice>
              <mc:Fallback>
                <p:oleObj name="Equation" r:id="rId3" imgW="114151" imgH="215619" progId="Equation.3">
                  <p:embed/>
                  <p:pic>
                    <p:nvPicPr>
                      <p:cNvPr id="0" name="Object 28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171" name="Rectangle 28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sp>
        <p:nvSpPr>
          <p:cNvPr id="7172" name="Rectangle 288"/>
          <p:cNvSpPr>
            <a:spLocks noChangeArrowheads="1"/>
          </p:cNvSpPr>
          <p:nvPr/>
        </p:nvSpPr>
        <p:spPr bwMode="auto">
          <a:xfrm>
            <a:off x="0" y="3233738"/>
            <a:ext cx="9144000" cy="0"/>
          </a:xfrm>
          <a:prstGeom prst="rect">
            <a:avLst/>
          </a:prstGeom>
          <a:noFill/>
          <a:ln w="9525">
            <a:noFill/>
            <a:miter lim="800000"/>
            <a:headEnd/>
            <a:tailEnd/>
          </a:ln>
        </p:spPr>
        <p:txBody>
          <a:bodyPr wrap="none" anchor="ctr">
            <a:spAutoFit/>
          </a:bodyPr>
          <a:lstStyle/>
          <a:p>
            <a:endParaRPr lang="en-US"/>
          </a:p>
        </p:txBody>
      </p:sp>
      <p:sp>
        <p:nvSpPr>
          <p:cNvPr id="7173" name="Rectangle 289"/>
          <p:cNvSpPr>
            <a:spLocks noChangeArrowheads="1"/>
          </p:cNvSpPr>
          <p:nvPr/>
        </p:nvSpPr>
        <p:spPr bwMode="auto">
          <a:xfrm>
            <a:off x="0" y="3233738"/>
            <a:ext cx="9144000" cy="0"/>
          </a:xfrm>
          <a:prstGeom prst="rect">
            <a:avLst/>
          </a:prstGeom>
          <a:noFill/>
          <a:ln w="9525">
            <a:noFill/>
            <a:miter lim="800000"/>
            <a:headEnd/>
            <a:tailEnd/>
          </a:ln>
        </p:spPr>
        <p:txBody>
          <a:bodyPr wrap="none" anchor="ctr">
            <a:spAutoFit/>
          </a:bodyPr>
          <a:lstStyle/>
          <a:p>
            <a:endParaRPr lang="en-US"/>
          </a:p>
        </p:txBody>
      </p:sp>
      <p:sp>
        <p:nvSpPr>
          <p:cNvPr id="7174" name="Rectangle 290"/>
          <p:cNvSpPr>
            <a:spLocks noChangeArrowheads="1"/>
          </p:cNvSpPr>
          <p:nvPr/>
        </p:nvSpPr>
        <p:spPr bwMode="auto">
          <a:xfrm>
            <a:off x="0" y="3233738"/>
            <a:ext cx="9144000" cy="0"/>
          </a:xfrm>
          <a:prstGeom prst="rect">
            <a:avLst/>
          </a:prstGeom>
          <a:noFill/>
          <a:ln w="9525">
            <a:noFill/>
            <a:miter lim="800000"/>
            <a:headEnd/>
            <a:tailEnd/>
          </a:ln>
        </p:spPr>
        <p:txBody>
          <a:bodyPr wrap="none" anchor="ctr">
            <a:spAutoFit/>
          </a:bodyPr>
          <a:lstStyle/>
          <a:p>
            <a:endParaRPr lang="en-US"/>
          </a:p>
        </p:txBody>
      </p:sp>
      <p:sp>
        <p:nvSpPr>
          <p:cNvPr id="7175" name="Rectangle 291"/>
          <p:cNvSpPr>
            <a:spLocks noChangeArrowheads="1"/>
          </p:cNvSpPr>
          <p:nvPr/>
        </p:nvSpPr>
        <p:spPr bwMode="auto">
          <a:xfrm>
            <a:off x="0" y="3233738"/>
            <a:ext cx="9144000" cy="0"/>
          </a:xfrm>
          <a:prstGeom prst="rect">
            <a:avLst/>
          </a:prstGeom>
          <a:noFill/>
          <a:ln w="9525">
            <a:noFill/>
            <a:miter lim="800000"/>
            <a:headEnd/>
            <a:tailEnd/>
          </a:ln>
        </p:spPr>
        <p:txBody>
          <a:bodyPr wrap="none" anchor="ctr">
            <a:spAutoFit/>
          </a:bodyPr>
          <a:lstStyle/>
          <a:p>
            <a:endParaRPr lang="en-US"/>
          </a:p>
        </p:txBody>
      </p:sp>
      <p:sp>
        <p:nvSpPr>
          <p:cNvPr id="7176" name="Rectangle 292"/>
          <p:cNvSpPr>
            <a:spLocks noChangeArrowheads="1"/>
          </p:cNvSpPr>
          <p:nvPr/>
        </p:nvSpPr>
        <p:spPr bwMode="auto">
          <a:xfrm>
            <a:off x="0" y="3233738"/>
            <a:ext cx="9144000" cy="0"/>
          </a:xfrm>
          <a:prstGeom prst="rect">
            <a:avLst/>
          </a:prstGeom>
          <a:noFill/>
          <a:ln w="9525">
            <a:noFill/>
            <a:miter lim="800000"/>
            <a:headEnd/>
            <a:tailEnd/>
          </a:ln>
        </p:spPr>
        <p:txBody>
          <a:bodyPr wrap="none" anchor="ctr">
            <a:spAutoFit/>
          </a:bodyPr>
          <a:lstStyle/>
          <a:p>
            <a:endParaRPr lang="en-US"/>
          </a:p>
        </p:txBody>
      </p:sp>
      <p:sp>
        <p:nvSpPr>
          <p:cNvPr id="7177" name="Rectangle 293"/>
          <p:cNvSpPr>
            <a:spLocks noChangeArrowheads="1"/>
          </p:cNvSpPr>
          <p:nvPr/>
        </p:nvSpPr>
        <p:spPr bwMode="auto">
          <a:xfrm>
            <a:off x="0" y="3233738"/>
            <a:ext cx="9144000" cy="0"/>
          </a:xfrm>
          <a:prstGeom prst="rect">
            <a:avLst/>
          </a:prstGeom>
          <a:noFill/>
          <a:ln w="9525">
            <a:noFill/>
            <a:miter lim="800000"/>
            <a:headEnd/>
            <a:tailEnd/>
          </a:ln>
        </p:spPr>
        <p:txBody>
          <a:bodyPr wrap="none" anchor="ctr">
            <a:spAutoFit/>
          </a:bodyPr>
          <a:lstStyle/>
          <a:p>
            <a:endParaRPr lang="en-US"/>
          </a:p>
        </p:txBody>
      </p:sp>
      <p:sp>
        <p:nvSpPr>
          <p:cNvPr id="7178" name="Rectangle 294"/>
          <p:cNvSpPr>
            <a:spLocks noChangeArrowheads="1"/>
          </p:cNvSpPr>
          <p:nvPr/>
        </p:nvSpPr>
        <p:spPr bwMode="auto">
          <a:xfrm>
            <a:off x="381000" y="5181600"/>
            <a:ext cx="9144000" cy="0"/>
          </a:xfrm>
          <a:prstGeom prst="rect">
            <a:avLst/>
          </a:prstGeom>
          <a:noFill/>
          <a:ln w="9525">
            <a:noFill/>
            <a:miter lim="800000"/>
            <a:headEnd/>
            <a:tailEnd/>
          </a:ln>
        </p:spPr>
        <p:txBody>
          <a:bodyPr wrap="none" anchor="ctr">
            <a:spAutoFit/>
          </a:bodyPr>
          <a:lstStyle/>
          <a:p>
            <a:endParaRPr lang="en-US"/>
          </a:p>
        </p:txBody>
      </p:sp>
      <p:sp>
        <p:nvSpPr>
          <p:cNvPr id="7179" name="Text Box 296"/>
          <p:cNvSpPr txBox="1">
            <a:spLocks noChangeArrowheads="1"/>
          </p:cNvSpPr>
          <p:nvPr/>
        </p:nvSpPr>
        <p:spPr bwMode="auto">
          <a:xfrm>
            <a:off x="0" y="228600"/>
            <a:ext cx="4114800" cy="641350"/>
          </a:xfrm>
          <a:prstGeom prst="rect">
            <a:avLst/>
          </a:prstGeom>
          <a:noFill/>
          <a:ln w="9525">
            <a:noFill/>
            <a:miter lim="800000"/>
            <a:headEnd/>
            <a:tailEnd/>
          </a:ln>
        </p:spPr>
        <p:txBody>
          <a:bodyPr>
            <a:spAutoFit/>
          </a:bodyPr>
          <a:lstStyle/>
          <a:p>
            <a:pPr>
              <a:spcBef>
                <a:spcPct val="50000"/>
              </a:spcBef>
            </a:pPr>
            <a:r>
              <a:rPr lang="en-US" sz="3600" b="1" u="sng">
                <a:latin typeface="Times New Roman" pitchFamily="18" charset="0"/>
              </a:rPr>
              <a:t>Bài tập 3:</a:t>
            </a:r>
          </a:p>
        </p:txBody>
      </p:sp>
      <p:sp>
        <p:nvSpPr>
          <p:cNvPr id="7180" name="Rectangle 314"/>
          <p:cNvSpPr>
            <a:spLocks noChangeArrowheads="1"/>
          </p:cNvSpPr>
          <p:nvPr/>
        </p:nvSpPr>
        <p:spPr bwMode="auto">
          <a:xfrm>
            <a:off x="228600" y="1447800"/>
            <a:ext cx="8382000" cy="1066800"/>
          </a:xfrm>
          <a:prstGeom prst="rect">
            <a:avLst/>
          </a:prstGeom>
          <a:noFill/>
          <a:ln w="9525">
            <a:noFill/>
            <a:miter lim="800000"/>
            <a:headEnd/>
            <a:tailEnd/>
          </a:ln>
        </p:spPr>
        <p:txBody>
          <a:bodyPr anchor="ctr">
            <a:spAutoFit/>
          </a:bodyPr>
          <a:lstStyle/>
          <a:p>
            <a:pPr algn="just" eaLnBrk="0" hangingPunct="0"/>
            <a:r>
              <a:rPr lang="pt-BR" sz="3200">
                <a:latin typeface="Times New Roman" pitchFamily="18" charset="0"/>
                <a:cs typeface="Times New Roman" pitchFamily="18" charset="0"/>
              </a:rPr>
              <a:t>Tại Hội khỏe Phù Đổng toàn quốc lần thứ VI năm 2004, số huy chương vàng của đoàn học sinh tỉnh</a:t>
            </a:r>
            <a:endParaRPr lang="pt-BR" sz="3200">
              <a:latin typeface="Times New Roman" pitchFamily="18" charset="0"/>
            </a:endParaRPr>
          </a:p>
        </p:txBody>
      </p:sp>
      <p:sp>
        <p:nvSpPr>
          <p:cNvPr id="7181" name="Rectangle 315"/>
          <p:cNvSpPr>
            <a:spLocks noChangeArrowheads="1"/>
          </p:cNvSpPr>
          <p:nvPr/>
        </p:nvSpPr>
        <p:spPr bwMode="auto">
          <a:xfrm>
            <a:off x="228600" y="2514600"/>
            <a:ext cx="2916238" cy="579438"/>
          </a:xfrm>
          <a:prstGeom prst="rect">
            <a:avLst/>
          </a:prstGeom>
          <a:noFill/>
          <a:ln w="9525">
            <a:noFill/>
            <a:miter lim="800000"/>
            <a:headEnd/>
            <a:tailEnd/>
          </a:ln>
        </p:spPr>
        <p:txBody>
          <a:bodyPr wrap="none">
            <a:spAutoFit/>
          </a:bodyPr>
          <a:lstStyle/>
          <a:p>
            <a:r>
              <a:rPr lang="pt-BR" sz="3200">
                <a:latin typeface="Times New Roman" pitchFamily="18" charset="0"/>
              </a:rPr>
              <a:t>Đồng Tháp bằng</a:t>
            </a:r>
            <a:endParaRPr lang="en-US" sz="3200">
              <a:latin typeface="Times New Roman" pitchFamily="18" charset="0"/>
            </a:endParaRPr>
          </a:p>
        </p:txBody>
      </p:sp>
      <p:graphicFrame>
        <p:nvGraphicFramePr>
          <p:cNvPr id="7182" name="Object 316"/>
          <p:cNvGraphicFramePr>
            <a:graphicFrameLocks noChangeAspect="1"/>
          </p:cNvGraphicFramePr>
          <p:nvPr/>
        </p:nvGraphicFramePr>
        <p:xfrm>
          <a:off x="3124200" y="2438400"/>
          <a:ext cx="538163" cy="854075"/>
        </p:xfrm>
        <a:graphic>
          <a:graphicData uri="http://schemas.openxmlformats.org/presentationml/2006/ole">
            <mc:AlternateContent xmlns:mc="http://schemas.openxmlformats.org/markup-compatibility/2006">
              <mc:Choice xmlns:v="urn:schemas-microsoft-com:vml" Requires="v">
                <p:oleObj spid="_x0000_s1029" name="Equation" r:id="rId5" imgW="203112" imgH="393529" progId="Equation.3">
                  <p:embed/>
                </p:oleObj>
              </mc:Choice>
              <mc:Fallback>
                <p:oleObj name="Equation" r:id="rId5" imgW="203112" imgH="393529" progId="Equation.3">
                  <p:embed/>
                  <p:pic>
                    <p:nvPicPr>
                      <p:cNvPr id="0" name="Object 3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24200" y="2438400"/>
                        <a:ext cx="538163" cy="854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183" name="Rectangle 317"/>
          <p:cNvSpPr>
            <a:spLocks noChangeArrowheads="1"/>
          </p:cNvSpPr>
          <p:nvPr/>
        </p:nvSpPr>
        <p:spPr bwMode="auto">
          <a:xfrm>
            <a:off x="3657600" y="2514600"/>
            <a:ext cx="4967288" cy="579438"/>
          </a:xfrm>
          <a:prstGeom prst="rect">
            <a:avLst/>
          </a:prstGeom>
          <a:noFill/>
          <a:ln w="9525">
            <a:noFill/>
            <a:miter lim="800000"/>
            <a:headEnd/>
            <a:tailEnd/>
          </a:ln>
        </p:spPr>
        <p:txBody>
          <a:bodyPr wrap="none">
            <a:spAutoFit/>
          </a:bodyPr>
          <a:lstStyle/>
          <a:p>
            <a:r>
              <a:rPr lang="pt-BR" sz="3200">
                <a:latin typeface="Times New Roman" pitchFamily="18" charset="0"/>
              </a:rPr>
              <a:t>tổng số huy chương của đoàn</a:t>
            </a:r>
            <a:endParaRPr lang="en-US" sz="3200">
              <a:latin typeface="Times New Roman" pitchFamily="18" charset="0"/>
            </a:endParaRPr>
          </a:p>
        </p:txBody>
      </p:sp>
      <p:sp>
        <p:nvSpPr>
          <p:cNvPr id="7184" name="Rectangle 318"/>
          <p:cNvSpPr>
            <a:spLocks noChangeArrowheads="1"/>
          </p:cNvSpPr>
          <p:nvPr/>
        </p:nvSpPr>
        <p:spPr bwMode="auto">
          <a:xfrm>
            <a:off x="228600" y="3200400"/>
            <a:ext cx="8077200" cy="2528888"/>
          </a:xfrm>
          <a:prstGeom prst="rect">
            <a:avLst/>
          </a:prstGeom>
          <a:noFill/>
          <a:ln w="9525">
            <a:noFill/>
            <a:miter lim="800000"/>
            <a:headEnd/>
            <a:tailEnd/>
          </a:ln>
        </p:spPr>
        <p:txBody>
          <a:bodyPr anchor="ctr">
            <a:spAutoFit/>
          </a:bodyPr>
          <a:lstStyle/>
          <a:p>
            <a:pPr algn="just" eaLnBrk="0" hangingPunct="0"/>
            <a:r>
              <a:rPr lang="pt-BR" sz="3200">
                <a:latin typeface="Times New Roman" pitchFamily="18" charset="0"/>
                <a:cs typeface="Times New Roman" pitchFamily="18" charset="0"/>
              </a:rPr>
              <a:t>đã giành được, còn lại là huy chương bạc và huy chương đồng. Hỏi số huy chương bạc và huy chương đồng của đoàn Đồng Tháp bằng bao nhiêu phần tổng số huy chương mà đoàn đã giành được?</a:t>
            </a:r>
            <a:endParaRPr lang="pt-BR" sz="3200">
              <a:latin typeface="Times New Roman" pitchFamily="18" charset="0"/>
            </a:endParaRPr>
          </a:p>
        </p:txBody>
      </p:sp>
      <p:cxnSp>
        <p:nvCxnSpPr>
          <p:cNvPr id="303" name="Straight Connector 302"/>
          <p:cNvCxnSpPr/>
          <p:nvPr/>
        </p:nvCxnSpPr>
        <p:spPr>
          <a:xfrm>
            <a:off x="1447800" y="2438400"/>
            <a:ext cx="3200400" cy="1588"/>
          </a:xfrm>
          <a:prstGeom prst="line">
            <a:avLst/>
          </a:prstGeom>
          <a:ln>
            <a:solidFill>
              <a:srgbClr val="0000CC"/>
            </a:solidFill>
          </a:ln>
        </p:spPr>
        <p:style>
          <a:lnRef idx="3">
            <a:schemeClr val="accent2"/>
          </a:lnRef>
          <a:fillRef idx="0">
            <a:schemeClr val="accent2"/>
          </a:fillRef>
          <a:effectRef idx="2">
            <a:schemeClr val="accent2"/>
          </a:effectRef>
          <a:fontRef idx="minor">
            <a:schemeClr val="tx1"/>
          </a:fontRef>
        </p:style>
      </p:cxnSp>
      <p:cxnSp>
        <p:nvCxnSpPr>
          <p:cNvPr id="305" name="Straight Connector 304"/>
          <p:cNvCxnSpPr/>
          <p:nvPr/>
        </p:nvCxnSpPr>
        <p:spPr>
          <a:xfrm>
            <a:off x="2209800" y="3048000"/>
            <a:ext cx="838200" cy="1588"/>
          </a:xfrm>
          <a:prstGeom prst="line">
            <a:avLst/>
          </a:prstGeom>
          <a:ln>
            <a:solidFill>
              <a:srgbClr val="0000CC"/>
            </a:solidFill>
          </a:ln>
        </p:spPr>
        <p:style>
          <a:lnRef idx="3">
            <a:schemeClr val="accent2"/>
          </a:lnRef>
          <a:fillRef idx="0">
            <a:schemeClr val="accent2"/>
          </a:fillRef>
          <a:effectRef idx="2">
            <a:schemeClr val="accent2"/>
          </a:effectRef>
          <a:fontRef idx="minor">
            <a:schemeClr val="tx1"/>
          </a:fontRef>
        </p:style>
      </p:cxnSp>
      <p:cxnSp>
        <p:nvCxnSpPr>
          <p:cNvPr id="309" name="Straight Connector 308"/>
          <p:cNvCxnSpPr/>
          <p:nvPr/>
        </p:nvCxnSpPr>
        <p:spPr>
          <a:xfrm>
            <a:off x="3733800" y="3124200"/>
            <a:ext cx="4724400" cy="1588"/>
          </a:xfrm>
          <a:prstGeom prst="line">
            <a:avLst/>
          </a:prstGeom>
          <a:ln>
            <a:solidFill>
              <a:srgbClr val="0000CC"/>
            </a:solidFill>
          </a:ln>
        </p:spPr>
        <p:style>
          <a:lnRef idx="3">
            <a:schemeClr val="accent2"/>
          </a:lnRef>
          <a:fillRef idx="0">
            <a:schemeClr val="accent2"/>
          </a:fillRef>
          <a:effectRef idx="2">
            <a:schemeClr val="accent2"/>
          </a:effectRef>
          <a:fontRef idx="minor">
            <a:schemeClr val="tx1"/>
          </a:fontRef>
        </p:style>
      </p:cxnSp>
      <p:sp>
        <p:nvSpPr>
          <p:cNvPr id="311" name="Action Button: Forward or Next 310">
            <a:hlinkClick r:id="rId7" action="ppaction://hlinksldjump" highlightClick="1"/>
          </p:cNvPr>
          <p:cNvSpPr/>
          <p:nvPr/>
        </p:nvSpPr>
        <p:spPr>
          <a:xfrm>
            <a:off x="7239000" y="6477000"/>
            <a:ext cx="914400" cy="38100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1" name="Action Button: End 20">
            <a:hlinkClick r:id="rId7" action="ppaction://hlinksldjump" highlightClick="1"/>
          </p:cNvPr>
          <p:cNvSpPr/>
          <p:nvPr/>
        </p:nvSpPr>
        <p:spPr>
          <a:xfrm>
            <a:off x="8382000" y="6400800"/>
            <a:ext cx="762000" cy="457200"/>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23" name="Straight Connector 22"/>
          <p:cNvCxnSpPr/>
          <p:nvPr/>
        </p:nvCxnSpPr>
        <p:spPr>
          <a:xfrm>
            <a:off x="3124200" y="3733800"/>
            <a:ext cx="4953000" cy="1588"/>
          </a:xfrm>
          <a:prstGeom prst="line">
            <a:avLst/>
          </a:prstGeom>
          <a:ln>
            <a:solidFill>
              <a:srgbClr val="0000CC"/>
            </a:solidFill>
          </a:ln>
        </p:spPr>
        <p:style>
          <a:lnRef idx="3">
            <a:schemeClr val="accent2"/>
          </a:lnRef>
          <a:fillRef idx="0">
            <a:schemeClr val="accent2"/>
          </a:fillRef>
          <a:effectRef idx="2">
            <a:schemeClr val="accent2"/>
          </a:effectRef>
          <a:fontRef idx="minor">
            <a:schemeClr val="tx1"/>
          </a:fontRef>
        </p:style>
      </p:cxnSp>
      <p:cxnSp>
        <p:nvCxnSpPr>
          <p:cNvPr id="25" name="Straight Connector 24"/>
          <p:cNvCxnSpPr/>
          <p:nvPr/>
        </p:nvCxnSpPr>
        <p:spPr>
          <a:xfrm>
            <a:off x="381000" y="4191000"/>
            <a:ext cx="2819400" cy="1588"/>
          </a:xfrm>
          <a:prstGeom prst="line">
            <a:avLst/>
          </a:prstGeom>
          <a:ln>
            <a:solidFill>
              <a:srgbClr val="0000CC"/>
            </a:solidFill>
          </a:ln>
        </p:spPr>
        <p:style>
          <a:lnRef idx="3">
            <a:schemeClr val="accent2"/>
          </a:lnRef>
          <a:fillRef idx="0">
            <a:schemeClr val="accent2"/>
          </a:fillRef>
          <a:effectRef idx="2">
            <a:schemeClr val="accent2"/>
          </a:effectRef>
          <a:fontRef idx="minor">
            <a:schemeClr val="tx1"/>
          </a:fontRef>
        </p:style>
      </p:cxnSp>
      <p:grpSp>
        <p:nvGrpSpPr>
          <p:cNvPr id="2" name="Group 5"/>
          <p:cNvGrpSpPr>
            <a:grpSpLocks/>
          </p:cNvGrpSpPr>
          <p:nvPr/>
        </p:nvGrpSpPr>
        <p:grpSpPr bwMode="auto">
          <a:xfrm rot="-5200907">
            <a:off x="0" y="5715000"/>
            <a:ext cx="1219200" cy="1143000"/>
            <a:chOff x="4224" y="3120"/>
            <a:chExt cx="1536" cy="1200"/>
          </a:xfrm>
        </p:grpSpPr>
        <p:pic>
          <p:nvPicPr>
            <p:cNvPr id="7199" name="Picture 6" descr="hoadong"/>
            <p:cNvPicPr>
              <a:picLocks noChangeAspect="1" noChangeArrowheads="1" noCrop="1"/>
            </p:cNvPicPr>
            <p:nvPr/>
          </p:nvPicPr>
          <p:blipFill>
            <a:blip r:embed="rId8"/>
            <a:srcRect/>
            <a:stretch>
              <a:fillRect/>
            </a:stretch>
          </p:blipFill>
          <p:spPr bwMode="auto">
            <a:xfrm>
              <a:off x="4224" y="3504"/>
              <a:ext cx="458" cy="480"/>
            </a:xfrm>
            <a:prstGeom prst="rect">
              <a:avLst/>
            </a:prstGeom>
            <a:noFill/>
            <a:ln w="9525">
              <a:noFill/>
              <a:miter lim="800000"/>
              <a:headEnd/>
              <a:tailEnd/>
            </a:ln>
          </p:spPr>
        </p:pic>
        <p:pic>
          <p:nvPicPr>
            <p:cNvPr id="7200" name="Picture 7" descr="hoadong"/>
            <p:cNvPicPr>
              <a:picLocks noChangeAspect="1" noChangeArrowheads="1" noCrop="1"/>
            </p:cNvPicPr>
            <p:nvPr/>
          </p:nvPicPr>
          <p:blipFill>
            <a:blip r:embed="rId9"/>
            <a:srcRect/>
            <a:stretch>
              <a:fillRect/>
            </a:stretch>
          </p:blipFill>
          <p:spPr bwMode="auto">
            <a:xfrm>
              <a:off x="4224" y="3936"/>
              <a:ext cx="367" cy="384"/>
            </a:xfrm>
            <a:prstGeom prst="rect">
              <a:avLst/>
            </a:prstGeom>
            <a:noFill/>
            <a:ln w="9525">
              <a:noFill/>
              <a:miter lim="800000"/>
              <a:headEnd/>
              <a:tailEnd/>
            </a:ln>
          </p:spPr>
        </p:pic>
        <p:pic>
          <p:nvPicPr>
            <p:cNvPr id="7201" name="Picture 8" descr="hoadong"/>
            <p:cNvPicPr>
              <a:picLocks noChangeAspect="1" noChangeArrowheads="1" noCrop="1"/>
            </p:cNvPicPr>
            <p:nvPr/>
          </p:nvPicPr>
          <p:blipFill>
            <a:blip r:embed="rId8"/>
            <a:srcRect/>
            <a:stretch>
              <a:fillRect/>
            </a:stretch>
          </p:blipFill>
          <p:spPr bwMode="auto">
            <a:xfrm>
              <a:off x="4896" y="3120"/>
              <a:ext cx="458" cy="480"/>
            </a:xfrm>
            <a:prstGeom prst="rect">
              <a:avLst/>
            </a:prstGeom>
            <a:noFill/>
            <a:ln w="9525">
              <a:noFill/>
              <a:miter lim="800000"/>
              <a:headEnd/>
              <a:tailEnd/>
            </a:ln>
          </p:spPr>
        </p:pic>
        <p:pic>
          <p:nvPicPr>
            <p:cNvPr id="7202" name="Picture 9" descr="hoadong"/>
            <p:cNvPicPr>
              <a:picLocks noChangeAspect="1" noChangeArrowheads="1" noCrop="1"/>
            </p:cNvPicPr>
            <p:nvPr/>
          </p:nvPicPr>
          <p:blipFill>
            <a:blip r:embed="rId10"/>
            <a:srcRect/>
            <a:stretch>
              <a:fillRect/>
            </a:stretch>
          </p:blipFill>
          <p:spPr bwMode="auto">
            <a:xfrm>
              <a:off x="5184" y="3120"/>
              <a:ext cx="576" cy="371"/>
            </a:xfrm>
            <a:prstGeom prst="rect">
              <a:avLst/>
            </a:prstGeom>
            <a:noFill/>
            <a:ln w="9525">
              <a:noFill/>
              <a:miter lim="800000"/>
              <a:headEnd/>
              <a:tailEnd/>
            </a:ln>
          </p:spPr>
        </p:pic>
        <p:pic>
          <p:nvPicPr>
            <p:cNvPr id="7203" name="Picture 10" descr="hoadong"/>
            <p:cNvPicPr>
              <a:picLocks noChangeAspect="1" noChangeArrowheads="1" noCrop="1"/>
            </p:cNvPicPr>
            <p:nvPr/>
          </p:nvPicPr>
          <p:blipFill>
            <a:blip r:embed="rId10"/>
            <a:srcRect/>
            <a:stretch>
              <a:fillRect/>
            </a:stretch>
          </p:blipFill>
          <p:spPr bwMode="auto">
            <a:xfrm>
              <a:off x="4224" y="3120"/>
              <a:ext cx="816" cy="525"/>
            </a:xfrm>
            <a:prstGeom prst="rect">
              <a:avLst/>
            </a:prstGeom>
            <a:noFill/>
            <a:ln w="9525">
              <a:noFill/>
              <a:miter lim="800000"/>
              <a:headEnd/>
              <a:tailEnd/>
            </a:ln>
          </p:spPr>
        </p:pic>
      </p:grpSp>
      <p:grpSp>
        <p:nvGrpSpPr>
          <p:cNvPr id="3" name="Group 5"/>
          <p:cNvGrpSpPr>
            <a:grpSpLocks/>
          </p:cNvGrpSpPr>
          <p:nvPr/>
        </p:nvGrpSpPr>
        <p:grpSpPr bwMode="auto">
          <a:xfrm rot="5400000">
            <a:off x="7962900" y="38100"/>
            <a:ext cx="1219200" cy="1143000"/>
            <a:chOff x="4224" y="3120"/>
            <a:chExt cx="1536" cy="1200"/>
          </a:xfrm>
        </p:grpSpPr>
        <p:pic>
          <p:nvPicPr>
            <p:cNvPr id="7194" name="Picture 6" descr="hoadong"/>
            <p:cNvPicPr>
              <a:picLocks noChangeAspect="1" noChangeArrowheads="1" noCrop="1"/>
            </p:cNvPicPr>
            <p:nvPr/>
          </p:nvPicPr>
          <p:blipFill>
            <a:blip r:embed="rId8"/>
            <a:srcRect/>
            <a:stretch>
              <a:fillRect/>
            </a:stretch>
          </p:blipFill>
          <p:spPr bwMode="auto">
            <a:xfrm>
              <a:off x="4224" y="3504"/>
              <a:ext cx="458" cy="480"/>
            </a:xfrm>
            <a:prstGeom prst="rect">
              <a:avLst/>
            </a:prstGeom>
            <a:noFill/>
            <a:ln w="9525">
              <a:noFill/>
              <a:miter lim="800000"/>
              <a:headEnd/>
              <a:tailEnd/>
            </a:ln>
          </p:spPr>
        </p:pic>
        <p:pic>
          <p:nvPicPr>
            <p:cNvPr id="7195" name="Picture 7" descr="hoadong"/>
            <p:cNvPicPr>
              <a:picLocks noChangeAspect="1" noChangeArrowheads="1" noCrop="1"/>
            </p:cNvPicPr>
            <p:nvPr/>
          </p:nvPicPr>
          <p:blipFill>
            <a:blip r:embed="rId9"/>
            <a:srcRect/>
            <a:stretch>
              <a:fillRect/>
            </a:stretch>
          </p:blipFill>
          <p:spPr bwMode="auto">
            <a:xfrm>
              <a:off x="4224" y="3936"/>
              <a:ext cx="367" cy="384"/>
            </a:xfrm>
            <a:prstGeom prst="rect">
              <a:avLst/>
            </a:prstGeom>
            <a:noFill/>
            <a:ln w="9525">
              <a:noFill/>
              <a:miter lim="800000"/>
              <a:headEnd/>
              <a:tailEnd/>
            </a:ln>
          </p:spPr>
        </p:pic>
        <p:pic>
          <p:nvPicPr>
            <p:cNvPr id="7196" name="Picture 8" descr="hoadong"/>
            <p:cNvPicPr>
              <a:picLocks noChangeAspect="1" noChangeArrowheads="1" noCrop="1"/>
            </p:cNvPicPr>
            <p:nvPr/>
          </p:nvPicPr>
          <p:blipFill>
            <a:blip r:embed="rId8"/>
            <a:srcRect/>
            <a:stretch>
              <a:fillRect/>
            </a:stretch>
          </p:blipFill>
          <p:spPr bwMode="auto">
            <a:xfrm>
              <a:off x="4896" y="3120"/>
              <a:ext cx="458" cy="480"/>
            </a:xfrm>
            <a:prstGeom prst="rect">
              <a:avLst/>
            </a:prstGeom>
            <a:noFill/>
            <a:ln w="9525">
              <a:noFill/>
              <a:miter lim="800000"/>
              <a:headEnd/>
              <a:tailEnd/>
            </a:ln>
          </p:spPr>
        </p:pic>
        <p:pic>
          <p:nvPicPr>
            <p:cNvPr id="7197" name="Picture 9" descr="hoadong"/>
            <p:cNvPicPr>
              <a:picLocks noChangeAspect="1" noChangeArrowheads="1" noCrop="1"/>
            </p:cNvPicPr>
            <p:nvPr/>
          </p:nvPicPr>
          <p:blipFill>
            <a:blip r:embed="rId10"/>
            <a:srcRect/>
            <a:stretch>
              <a:fillRect/>
            </a:stretch>
          </p:blipFill>
          <p:spPr bwMode="auto">
            <a:xfrm>
              <a:off x="5184" y="3120"/>
              <a:ext cx="576" cy="371"/>
            </a:xfrm>
            <a:prstGeom prst="rect">
              <a:avLst/>
            </a:prstGeom>
            <a:noFill/>
            <a:ln w="9525">
              <a:noFill/>
              <a:miter lim="800000"/>
              <a:headEnd/>
              <a:tailEnd/>
            </a:ln>
          </p:spPr>
        </p:pic>
        <p:pic>
          <p:nvPicPr>
            <p:cNvPr id="7198" name="Picture 10" descr="hoadong"/>
            <p:cNvPicPr>
              <a:picLocks noChangeAspect="1" noChangeArrowheads="1" noCrop="1"/>
            </p:cNvPicPr>
            <p:nvPr/>
          </p:nvPicPr>
          <p:blipFill>
            <a:blip r:embed="rId10"/>
            <a:srcRect/>
            <a:stretch>
              <a:fillRect/>
            </a:stretch>
          </p:blipFill>
          <p:spPr bwMode="auto">
            <a:xfrm>
              <a:off x="4224" y="3120"/>
              <a:ext cx="816" cy="525"/>
            </a:xfrm>
            <a:prstGeom prst="rect">
              <a:avLst/>
            </a:prstGeom>
            <a:noFill/>
            <a:ln w="9525">
              <a:noFill/>
              <a:miter lim="800000"/>
              <a:headEnd/>
              <a:tailEnd/>
            </a:ln>
          </p:spPr>
        </p:pic>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303"/>
                                        </p:tgtEl>
                                        <p:attrNameLst>
                                          <p:attrName>style.visibility</p:attrName>
                                        </p:attrNameLst>
                                      </p:cBhvr>
                                      <p:to>
                                        <p:strVal val="visible"/>
                                      </p:to>
                                    </p:set>
                                    <p:anim calcmode="lin" valueType="num">
                                      <p:cBhvr>
                                        <p:cTn id="7" dur="500" fill="hold"/>
                                        <p:tgtEl>
                                          <p:spTgt spid="303"/>
                                        </p:tgtEl>
                                        <p:attrNameLst>
                                          <p:attrName>ppt_w</p:attrName>
                                        </p:attrNameLst>
                                      </p:cBhvr>
                                      <p:tavLst>
                                        <p:tav tm="0">
                                          <p:val>
                                            <p:fltVal val="0"/>
                                          </p:val>
                                        </p:tav>
                                        <p:tav tm="100000">
                                          <p:val>
                                            <p:strVal val="#ppt_w"/>
                                          </p:val>
                                        </p:tav>
                                      </p:tavLst>
                                    </p:anim>
                                    <p:anim calcmode="lin" valueType="num">
                                      <p:cBhvr>
                                        <p:cTn id="8" dur="500" fill="hold"/>
                                        <p:tgtEl>
                                          <p:spTgt spid="303"/>
                                        </p:tgtEl>
                                        <p:attrNameLst>
                                          <p:attrName>ppt_h</p:attrName>
                                        </p:attrNameLst>
                                      </p:cBhvr>
                                      <p:tavLst>
                                        <p:tav tm="0">
                                          <p:val>
                                            <p:fltVal val="0"/>
                                          </p:val>
                                        </p:tav>
                                        <p:tav tm="100000">
                                          <p:val>
                                            <p:strVal val="#ppt_h"/>
                                          </p:val>
                                        </p:tav>
                                      </p:tavLst>
                                    </p:anim>
                                    <p:animEffect transition="in" filter="fade">
                                      <p:cBhvr>
                                        <p:cTn id="9" dur="500"/>
                                        <p:tgtEl>
                                          <p:spTgt spid="303"/>
                                        </p:tgtEl>
                                      </p:cBhvr>
                                    </p:animEffect>
                                  </p:childTnLst>
                                </p:cTn>
                              </p:par>
                              <p:par>
                                <p:cTn id="10" presetID="53" presetClass="entr" presetSubtype="0" fill="hold" nodeType="withEffect">
                                  <p:stCondLst>
                                    <p:cond delay="0"/>
                                  </p:stCondLst>
                                  <p:childTnLst>
                                    <p:set>
                                      <p:cBhvr>
                                        <p:cTn id="11" dur="1" fill="hold">
                                          <p:stCondLst>
                                            <p:cond delay="0"/>
                                          </p:stCondLst>
                                        </p:cTn>
                                        <p:tgtEl>
                                          <p:spTgt spid="305"/>
                                        </p:tgtEl>
                                        <p:attrNameLst>
                                          <p:attrName>style.visibility</p:attrName>
                                        </p:attrNameLst>
                                      </p:cBhvr>
                                      <p:to>
                                        <p:strVal val="visible"/>
                                      </p:to>
                                    </p:set>
                                    <p:anim calcmode="lin" valueType="num">
                                      <p:cBhvr>
                                        <p:cTn id="12" dur="500" fill="hold"/>
                                        <p:tgtEl>
                                          <p:spTgt spid="305"/>
                                        </p:tgtEl>
                                        <p:attrNameLst>
                                          <p:attrName>ppt_w</p:attrName>
                                        </p:attrNameLst>
                                      </p:cBhvr>
                                      <p:tavLst>
                                        <p:tav tm="0">
                                          <p:val>
                                            <p:fltVal val="0"/>
                                          </p:val>
                                        </p:tav>
                                        <p:tav tm="100000">
                                          <p:val>
                                            <p:strVal val="#ppt_w"/>
                                          </p:val>
                                        </p:tav>
                                      </p:tavLst>
                                    </p:anim>
                                    <p:anim calcmode="lin" valueType="num">
                                      <p:cBhvr>
                                        <p:cTn id="13" dur="500" fill="hold"/>
                                        <p:tgtEl>
                                          <p:spTgt spid="305"/>
                                        </p:tgtEl>
                                        <p:attrNameLst>
                                          <p:attrName>ppt_h</p:attrName>
                                        </p:attrNameLst>
                                      </p:cBhvr>
                                      <p:tavLst>
                                        <p:tav tm="0">
                                          <p:val>
                                            <p:fltVal val="0"/>
                                          </p:val>
                                        </p:tav>
                                        <p:tav tm="100000">
                                          <p:val>
                                            <p:strVal val="#ppt_h"/>
                                          </p:val>
                                        </p:tav>
                                      </p:tavLst>
                                    </p:anim>
                                    <p:animEffect transition="in" filter="fade">
                                      <p:cBhvr>
                                        <p:cTn id="14" dur="500"/>
                                        <p:tgtEl>
                                          <p:spTgt spid="305"/>
                                        </p:tgtEl>
                                      </p:cBhvr>
                                    </p:animEffect>
                                  </p:childTnLst>
                                </p:cTn>
                              </p:par>
                              <p:par>
                                <p:cTn id="15" presetID="53" presetClass="entr" presetSubtype="0" fill="hold" nodeType="withEffect">
                                  <p:stCondLst>
                                    <p:cond delay="0"/>
                                  </p:stCondLst>
                                  <p:childTnLst>
                                    <p:set>
                                      <p:cBhvr>
                                        <p:cTn id="16" dur="1" fill="hold">
                                          <p:stCondLst>
                                            <p:cond delay="0"/>
                                          </p:stCondLst>
                                        </p:cTn>
                                        <p:tgtEl>
                                          <p:spTgt spid="309"/>
                                        </p:tgtEl>
                                        <p:attrNameLst>
                                          <p:attrName>style.visibility</p:attrName>
                                        </p:attrNameLst>
                                      </p:cBhvr>
                                      <p:to>
                                        <p:strVal val="visible"/>
                                      </p:to>
                                    </p:set>
                                    <p:anim calcmode="lin" valueType="num">
                                      <p:cBhvr>
                                        <p:cTn id="17" dur="500" fill="hold"/>
                                        <p:tgtEl>
                                          <p:spTgt spid="309"/>
                                        </p:tgtEl>
                                        <p:attrNameLst>
                                          <p:attrName>ppt_w</p:attrName>
                                        </p:attrNameLst>
                                      </p:cBhvr>
                                      <p:tavLst>
                                        <p:tav tm="0">
                                          <p:val>
                                            <p:fltVal val="0"/>
                                          </p:val>
                                        </p:tav>
                                        <p:tav tm="100000">
                                          <p:val>
                                            <p:strVal val="#ppt_w"/>
                                          </p:val>
                                        </p:tav>
                                      </p:tavLst>
                                    </p:anim>
                                    <p:anim calcmode="lin" valueType="num">
                                      <p:cBhvr>
                                        <p:cTn id="18" dur="500" fill="hold"/>
                                        <p:tgtEl>
                                          <p:spTgt spid="309"/>
                                        </p:tgtEl>
                                        <p:attrNameLst>
                                          <p:attrName>ppt_h</p:attrName>
                                        </p:attrNameLst>
                                      </p:cBhvr>
                                      <p:tavLst>
                                        <p:tav tm="0">
                                          <p:val>
                                            <p:fltVal val="0"/>
                                          </p:val>
                                        </p:tav>
                                        <p:tav tm="100000">
                                          <p:val>
                                            <p:strVal val="#ppt_h"/>
                                          </p:val>
                                        </p:tav>
                                      </p:tavLst>
                                    </p:anim>
                                    <p:animEffect transition="in" filter="fade">
                                      <p:cBhvr>
                                        <p:cTn id="19" dur="500"/>
                                        <p:tgtEl>
                                          <p:spTgt spid="309"/>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23"/>
                                        </p:tgtEl>
                                        <p:attrNameLst>
                                          <p:attrName>style.visibility</p:attrName>
                                        </p:attrNameLst>
                                      </p:cBhvr>
                                      <p:to>
                                        <p:strVal val="visible"/>
                                      </p:to>
                                    </p:set>
                                    <p:anim calcmode="lin" valueType="num">
                                      <p:cBhvr additive="base">
                                        <p:cTn id="24" dur="500" fill="hold"/>
                                        <p:tgtEl>
                                          <p:spTgt spid="23"/>
                                        </p:tgtEl>
                                        <p:attrNameLst>
                                          <p:attrName>ppt_x</p:attrName>
                                        </p:attrNameLst>
                                      </p:cBhvr>
                                      <p:tavLst>
                                        <p:tav tm="0">
                                          <p:val>
                                            <p:strVal val="#ppt_x"/>
                                          </p:val>
                                        </p:tav>
                                        <p:tav tm="100000">
                                          <p:val>
                                            <p:strVal val="#ppt_x"/>
                                          </p:val>
                                        </p:tav>
                                      </p:tavLst>
                                    </p:anim>
                                    <p:anim calcmode="lin" valueType="num">
                                      <p:cBhvr additive="base">
                                        <p:cTn id="25" dur="500" fill="hold"/>
                                        <p:tgtEl>
                                          <p:spTgt spid="23"/>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25"/>
                                        </p:tgtEl>
                                        <p:attrNameLst>
                                          <p:attrName>style.visibility</p:attrName>
                                        </p:attrNameLst>
                                      </p:cBhvr>
                                      <p:to>
                                        <p:strVal val="visible"/>
                                      </p:to>
                                    </p:set>
                                    <p:anim calcmode="lin" valueType="num">
                                      <p:cBhvr additive="base">
                                        <p:cTn id="28" dur="500" fill="hold"/>
                                        <p:tgtEl>
                                          <p:spTgt spid="25"/>
                                        </p:tgtEl>
                                        <p:attrNameLst>
                                          <p:attrName>ppt_x</p:attrName>
                                        </p:attrNameLst>
                                      </p:cBhvr>
                                      <p:tavLst>
                                        <p:tav tm="0">
                                          <p:val>
                                            <p:strVal val="#ppt_x"/>
                                          </p:val>
                                        </p:tav>
                                        <p:tav tm="100000">
                                          <p:val>
                                            <p:strVal val="#ppt_x"/>
                                          </p:val>
                                        </p:tav>
                                      </p:tavLst>
                                    </p:anim>
                                    <p:anim calcmode="lin" valueType="num">
                                      <p:cBhvr additive="base">
                                        <p:cTn id="29"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9"/>
          <p:cNvSpPr txBox="1">
            <a:spLocks noChangeArrowheads="1"/>
          </p:cNvSpPr>
          <p:nvPr/>
        </p:nvSpPr>
        <p:spPr bwMode="auto">
          <a:xfrm>
            <a:off x="3960813" y="588963"/>
            <a:ext cx="2146300" cy="646112"/>
          </a:xfrm>
          <a:prstGeom prst="rect">
            <a:avLst/>
          </a:prstGeom>
          <a:noFill/>
          <a:ln w="9525">
            <a:noFill/>
            <a:miter lim="800000"/>
            <a:headEnd/>
            <a:tailEnd/>
          </a:ln>
        </p:spPr>
        <p:txBody>
          <a:bodyPr>
            <a:spAutoFit/>
          </a:bodyPr>
          <a:lstStyle/>
          <a:p>
            <a:pPr>
              <a:spcBef>
                <a:spcPct val="50000"/>
              </a:spcBef>
            </a:pPr>
            <a:r>
              <a:rPr lang="en-US" sz="3600" b="1" u="sng"/>
              <a:t>Tóm tắt</a:t>
            </a:r>
            <a:endParaRPr lang="en-US" sz="2400" b="1"/>
          </a:p>
        </p:txBody>
      </p:sp>
      <p:grpSp>
        <p:nvGrpSpPr>
          <p:cNvPr id="3" name="Group 58"/>
          <p:cNvGrpSpPr>
            <a:grpSpLocks/>
          </p:cNvGrpSpPr>
          <p:nvPr/>
        </p:nvGrpSpPr>
        <p:grpSpPr bwMode="auto">
          <a:xfrm>
            <a:off x="914400" y="2590800"/>
            <a:ext cx="7680325" cy="146050"/>
            <a:chOff x="576" y="1561"/>
            <a:chExt cx="4838" cy="92"/>
          </a:xfrm>
        </p:grpSpPr>
        <p:sp>
          <p:nvSpPr>
            <p:cNvPr id="5184" name="Line 17"/>
            <p:cNvSpPr>
              <a:spLocks noChangeShapeType="1"/>
            </p:cNvSpPr>
            <p:nvPr/>
          </p:nvSpPr>
          <p:spPr bwMode="auto">
            <a:xfrm>
              <a:off x="576" y="1607"/>
              <a:ext cx="4838" cy="0"/>
            </a:xfrm>
            <a:prstGeom prst="line">
              <a:avLst/>
            </a:prstGeom>
            <a:ln>
              <a:headEnd/>
              <a:tailEnd/>
            </a:ln>
          </p:spPr>
          <p:style>
            <a:lnRef idx="1">
              <a:schemeClr val="dk1"/>
            </a:lnRef>
            <a:fillRef idx="0">
              <a:schemeClr val="dk1"/>
            </a:fillRef>
            <a:effectRef idx="0">
              <a:schemeClr val="dk1"/>
            </a:effectRef>
            <a:fontRef idx="minor">
              <a:schemeClr val="tx1"/>
            </a:fontRef>
          </p:style>
          <p:txBody>
            <a:bodyPr/>
            <a:lstStyle/>
            <a:p>
              <a:pPr>
                <a:defRPr/>
              </a:pPr>
              <a:endParaRPr lang="en-US"/>
            </a:p>
          </p:txBody>
        </p:sp>
        <p:sp>
          <p:nvSpPr>
            <p:cNvPr id="5185" name="Line 37"/>
            <p:cNvSpPr>
              <a:spLocks noChangeShapeType="1"/>
            </p:cNvSpPr>
            <p:nvPr/>
          </p:nvSpPr>
          <p:spPr bwMode="auto">
            <a:xfrm>
              <a:off x="577" y="1561"/>
              <a:ext cx="0" cy="69"/>
            </a:xfrm>
            <a:prstGeom prst="line">
              <a:avLst/>
            </a:prstGeom>
            <a:ln>
              <a:headEnd/>
              <a:tailEnd/>
            </a:ln>
          </p:spPr>
          <p:style>
            <a:lnRef idx="1">
              <a:schemeClr val="dk1"/>
            </a:lnRef>
            <a:fillRef idx="0">
              <a:schemeClr val="dk1"/>
            </a:fillRef>
            <a:effectRef idx="0">
              <a:schemeClr val="dk1"/>
            </a:effectRef>
            <a:fontRef idx="minor">
              <a:schemeClr val="tx1"/>
            </a:fontRef>
          </p:style>
          <p:txBody>
            <a:bodyPr/>
            <a:lstStyle/>
            <a:p>
              <a:pPr>
                <a:defRPr/>
              </a:pPr>
              <a:endParaRPr lang="en-US"/>
            </a:p>
          </p:txBody>
        </p:sp>
        <p:sp>
          <p:nvSpPr>
            <p:cNvPr id="5186" name="Line 39"/>
            <p:cNvSpPr>
              <a:spLocks noChangeShapeType="1"/>
            </p:cNvSpPr>
            <p:nvPr/>
          </p:nvSpPr>
          <p:spPr bwMode="auto">
            <a:xfrm>
              <a:off x="5414" y="1561"/>
              <a:ext cx="0" cy="92"/>
            </a:xfrm>
            <a:prstGeom prst="line">
              <a:avLst/>
            </a:prstGeom>
            <a:ln>
              <a:headEnd/>
              <a:tailEnd/>
            </a:ln>
          </p:spPr>
          <p:style>
            <a:lnRef idx="1">
              <a:schemeClr val="dk1"/>
            </a:lnRef>
            <a:fillRef idx="0">
              <a:schemeClr val="dk1"/>
            </a:fillRef>
            <a:effectRef idx="0">
              <a:schemeClr val="dk1"/>
            </a:effectRef>
            <a:fontRef idx="minor">
              <a:schemeClr val="tx1"/>
            </a:fontRef>
          </p:style>
          <p:txBody>
            <a:bodyPr/>
            <a:lstStyle/>
            <a:p>
              <a:pPr>
                <a:defRPr/>
              </a:pPr>
              <a:endParaRPr lang="en-US"/>
            </a:p>
          </p:txBody>
        </p:sp>
      </p:grpSp>
      <p:sp>
        <p:nvSpPr>
          <p:cNvPr id="20520" name="Line 40"/>
          <p:cNvSpPr>
            <a:spLocks noChangeShapeType="1"/>
          </p:cNvSpPr>
          <p:nvPr/>
        </p:nvSpPr>
        <p:spPr bwMode="auto">
          <a:xfrm>
            <a:off x="1317625" y="2624138"/>
            <a:ext cx="0" cy="109537"/>
          </a:xfrm>
          <a:prstGeom prst="line">
            <a:avLst/>
          </a:prstGeom>
          <a:noFill/>
          <a:ln w="9525">
            <a:solidFill>
              <a:schemeClr val="tx1"/>
            </a:solidFill>
            <a:round/>
            <a:headEnd/>
            <a:tailEnd/>
          </a:ln>
        </p:spPr>
        <p:txBody>
          <a:bodyPr/>
          <a:lstStyle/>
          <a:p>
            <a:endParaRPr lang="en-US"/>
          </a:p>
        </p:txBody>
      </p:sp>
      <p:sp>
        <p:nvSpPr>
          <p:cNvPr id="20521" name="Line 41"/>
          <p:cNvSpPr>
            <a:spLocks noChangeShapeType="1"/>
          </p:cNvSpPr>
          <p:nvPr/>
        </p:nvSpPr>
        <p:spPr bwMode="auto">
          <a:xfrm>
            <a:off x="1719263" y="2625725"/>
            <a:ext cx="0" cy="109538"/>
          </a:xfrm>
          <a:prstGeom prst="line">
            <a:avLst/>
          </a:prstGeom>
          <a:noFill/>
          <a:ln w="9525">
            <a:solidFill>
              <a:schemeClr val="tx1"/>
            </a:solidFill>
            <a:round/>
            <a:headEnd/>
            <a:tailEnd/>
          </a:ln>
        </p:spPr>
        <p:txBody>
          <a:bodyPr/>
          <a:lstStyle/>
          <a:p>
            <a:endParaRPr lang="en-US"/>
          </a:p>
        </p:txBody>
      </p:sp>
      <p:sp>
        <p:nvSpPr>
          <p:cNvPr id="20522" name="Line 42"/>
          <p:cNvSpPr>
            <a:spLocks noChangeShapeType="1"/>
          </p:cNvSpPr>
          <p:nvPr/>
        </p:nvSpPr>
        <p:spPr bwMode="auto">
          <a:xfrm>
            <a:off x="2120900" y="2638425"/>
            <a:ext cx="0" cy="109538"/>
          </a:xfrm>
          <a:prstGeom prst="line">
            <a:avLst/>
          </a:prstGeom>
          <a:noFill/>
          <a:ln w="9525">
            <a:solidFill>
              <a:schemeClr val="tx1"/>
            </a:solidFill>
            <a:round/>
            <a:headEnd/>
            <a:tailEnd/>
          </a:ln>
        </p:spPr>
        <p:txBody>
          <a:bodyPr/>
          <a:lstStyle/>
          <a:p>
            <a:endParaRPr lang="en-US"/>
          </a:p>
        </p:txBody>
      </p:sp>
      <p:sp>
        <p:nvSpPr>
          <p:cNvPr id="20523" name="Line 43"/>
          <p:cNvSpPr>
            <a:spLocks noChangeShapeType="1"/>
          </p:cNvSpPr>
          <p:nvPr/>
        </p:nvSpPr>
        <p:spPr bwMode="auto">
          <a:xfrm>
            <a:off x="2524125" y="2636838"/>
            <a:ext cx="0" cy="109537"/>
          </a:xfrm>
          <a:prstGeom prst="line">
            <a:avLst/>
          </a:prstGeom>
          <a:noFill/>
          <a:ln w="9525">
            <a:solidFill>
              <a:schemeClr val="tx1"/>
            </a:solidFill>
            <a:round/>
            <a:headEnd/>
            <a:tailEnd/>
          </a:ln>
        </p:spPr>
        <p:txBody>
          <a:bodyPr/>
          <a:lstStyle/>
          <a:p>
            <a:endParaRPr lang="en-US"/>
          </a:p>
        </p:txBody>
      </p:sp>
      <p:sp>
        <p:nvSpPr>
          <p:cNvPr id="20524" name="Line 44"/>
          <p:cNvSpPr>
            <a:spLocks noChangeShapeType="1"/>
          </p:cNvSpPr>
          <p:nvPr/>
        </p:nvSpPr>
        <p:spPr bwMode="auto">
          <a:xfrm>
            <a:off x="2927350" y="2638425"/>
            <a:ext cx="0" cy="109538"/>
          </a:xfrm>
          <a:prstGeom prst="line">
            <a:avLst/>
          </a:prstGeom>
          <a:noFill/>
          <a:ln w="9525">
            <a:solidFill>
              <a:schemeClr val="tx1"/>
            </a:solidFill>
            <a:round/>
            <a:headEnd/>
            <a:tailEnd/>
          </a:ln>
        </p:spPr>
        <p:txBody>
          <a:bodyPr/>
          <a:lstStyle/>
          <a:p>
            <a:endParaRPr lang="en-US"/>
          </a:p>
        </p:txBody>
      </p:sp>
      <p:sp>
        <p:nvSpPr>
          <p:cNvPr id="20525" name="Line 45"/>
          <p:cNvSpPr>
            <a:spLocks noChangeShapeType="1"/>
          </p:cNvSpPr>
          <p:nvPr/>
        </p:nvSpPr>
        <p:spPr bwMode="auto">
          <a:xfrm>
            <a:off x="3341688" y="2636838"/>
            <a:ext cx="0" cy="109537"/>
          </a:xfrm>
          <a:prstGeom prst="line">
            <a:avLst/>
          </a:prstGeom>
          <a:noFill/>
          <a:ln w="9525">
            <a:solidFill>
              <a:schemeClr val="tx1"/>
            </a:solidFill>
            <a:round/>
            <a:headEnd/>
            <a:tailEnd/>
          </a:ln>
        </p:spPr>
        <p:txBody>
          <a:bodyPr/>
          <a:lstStyle/>
          <a:p>
            <a:endParaRPr lang="en-US"/>
          </a:p>
        </p:txBody>
      </p:sp>
      <p:sp>
        <p:nvSpPr>
          <p:cNvPr id="20526" name="Line 46"/>
          <p:cNvSpPr>
            <a:spLocks noChangeShapeType="1"/>
          </p:cNvSpPr>
          <p:nvPr/>
        </p:nvSpPr>
        <p:spPr bwMode="auto">
          <a:xfrm>
            <a:off x="3744913" y="2638425"/>
            <a:ext cx="0" cy="109538"/>
          </a:xfrm>
          <a:prstGeom prst="line">
            <a:avLst/>
          </a:prstGeom>
          <a:noFill/>
          <a:ln w="9525">
            <a:solidFill>
              <a:schemeClr val="tx1"/>
            </a:solidFill>
            <a:round/>
            <a:headEnd/>
            <a:tailEnd/>
          </a:ln>
        </p:spPr>
        <p:txBody>
          <a:bodyPr/>
          <a:lstStyle/>
          <a:p>
            <a:endParaRPr lang="en-US"/>
          </a:p>
        </p:txBody>
      </p:sp>
      <p:sp>
        <p:nvSpPr>
          <p:cNvPr id="20527" name="Line 47"/>
          <p:cNvSpPr>
            <a:spLocks noChangeShapeType="1"/>
          </p:cNvSpPr>
          <p:nvPr/>
        </p:nvSpPr>
        <p:spPr bwMode="auto">
          <a:xfrm>
            <a:off x="4157663" y="2625725"/>
            <a:ext cx="0" cy="109538"/>
          </a:xfrm>
          <a:prstGeom prst="line">
            <a:avLst/>
          </a:prstGeom>
          <a:noFill/>
          <a:ln w="9525">
            <a:solidFill>
              <a:schemeClr val="tx1"/>
            </a:solidFill>
            <a:round/>
            <a:headEnd/>
            <a:tailEnd/>
          </a:ln>
        </p:spPr>
        <p:txBody>
          <a:bodyPr/>
          <a:lstStyle/>
          <a:p>
            <a:endParaRPr lang="en-US"/>
          </a:p>
        </p:txBody>
      </p:sp>
      <p:sp>
        <p:nvSpPr>
          <p:cNvPr id="20528" name="Line 48"/>
          <p:cNvSpPr>
            <a:spLocks noChangeShapeType="1"/>
          </p:cNvSpPr>
          <p:nvPr/>
        </p:nvSpPr>
        <p:spPr bwMode="auto">
          <a:xfrm>
            <a:off x="4560888" y="2624138"/>
            <a:ext cx="0" cy="109537"/>
          </a:xfrm>
          <a:prstGeom prst="line">
            <a:avLst/>
          </a:prstGeom>
          <a:noFill/>
          <a:ln w="9525">
            <a:solidFill>
              <a:schemeClr val="tx1"/>
            </a:solidFill>
            <a:round/>
            <a:headEnd/>
            <a:tailEnd/>
          </a:ln>
        </p:spPr>
        <p:txBody>
          <a:bodyPr/>
          <a:lstStyle/>
          <a:p>
            <a:endParaRPr lang="en-US"/>
          </a:p>
        </p:txBody>
      </p:sp>
      <p:sp>
        <p:nvSpPr>
          <p:cNvPr id="20529" name="Line 49"/>
          <p:cNvSpPr>
            <a:spLocks noChangeShapeType="1"/>
          </p:cNvSpPr>
          <p:nvPr/>
        </p:nvSpPr>
        <p:spPr bwMode="auto">
          <a:xfrm>
            <a:off x="4975225" y="2636838"/>
            <a:ext cx="0" cy="109537"/>
          </a:xfrm>
          <a:prstGeom prst="line">
            <a:avLst/>
          </a:prstGeom>
          <a:noFill/>
          <a:ln w="9525">
            <a:solidFill>
              <a:schemeClr val="tx1"/>
            </a:solidFill>
            <a:round/>
            <a:headEnd/>
            <a:tailEnd/>
          </a:ln>
        </p:spPr>
        <p:txBody>
          <a:bodyPr/>
          <a:lstStyle/>
          <a:p>
            <a:endParaRPr lang="en-US"/>
          </a:p>
        </p:txBody>
      </p:sp>
      <p:sp>
        <p:nvSpPr>
          <p:cNvPr id="20530" name="Line 50"/>
          <p:cNvSpPr>
            <a:spLocks noChangeShapeType="1"/>
          </p:cNvSpPr>
          <p:nvPr/>
        </p:nvSpPr>
        <p:spPr bwMode="auto">
          <a:xfrm>
            <a:off x="5353050" y="2624138"/>
            <a:ext cx="0" cy="109537"/>
          </a:xfrm>
          <a:prstGeom prst="line">
            <a:avLst/>
          </a:prstGeom>
          <a:noFill/>
          <a:ln w="9525">
            <a:solidFill>
              <a:schemeClr val="tx1"/>
            </a:solidFill>
            <a:round/>
            <a:headEnd/>
            <a:tailEnd/>
          </a:ln>
        </p:spPr>
        <p:txBody>
          <a:bodyPr/>
          <a:lstStyle/>
          <a:p>
            <a:endParaRPr lang="en-US"/>
          </a:p>
        </p:txBody>
      </p:sp>
      <p:sp>
        <p:nvSpPr>
          <p:cNvPr id="20531" name="Line 51"/>
          <p:cNvSpPr>
            <a:spLocks noChangeShapeType="1"/>
          </p:cNvSpPr>
          <p:nvPr/>
        </p:nvSpPr>
        <p:spPr bwMode="auto">
          <a:xfrm>
            <a:off x="5767388" y="2636838"/>
            <a:ext cx="0" cy="109537"/>
          </a:xfrm>
          <a:prstGeom prst="line">
            <a:avLst/>
          </a:prstGeom>
          <a:noFill/>
          <a:ln w="9525">
            <a:solidFill>
              <a:schemeClr val="tx1"/>
            </a:solidFill>
            <a:round/>
            <a:headEnd/>
            <a:tailEnd/>
          </a:ln>
        </p:spPr>
        <p:txBody>
          <a:bodyPr/>
          <a:lstStyle/>
          <a:p>
            <a:endParaRPr lang="en-US"/>
          </a:p>
        </p:txBody>
      </p:sp>
      <p:sp>
        <p:nvSpPr>
          <p:cNvPr id="20532" name="Line 52"/>
          <p:cNvSpPr>
            <a:spLocks noChangeShapeType="1"/>
          </p:cNvSpPr>
          <p:nvPr/>
        </p:nvSpPr>
        <p:spPr bwMode="auto">
          <a:xfrm>
            <a:off x="6170613" y="2622550"/>
            <a:ext cx="0" cy="109538"/>
          </a:xfrm>
          <a:prstGeom prst="line">
            <a:avLst/>
          </a:prstGeom>
          <a:noFill/>
          <a:ln w="9525">
            <a:solidFill>
              <a:schemeClr val="tx1"/>
            </a:solidFill>
            <a:round/>
            <a:headEnd/>
            <a:tailEnd/>
          </a:ln>
        </p:spPr>
        <p:txBody>
          <a:bodyPr/>
          <a:lstStyle/>
          <a:p>
            <a:endParaRPr lang="en-US"/>
          </a:p>
        </p:txBody>
      </p:sp>
      <p:sp>
        <p:nvSpPr>
          <p:cNvPr id="20533" name="Line 53"/>
          <p:cNvSpPr>
            <a:spLocks noChangeShapeType="1"/>
          </p:cNvSpPr>
          <p:nvPr/>
        </p:nvSpPr>
        <p:spPr bwMode="auto">
          <a:xfrm>
            <a:off x="6572250" y="2628900"/>
            <a:ext cx="0" cy="109538"/>
          </a:xfrm>
          <a:prstGeom prst="line">
            <a:avLst/>
          </a:prstGeom>
          <a:noFill/>
          <a:ln w="9525">
            <a:solidFill>
              <a:schemeClr val="tx1"/>
            </a:solidFill>
            <a:round/>
            <a:headEnd/>
            <a:tailEnd/>
          </a:ln>
        </p:spPr>
        <p:txBody>
          <a:bodyPr/>
          <a:lstStyle/>
          <a:p>
            <a:endParaRPr lang="en-US"/>
          </a:p>
        </p:txBody>
      </p:sp>
      <p:sp>
        <p:nvSpPr>
          <p:cNvPr id="20534" name="Line 54"/>
          <p:cNvSpPr>
            <a:spLocks noChangeShapeType="1"/>
          </p:cNvSpPr>
          <p:nvPr/>
        </p:nvSpPr>
        <p:spPr bwMode="auto">
          <a:xfrm>
            <a:off x="6988175" y="2624138"/>
            <a:ext cx="0" cy="109537"/>
          </a:xfrm>
          <a:prstGeom prst="line">
            <a:avLst/>
          </a:prstGeom>
          <a:noFill/>
          <a:ln w="9525">
            <a:solidFill>
              <a:schemeClr val="tx1"/>
            </a:solidFill>
            <a:round/>
            <a:headEnd/>
            <a:tailEnd/>
          </a:ln>
        </p:spPr>
        <p:txBody>
          <a:bodyPr/>
          <a:lstStyle/>
          <a:p>
            <a:endParaRPr lang="en-US"/>
          </a:p>
        </p:txBody>
      </p:sp>
      <p:sp>
        <p:nvSpPr>
          <p:cNvPr id="20535" name="Line 55"/>
          <p:cNvSpPr>
            <a:spLocks noChangeShapeType="1"/>
          </p:cNvSpPr>
          <p:nvPr/>
        </p:nvSpPr>
        <p:spPr bwMode="auto">
          <a:xfrm>
            <a:off x="7377113" y="2630488"/>
            <a:ext cx="0" cy="109537"/>
          </a:xfrm>
          <a:prstGeom prst="line">
            <a:avLst/>
          </a:prstGeom>
          <a:noFill/>
          <a:ln w="9525">
            <a:solidFill>
              <a:schemeClr val="tx1"/>
            </a:solidFill>
            <a:round/>
            <a:headEnd/>
            <a:tailEnd/>
          </a:ln>
        </p:spPr>
        <p:txBody>
          <a:bodyPr/>
          <a:lstStyle/>
          <a:p>
            <a:endParaRPr lang="en-US"/>
          </a:p>
        </p:txBody>
      </p:sp>
      <p:sp>
        <p:nvSpPr>
          <p:cNvPr id="20536" name="Line 56"/>
          <p:cNvSpPr>
            <a:spLocks noChangeShapeType="1"/>
          </p:cNvSpPr>
          <p:nvPr/>
        </p:nvSpPr>
        <p:spPr bwMode="auto">
          <a:xfrm>
            <a:off x="7778750" y="2630488"/>
            <a:ext cx="0" cy="109537"/>
          </a:xfrm>
          <a:prstGeom prst="line">
            <a:avLst/>
          </a:prstGeom>
          <a:noFill/>
          <a:ln w="9525">
            <a:solidFill>
              <a:schemeClr val="tx1"/>
            </a:solidFill>
            <a:round/>
            <a:headEnd/>
            <a:tailEnd/>
          </a:ln>
        </p:spPr>
        <p:txBody>
          <a:bodyPr/>
          <a:lstStyle/>
          <a:p>
            <a:endParaRPr lang="en-US"/>
          </a:p>
        </p:txBody>
      </p:sp>
      <p:sp>
        <p:nvSpPr>
          <p:cNvPr id="20537" name="Line 57"/>
          <p:cNvSpPr>
            <a:spLocks noChangeShapeType="1"/>
          </p:cNvSpPr>
          <p:nvPr/>
        </p:nvSpPr>
        <p:spPr bwMode="auto">
          <a:xfrm>
            <a:off x="8193088" y="2630488"/>
            <a:ext cx="0" cy="109537"/>
          </a:xfrm>
          <a:prstGeom prst="line">
            <a:avLst/>
          </a:prstGeom>
          <a:noFill/>
          <a:ln w="9525">
            <a:solidFill>
              <a:schemeClr val="tx1"/>
            </a:solidFill>
            <a:round/>
            <a:headEnd/>
            <a:tailEnd/>
          </a:ln>
        </p:spPr>
        <p:txBody>
          <a:bodyPr/>
          <a:lstStyle/>
          <a:p>
            <a:endParaRPr lang="en-US"/>
          </a:p>
        </p:txBody>
      </p:sp>
      <p:sp>
        <p:nvSpPr>
          <p:cNvPr id="20539" name="AutoShape 59"/>
          <p:cNvSpPr>
            <a:spLocks/>
          </p:cNvSpPr>
          <p:nvPr/>
        </p:nvSpPr>
        <p:spPr bwMode="auto">
          <a:xfrm rot="5400000" flipH="1">
            <a:off x="1828800" y="1752600"/>
            <a:ext cx="152400" cy="1981200"/>
          </a:xfrm>
          <a:prstGeom prst="leftBrace">
            <a:avLst>
              <a:gd name="adj1" fmla="val 150241"/>
              <a:gd name="adj2" fmla="val 50712"/>
            </a:avLst>
          </a:prstGeom>
          <a:ln>
            <a:solidFill>
              <a:srgbClr val="0000CC"/>
            </a:solidFill>
            <a:headEnd/>
            <a:tailEnd/>
          </a:ln>
        </p:spPr>
        <p:style>
          <a:lnRef idx="3">
            <a:schemeClr val="accent6"/>
          </a:lnRef>
          <a:fillRef idx="0">
            <a:schemeClr val="accent6"/>
          </a:fillRef>
          <a:effectRef idx="2">
            <a:schemeClr val="accent6"/>
          </a:effectRef>
          <a:fontRef idx="minor">
            <a:schemeClr val="tx1"/>
          </a:fontRef>
        </p:style>
        <p:txBody>
          <a:bodyPr wrap="none" anchor="ctr"/>
          <a:lstStyle/>
          <a:p>
            <a:pPr>
              <a:defRPr/>
            </a:pPr>
            <a:endParaRPr lang="en-US"/>
          </a:p>
        </p:txBody>
      </p:sp>
      <p:sp>
        <p:nvSpPr>
          <p:cNvPr id="20540" name="AutoShape 60"/>
          <p:cNvSpPr>
            <a:spLocks/>
          </p:cNvSpPr>
          <p:nvPr/>
        </p:nvSpPr>
        <p:spPr bwMode="auto">
          <a:xfrm rot="-5400000">
            <a:off x="5606256" y="99219"/>
            <a:ext cx="284163" cy="5572125"/>
          </a:xfrm>
          <a:prstGeom prst="leftBrace">
            <a:avLst>
              <a:gd name="adj1" fmla="val 183652"/>
              <a:gd name="adj2" fmla="val 50000"/>
            </a:avLst>
          </a:prstGeom>
          <a:noFill/>
          <a:ln w="28575">
            <a:solidFill>
              <a:srgbClr val="0000CC"/>
            </a:solidFill>
            <a:prstDash val="dash"/>
            <a:round/>
            <a:headEnd/>
            <a:tailEnd/>
          </a:ln>
        </p:spPr>
        <p:txBody>
          <a:bodyPr wrap="none" anchor="ctr"/>
          <a:lstStyle/>
          <a:p>
            <a:endParaRPr lang="en-US"/>
          </a:p>
        </p:txBody>
      </p:sp>
      <p:sp>
        <p:nvSpPr>
          <p:cNvPr id="20541" name="Text Box 61"/>
          <p:cNvSpPr txBox="1">
            <a:spLocks noChangeArrowheads="1"/>
          </p:cNvSpPr>
          <p:nvPr/>
        </p:nvSpPr>
        <p:spPr bwMode="auto">
          <a:xfrm>
            <a:off x="3886200" y="2971800"/>
            <a:ext cx="4462463" cy="523875"/>
          </a:xfrm>
          <a:prstGeom prst="rect">
            <a:avLst/>
          </a:prstGeom>
          <a:noFill/>
          <a:ln w="9525">
            <a:noFill/>
            <a:miter lim="800000"/>
            <a:headEnd/>
            <a:tailEnd/>
          </a:ln>
        </p:spPr>
        <p:txBody>
          <a:bodyPr>
            <a:spAutoFit/>
          </a:bodyPr>
          <a:lstStyle/>
          <a:p>
            <a:pPr>
              <a:spcBef>
                <a:spcPct val="50000"/>
              </a:spcBef>
            </a:pPr>
            <a:r>
              <a:rPr lang="en-US" sz="2800" b="1">
                <a:solidFill>
                  <a:srgbClr val="3333FF"/>
                </a:solidFill>
              </a:rPr>
              <a:t>? số HC bạc và HC đồng</a:t>
            </a:r>
          </a:p>
        </p:txBody>
      </p:sp>
      <p:sp>
        <p:nvSpPr>
          <p:cNvPr id="20542" name="Text Box 62"/>
          <p:cNvSpPr txBox="1">
            <a:spLocks noChangeArrowheads="1"/>
          </p:cNvSpPr>
          <p:nvPr/>
        </p:nvSpPr>
        <p:spPr bwMode="auto">
          <a:xfrm>
            <a:off x="-304800" y="2895600"/>
            <a:ext cx="2133600" cy="523875"/>
          </a:xfrm>
          <a:prstGeom prst="rect">
            <a:avLst/>
          </a:prstGeom>
          <a:noFill/>
          <a:ln w="9525">
            <a:noFill/>
            <a:miter lim="800000"/>
            <a:headEnd/>
            <a:tailEnd/>
          </a:ln>
        </p:spPr>
        <p:txBody>
          <a:bodyPr>
            <a:spAutoFit/>
          </a:bodyPr>
          <a:lstStyle/>
          <a:p>
            <a:pPr algn="ctr">
              <a:spcBef>
                <a:spcPct val="50000"/>
              </a:spcBef>
            </a:pPr>
            <a:r>
              <a:rPr lang="en-US" sz="2800"/>
              <a:t> </a:t>
            </a:r>
            <a:r>
              <a:rPr lang="en-US" sz="2800" b="1">
                <a:solidFill>
                  <a:srgbClr val="3333FF"/>
                </a:solidFill>
              </a:rPr>
              <a:t>HC vàng</a:t>
            </a:r>
          </a:p>
        </p:txBody>
      </p:sp>
      <p:sp>
        <p:nvSpPr>
          <p:cNvPr id="20543" name="Text Box 63"/>
          <p:cNvSpPr txBox="1">
            <a:spLocks noChangeArrowheads="1"/>
          </p:cNvSpPr>
          <p:nvPr/>
        </p:nvSpPr>
        <p:spPr bwMode="auto">
          <a:xfrm>
            <a:off x="1676400" y="2895600"/>
            <a:ext cx="538163" cy="523875"/>
          </a:xfrm>
          <a:prstGeom prst="rect">
            <a:avLst/>
          </a:prstGeom>
          <a:noFill/>
          <a:ln w="9525">
            <a:noFill/>
            <a:miter lim="800000"/>
            <a:headEnd/>
            <a:tailEnd/>
          </a:ln>
        </p:spPr>
        <p:txBody>
          <a:bodyPr>
            <a:spAutoFit/>
          </a:bodyPr>
          <a:lstStyle/>
          <a:p>
            <a:pPr algn="ctr">
              <a:spcBef>
                <a:spcPct val="50000"/>
              </a:spcBef>
            </a:pPr>
            <a:r>
              <a:rPr lang="en-US" sz="2800">
                <a:solidFill>
                  <a:srgbClr val="333399"/>
                </a:solidFill>
              </a:rPr>
              <a:t>5</a:t>
            </a:r>
          </a:p>
        </p:txBody>
      </p:sp>
      <p:sp>
        <p:nvSpPr>
          <p:cNvPr id="20544" name="Text Box 64"/>
          <p:cNvSpPr txBox="1">
            <a:spLocks noChangeArrowheads="1"/>
          </p:cNvSpPr>
          <p:nvPr/>
        </p:nvSpPr>
        <p:spPr bwMode="auto">
          <a:xfrm>
            <a:off x="1447800" y="3352800"/>
            <a:ext cx="838200" cy="523875"/>
          </a:xfrm>
          <a:prstGeom prst="rect">
            <a:avLst/>
          </a:prstGeom>
          <a:noFill/>
          <a:ln w="9525">
            <a:noFill/>
            <a:miter lim="800000"/>
            <a:headEnd/>
            <a:tailEnd/>
          </a:ln>
        </p:spPr>
        <p:txBody>
          <a:bodyPr>
            <a:spAutoFit/>
          </a:bodyPr>
          <a:lstStyle/>
          <a:p>
            <a:pPr algn="ctr">
              <a:spcBef>
                <a:spcPct val="50000"/>
              </a:spcBef>
            </a:pPr>
            <a:r>
              <a:rPr lang="en-US" sz="2800">
                <a:solidFill>
                  <a:srgbClr val="333399"/>
                </a:solidFill>
              </a:rPr>
              <a:t>19</a:t>
            </a:r>
          </a:p>
        </p:txBody>
      </p:sp>
      <p:sp>
        <p:nvSpPr>
          <p:cNvPr id="20545" name="Line 65"/>
          <p:cNvSpPr>
            <a:spLocks noChangeShapeType="1"/>
          </p:cNvSpPr>
          <p:nvPr/>
        </p:nvSpPr>
        <p:spPr bwMode="auto">
          <a:xfrm flipV="1">
            <a:off x="1752600" y="3352800"/>
            <a:ext cx="314325" cy="0"/>
          </a:xfrm>
          <a:prstGeom prst="line">
            <a:avLst/>
          </a:prstGeom>
          <a:noFill/>
          <a:ln w="12700">
            <a:solidFill>
              <a:schemeClr val="tx1"/>
            </a:solidFill>
            <a:round/>
            <a:headEnd/>
            <a:tailEnd/>
          </a:ln>
        </p:spPr>
        <p:txBody>
          <a:bodyPr/>
          <a:lstStyle/>
          <a:p>
            <a:endParaRPr lang="en-US"/>
          </a:p>
        </p:txBody>
      </p:sp>
      <p:sp>
        <p:nvSpPr>
          <p:cNvPr id="20546" name="Text Box 66"/>
          <p:cNvSpPr txBox="1">
            <a:spLocks noChangeArrowheads="1"/>
          </p:cNvSpPr>
          <p:nvPr/>
        </p:nvSpPr>
        <p:spPr bwMode="auto">
          <a:xfrm>
            <a:off x="3276600" y="3352800"/>
            <a:ext cx="2230438" cy="584200"/>
          </a:xfrm>
          <a:prstGeom prst="rect">
            <a:avLst/>
          </a:prstGeom>
          <a:noFill/>
          <a:ln w="9525">
            <a:noFill/>
            <a:miter lim="800000"/>
            <a:headEnd/>
            <a:tailEnd/>
          </a:ln>
        </p:spPr>
        <p:txBody>
          <a:bodyPr>
            <a:spAutoFit/>
          </a:bodyPr>
          <a:lstStyle/>
          <a:p>
            <a:pPr algn="ctr">
              <a:spcBef>
                <a:spcPct val="50000"/>
              </a:spcBef>
            </a:pPr>
            <a:r>
              <a:rPr lang="en-US" sz="3200" u="sng"/>
              <a:t>Bài giải</a:t>
            </a:r>
          </a:p>
        </p:txBody>
      </p:sp>
      <p:sp>
        <p:nvSpPr>
          <p:cNvPr id="20555" name="Text Box 75"/>
          <p:cNvSpPr txBox="1">
            <a:spLocks noChangeArrowheads="1"/>
          </p:cNvSpPr>
          <p:nvPr/>
        </p:nvSpPr>
        <p:spPr bwMode="auto">
          <a:xfrm>
            <a:off x="950913" y="2417763"/>
            <a:ext cx="219075" cy="366712"/>
          </a:xfrm>
          <a:prstGeom prst="rect">
            <a:avLst/>
          </a:prstGeom>
          <a:noFill/>
          <a:ln w="9525">
            <a:noFill/>
            <a:miter lim="800000"/>
            <a:headEnd/>
            <a:tailEnd/>
          </a:ln>
        </p:spPr>
        <p:txBody>
          <a:bodyPr>
            <a:spAutoFit/>
          </a:bodyPr>
          <a:lstStyle/>
          <a:p>
            <a:pPr algn="ctr">
              <a:spcBef>
                <a:spcPct val="50000"/>
              </a:spcBef>
            </a:pPr>
            <a:r>
              <a:rPr lang="en-US"/>
              <a:t>1</a:t>
            </a:r>
            <a:endParaRPr lang="en-US" b="1"/>
          </a:p>
        </p:txBody>
      </p:sp>
      <p:sp>
        <p:nvSpPr>
          <p:cNvPr id="20556" name="Text Box 76"/>
          <p:cNvSpPr txBox="1">
            <a:spLocks noChangeArrowheads="1"/>
          </p:cNvSpPr>
          <p:nvPr/>
        </p:nvSpPr>
        <p:spPr bwMode="auto">
          <a:xfrm>
            <a:off x="1352550" y="2416175"/>
            <a:ext cx="292100" cy="366713"/>
          </a:xfrm>
          <a:prstGeom prst="rect">
            <a:avLst/>
          </a:prstGeom>
          <a:noFill/>
          <a:ln w="9525">
            <a:noFill/>
            <a:miter lim="800000"/>
            <a:headEnd/>
            <a:tailEnd/>
          </a:ln>
        </p:spPr>
        <p:txBody>
          <a:bodyPr>
            <a:spAutoFit/>
          </a:bodyPr>
          <a:lstStyle/>
          <a:p>
            <a:pPr algn="ctr">
              <a:spcBef>
                <a:spcPct val="50000"/>
              </a:spcBef>
            </a:pPr>
            <a:r>
              <a:rPr lang="en-US"/>
              <a:t>2</a:t>
            </a:r>
          </a:p>
        </p:txBody>
      </p:sp>
      <p:sp>
        <p:nvSpPr>
          <p:cNvPr id="20557" name="Text Box 77"/>
          <p:cNvSpPr txBox="1">
            <a:spLocks noChangeArrowheads="1"/>
          </p:cNvSpPr>
          <p:nvPr/>
        </p:nvSpPr>
        <p:spPr bwMode="auto">
          <a:xfrm>
            <a:off x="1752600" y="2438400"/>
            <a:ext cx="292100" cy="366713"/>
          </a:xfrm>
          <a:prstGeom prst="rect">
            <a:avLst/>
          </a:prstGeom>
          <a:noFill/>
          <a:ln w="9525">
            <a:noFill/>
            <a:miter lim="800000"/>
            <a:headEnd/>
            <a:tailEnd/>
          </a:ln>
        </p:spPr>
        <p:txBody>
          <a:bodyPr>
            <a:spAutoFit/>
          </a:bodyPr>
          <a:lstStyle/>
          <a:p>
            <a:pPr algn="ctr">
              <a:spcBef>
                <a:spcPct val="50000"/>
              </a:spcBef>
            </a:pPr>
            <a:r>
              <a:rPr lang="en-US"/>
              <a:t>3</a:t>
            </a:r>
          </a:p>
        </p:txBody>
      </p:sp>
      <p:sp>
        <p:nvSpPr>
          <p:cNvPr id="20558" name="Text Box 78"/>
          <p:cNvSpPr txBox="1">
            <a:spLocks noChangeArrowheads="1"/>
          </p:cNvSpPr>
          <p:nvPr/>
        </p:nvSpPr>
        <p:spPr bwMode="auto">
          <a:xfrm>
            <a:off x="2133600" y="2362200"/>
            <a:ext cx="255588" cy="366713"/>
          </a:xfrm>
          <a:prstGeom prst="rect">
            <a:avLst/>
          </a:prstGeom>
          <a:noFill/>
          <a:ln w="9525">
            <a:noFill/>
            <a:miter lim="800000"/>
            <a:headEnd/>
            <a:tailEnd/>
          </a:ln>
        </p:spPr>
        <p:txBody>
          <a:bodyPr>
            <a:spAutoFit/>
          </a:bodyPr>
          <a:lstStyle/>
          <a:p>
            <a:pPr algn="ctr">
              <a:spcBef>
                <a:spcPct val="50000"/>
              </a:spcBef>
            </a:pPr>
            <a:r>
              <a:rPr lang="en-US"/>
              <a:t>4</a:t>
            </a:r>
          </a:p>
        </p:txBody>
      </p:sp>
      <p:sp>
        <p:nvSpPr>
          <p:cNvPr id="20559" name="Text Box 79"/>
          <p:cNvSpPr txBox="1">
            <a:spLocks noChangeArrowheads="1"/>
          </p:cNvSpPr>
          <p:nvPr/>
        </p:nvSpPr>
        <p:spPr bwMode="auto">
          <a:xfrm>
            <a:off x="2597150" y="2417763"/>
            <a:ext cx="328613" cy="366712"/>
          </a:xfrm>
          <a:prstGeom prst="rect">
            <a:avLst/>
          </a:prstGeom>
          <a:noFill/>
          <a:ln w="9525">
            <a:noFill/>
            <a:miter lim="800000"/>
            <a:headEnd/>
            <a:tailEnd/>
          </a:ln>
        </p:spPr>
        <p:txBody>
          <a:bodyPr>
            <a:spAutoFit/>
          </a:bodyPr>
          <a:lstStyle/>
          <a:p>
            <a:pPr algn="ctr">
              <a:spcBef>
                <a:spcPct val="50000"/>
              </a:spcBef>
            </a:pPr>
            <a:r>
              <a:rPr lang="en-US"/>
              <a:t>5</a:t>
            </a:r>
          </a:p>
        </p:txBody>
      </p:sp>
      <p:sp>
        <p:nvSpPr>
          <p:cNvPr id="20560" name="Text Box 80"/>
          <p:cNvSpPr txBox="1">
            <a:spLocks noChangeArrowheads="1"/>
          </p:cNvSpPr>
          <p:nvPr/>
        </p:nvSpPr>
        <p:spPr bwMode="auto">
          <a:xfrm>
            <a:off x="3009900" y="2428875"/>
            <a:ext cx="330200" cy="366713"/>
          </a:xfrm>
          <a:prstGeom prst="rect">
            <a:avLst/>
          </a:prstGeom>
          <a:noFill/>
          <a:ln w="9525">
            <a:noFill/>
            <a:miter lim="800000"/>
            <a:headEnd/>
            <a:tailEnd/>
          </a:ln>
        </p:spPr>
        <p:txBody>
          <a:bodyPr>
            <a:spAutoFit/>
          </a:bodyPr>
          <a:lstStyle/>
          <a:p>
            <a:pPr algn="ctr">
              <a:spcBef>
                <a:spcPct val="50000"/>
              </a:spcBef>
            </a:pPr>
            <a:r>
              <a:rPr lang="en-US"/>
              <a:t>6</a:t>
            </a:r>
          </a:p>
        </p:txBody>
      </p:sp>
      <p:sp>
        <p:nvSpPr>
          <p:cNvPr id="20561" name="Text Box 81"/>
          <p:cNvSpPr txBox="1">
            <a:spLocks noChangeArrowheads="1"/>
          </p:cNvSpPr>
          <p:nvPr/>
        </p:nvSpPr>
        <p:spPr bwMode="auto">
          <a:xfrm>
            <a:off x="3413125" y="2417763"/>
            <a:ext cx="328613" cy="366712"/>
          </a:xfrm>
          <a:prstGeom prst="rect">
            <a:avLst/>
          </a:prstGeom>
          <a:noFill/>
          <a:ln w="9525">
            <a:noFill/>
            <a:miter lim="800000"/>
            <a:headEnd/>
            <a:tailEnd/>
          </a:ln>
        </p:spPr>
        <p:txBody>
          <a:bodyPr>
            <a:spAutoFit/>
          </a:bodyPr>
          <a:lstStyle/>
          <a:p>
            <a:pPr algn="ctr">
              <a:spcBef>
                <a:spcPct val="50000"/>
              </a:spcBef>
            </a:pPr>
            <a:r>
              <a:rPr lang="en-US"/>
              <a:t>7</a:t>
            </a:r>
          </a:p>
        </p:txBody>
      </p:sp>
      <p:sp>
        <p:nvSpPr>
          <p:cNvPr id="20562" name="Text Box 82"/>
          <p:cNvSpPr txBox="1">
            <a:spLocks noChangeArrowheads="1"/>
          </p:cNvSpPr>
          <p:nvPr/>
        </p:nvSpPr>
        <p:spPr bwMode="auto">
          <a:xfrm>
            <a:off x="3840163" y="2417763"/>
            <a:ext cx="293687" cy="366712"/>
          </a:xfrm>
          <a:prstGeom prst="rect">
            <a:avLst/>
          </a:prstGeom>
          <a:noFill/>
          <a:ln w="9525">
            <a:noFill/>
            <a:miter lim="800000"/>
            <a:headEnd/>
            <a:tailEnd/>
          </a:ln>
        </p:spPr>
        <p:txBody>
          <a:bodyPr>
            <a:spAutoFit/>
          </a:bodyPr>
          <a:lstStyle/>
          <a:p>
            <a:pPr algn="ctr">
              <a:spcBef>
                <a:spcPct val="50000"/>
              </a:spcBef>
            </a:pPr>
            <a:r>
              <a:rPr lang="en-US"/>
              <a:t>8</a:t>
            </a:r>
          </a:p>
        </p:txBody>
      </p:sp>
      <p:sp>
        <p:nvSpPr>
          <p:cNvPr id="20563" name="Text Box 83"/>
          <p:cNvSpPr txBox="1">
            <a:spLocks noChangeArrowheads="1"/>
          </p:cNvSpPr>
          <p:nvPr/>
        </p:nvSpPr>
        <p:spPr bwMode="auto">
          <a:xfrm>
            <a:off x="4243388" y="2405063"/>
            <a:ext cx="292100" cy="366712"/>
          </a:xfrm>
          <a:prstGeom prst="rect">
            <a:avLst/>
          </a:prstGeom>
          <a:noFill/>
          <a:ln w="9525">
            <a:noFill/>
            <a:miter lim="800000"/>
            <a:headEnd/>
            <a:tailEnd/>
          </a:ln>
        </p:spPr>
        <p:txBody>
          <a:bodyPr>
            <a:spAutoFit/>
          </a:bodyPr>
          <a:lstStyle/>
          <a:p>
            <a:pPr algn="ctr">
              <a:spcBef>
                <a:spcPct val="50000"/>
              </a:spcBef>
            </a:pPr>
            <a:r>
              <a:rPr lang="en-US"/>
              <a:t>9</a:t>
            </a:r>
          </a:p>
        </p:txBody>
      </p:sp>
      <p:sp>
        <p:nvSpPr>
          <p:cNvPr id="20564" name="Text Box 84"/>
          <p:cNvSpPr txBox="1">
            <a:spLocks noChangeArrowheads="1"/>
          </p:cNvSpPr>
          <p:nvPr/>
        </p:nvSpPr>
        <p:spPr bwMode="auto">
          <a:xfrm>
            <a:off x="4521200" y="2417763"/>
            <a:ext cx="476250" cy="366712"/>
          </a:xfrm>
          <a:prstGeom prst="rect">
            <a:avLst/>
          </a:prstGeom>
          <a:noFill/>
          <a:ln w="9525">
            <a:noFill/>
            <a:miter lim="800000"/>
            <a:headEnd/>
            <a:tailEnd/>
          </a:ln>
        </p:spPr>
        <p:txBody>
          <a:bodyPr>
            <a:spAutoFit/>
          </a:bodyPr>
          <a:lstStyle/>
          <a:p>
            <a:pPr algn="ctr">
              <a:spcBef>
                <a:spcPct val="50000"/>
              </a:spcBef>
            </a:pPr>
            <a:r>
              <a:rPr lang="en-US"/>
              <a:t>10</a:t>
            </a:r>
          </a:p>
        </p:txBody>
      </p:sp>
      <p:sp>
        <p:nvSpPr>
          <p:cNvPr id="20565" name="Text Box 85"/>
          <p:cNvSpPr txBox="1">
            <a:spLocks noChangeArrowheads="1"/>
          </p:cNvSpPr>
          <p:nvPr/>
        </p:nvSpPr>
        <p:spPr bwMode="auto">
          <a:xfrm>
            <a:off x="4922838" y="2417763"/>
            <a:ext cx="476250" cy="366712"/>
          </a:xfrm>
          <a:prstGeom prst="rect">
            <a:avLst/>
          </a:prstGeom>
          <a:noFill/>
          <a:ln w="9525">
            <a:noFill/>
            <a:miter lim="800000"/>
            <a:headEnd/>
            <a:tailEnd/>
          </a:ln>
        </p:spPr>
        <p:txBody>
          <a:bodyPr>
            <a:spAutoFit/>
          </a:bodyPr>
          <a:lstStyle/>
          <a:p>
            <a:pPr algn="ctr">
              <a:spcBef>
                <a:spcPct val="50000"/>
              </a:spcBef>
            </a:pPr>
            <a:r>
              <a:rPr lang="en-US"/>
              <a:t>11</a:t>
            </a:r>
          </a:p>
        </p:txBody>
      </p:sp>
      <p:sp>
        <p:nvSpPr>
          <p:cNvPr id="20566" name="Text Box 86"/>
          <p:cNvSpPr txBox="1">
            <a:spLocks noChangeArrowheads="1"/>
          </p:cNvSpPr>
          <p:nvPr/>
        </p:nvSpPr>
        <p:spPr bwMode="auto">
          <a:xfrm>
            <a:off x="5327650" y="2417763"/>
            <a:ext cx="474663" cy="366712"/>
          </a:xfrm>
          <a:prstGeom prst="rect">
            <a:avLst/>
          </a:prstGeom>
          <a:noFill/>
          <a:ln w="9525">
            <a:noFill/>
            <a:miter lim="800000"/>
            <a:headEnd/>
            <a:tailEnd/>
          </a:ln>
        </p:spPr>
        <p:txBody>
          <a:bodyPr>
            <a:spAutoFit/>
          </a:bodyPr>
          <a:lstStyle/>
          <a:p>
            <a:pPr algn="ctr">
              <a:spcBef>
                <a:spcPct val="50000"/>
              </a:spcBef>
            </a:pPr>
            <a:r>
              <a:rPr lang="en-US"/>
              <a:t>12</a:t>
            </a:r>
          </a:p>
        </p:txBody>
      </p:sp>
      <p:sp>
        <p:nvSpPr>
          <p:cNvPr id="20567" name="Text Box 87"/>
          <p:cNvSpPr txBox="1">
            <a:spLocks noChangeArrowheads="1"/>
          </p:cNvSpPr>
          <p:nvPr/>
        </p:nvSpPr>
        <p:spPr bwMode="auto">
          <a:xfrm>
            <a:off x="5729288" y="2417763"/>
            <a:ext cx="476250" cy="366712"/>
          </a:xfrm>
          <a:prstGeom prst="rect">
            <a:avLst/>
          </a:prstGeom>
          <a:noFill/>
          <a:ln w="9525">
            <a:noFill/>
            <a:miter lim="800000"/>
            <a:headEnd/>
            <a:tailEnd/>
          </a:ln>
        </p:spPr>
        <p:txBody>
          <a:bodyPr>
            <a:spAutoFit/>
          </a:bodyPr>
          <a:lstStyle/>
          <a:p>
            <a:pPr algn="ctr">
              <a:spcBef>
                <a:spcPct val="50000"/>
              </a:spcBef>
            </a:pPr>
            <a:r>
              <a:rPr lang="en-US"/>
              <a:t>13</a:t>
            </a:r>
          </a:p>
        </p:txBody>
      </p:sp>
      <p:sp>
        <p:nvSpPr>
          <p:cNvPr id="20568" name="Text Box 88"/>
          <p:cNvSpPr txBox="1">
            <a:spLocks noChangeArrowheads="1"/>
          </p:cNvSpPr>
          <p:nvPr/>
        </p:nvSpPr>
        <p:spPr bwMode="auto">
          <a:xfrm>
            <a:off x="6146800" y="2417763"/>
            <a:ext cx="474663" cy="366712"/>
          </a:xfrm>
          <a:prstGeom prst="rect">
            <a:avLst/>
          </a:prstGeom>
          <a:noFill/>
          <a:ln w="9525">
            <a:noFill/>
            <a:miter lim="800000"/>
            <a:headEnd/>
            <a:tailEnd/>
          </a:ln>
        </p:spPr>
        <p:txBody>
          <a:bodyPr>
            <a:spAutoFit/>
          </a:bodyPr>
          <a:lstStyle/>
          <a:p>
            <a:pPr algn="ctr">
              <a:spcBef>
                <a:spcPct val="50000"/>
              </a:spcBef>
            </a:pPr>
            <a:r>
              <a:rPr lang="en-US"/>
              <a:t>14</a:t>
            </a:r>
          </a:p>
        </p:txBody>
      </p:sp>
      <p:sp>
        <p:nvSpPr>
          <p:cNvPr id="20569" name="Text Box 89"/>
          <p:cNvSpPr txBox="1">
            <a:spLocks noChangeArrowheads="1"/>
          </p:cNvSpPr>
          <p:nvPr/>
        </p:nvSpPr>
        <p:spPr bwMode="auto">
          <a:xfrm>
            <a:off x="6534150" y="2416175"/>
            <a:ext cx="476250" cy="366713"/>
          </a:xfrm>
          <a:prstGeom prst="rect">
            <a:avLst/>
          </a:prstGeom>
          <a:noFill/>
          <a:ln w="9525">
            <a:noFill/>
            <a:miter lim="800000"/>
            <a:headEnd/>
            <a:tailEnd/>
          </a:ln>
        </p:spPr>
        <p:txBody>
          <a:bodyPr>
            <a:spAutoFit/>
          </a:bodyPr>
          <a:lstStyle/>
          <a:p>
            <a:pPr algn="ctr">
              <a:spcBef>
                <a:spcPct val="50000"/>
              </a:spcBef>
            </a:pPr>
            <a:r>
              <a:rPr lang="en-US"/>
              <a:t>15</a:t>
            </a:r>
          </a:p>
        </p:txBody>
      </p:sp>
      <p:sp>
        <p:nvSpPr>
          <p:cNvPr id="20570" name="Text Box 90"/>
          <p:cNvSpPr txBox="1">
            <a:spLocks noChangeArrowheads="1"/>
          </p:cNvSpPr>
          <p:nvPr/>
        </p:nvSpPr>
        <p:spPr bwMode="auto">
          <a:xfrm>
            <a:off x="6950075" y="2417763"/>
            <a:ext cx="474663" cy="366712"/>
          </a:xfrm>
          <a:prstGeom prst="rect">
            <a:avLst/>
          </a:prstGeom>
          <a:noFill/>
          <a:ln w="9525">
            <a:noFill/>
            <a:miter lim="800000"/>
            <a:headEnd/>
            <a:tailEnd/>
          </a:ln>
        </p:spPr>
        <p:txBody>
          <a:bodyPr>
            <a:spAutoFit/>
          </a:bodyPr>
          <a:lstStyle/>
          <a:p>
            <a:pPr algn="ctr">
              <a:spcBef>
                <a:spcPct val="50000"/>
              </a:spcBef>
            </a:pPr>
            <a:r>
              <a:rPr lang="en-US"/>
              <a:t>16</a:t>
            </a:r>
          </a:p>
        </p:txBody>
      </p:sp>
      <p:sp>
        <p:nvSpPr>
          <p:cNvPr id="20571" name="Text Box 91"/>
          <p:cNvSpPr txBox="1">
            <a:spLocks noChangeArrowheads="1"/>
          </p:cNvSpPr>
          <p:nvPr/>
        </p:nvSpPr>
        <p:spPr bwMode="auto">
          <a:xfrm>
            <a:off x="7351713" y="2417763"/>
            <a:ext cx="439737" cy="366712"/>
          </a:xfrm>
          <a:prstGeom prst="rect">
            <a:avLst/>
          </a:prstGeom>
          <a:noFill/>
          <a:ln w="9525">
            <a:noFill/>
            <a:miter lim="800000"/>
            <a:headEnd/>
            <a:tailEnd/>
          </a:ln>
        </p:spPr>
        <p:txBody>
          <a:bodyPr>
            <a:spAutoFit/>
          </a:bodyPr>
          <a:lstStyle/>
          <a:p>
            <a:pPr algn="ctr">
              <a:spcBef>
                <a:spcPct val="50000"/>
              </a:spcBef>
            </a:pPr>
            <a:r>
              <a:rPr lang="en-US"/>
              <a:t>17</a:t>
            </a:r>
          </a:p>
        </p:txBody>
      </p:sp>
      <p:sp>
        <p:nvSpPr>
          <p:cNvPr id="20572" name="Text Box 92"/>
          <p:cNvSpPr txBox="1">
            <a:spLocks noChangeArrowheads="1"/>
          </p:cNvSpPr>
          <p:nvPr/>
        </p:nvSpPr>
        <p:spPr bwMode="auto">
          <a:xfrm>
            <a:off x="7753350" y="2417763"/>
            <a:ext cx="474663" cy="366712"/>
          </a:xfrm>
          <a:prstGeom prst="rect">
            <a:avLst/>
          </a:prstGeom>
          <a:noFill/>
          <a:ln w="9525">
            <a:noFill/>
            <a:miter lim="800000"/>
            <a:headEnd/>
            <a:tailEnd/>
          </a:ln>
        </p:spPr>
        <p:txBody>
          <a:bodyPr>
            <a:spAutoFit/>
          </a:bodyPr>
          <a:lstStyle/>
          <a:p>
            <a:pPr algn="ctr">
              <a:spcBef>
                <a:spcPct val="50000"/>
              </a:spcBef>
            </a:pPr>
            <a:r>
              <a:rPr lang="en-US"/>
              <a:t>18</a:t>
            </a:r>
          </a:p>
        </p:txBody>
      </p:sp>
      <p:sp>
        <p:nvSpPr>
          <p:cNvPr id="20576" name="Text Box 96"/>
          <p:cNvSpPr txBox="1">
            <a:spLocks noChangeArrowheads="1"/>
          </p:cNvSpPr>
          <p:nvPr/>
        </p:nvSpPr>
        <p:spPr bwMode="auto">
          <a:xfrm>
            <a:off x="8107363" y="2327275"/>
            <a:ext cx="549275" cy="400050"/>
          </a:xfrm>
          <a:prstGeom prst="rect">
            <a:avLst/>
          </a:prstGeom>
          <a:noFill/>
          <a:ln w="9525">
            <a:noFill/>
            <a:miter lim="800000"/>
            <a:headEnd/>
            <a:tailEnd/>
          </a:ln>
          <a:effectLst/>
        </p:spPr>
        <p:txBody>
          <a:bodyPr>
            <a:spAutoFit/>
          </a:bodyPr>
          <a:lstStyle/>
          <a:p>
            <a:pPr algn="ctr">
              <a:spcBef>
                <a:spcPct val="50000"/>
              </a:spcBef>
              <a:defRPr/>
            </a:pPr>
            <a:r>
              <a:rPr lang="en-US" sz="2000" dirty="0">
                <a:solidFill>
                  <a:schemeClr val="accent4"/>
                </a:solidFill>
              </a:rPr>
              <a:t>19</a:t>
            </a:r>
          </a:p>
        </p:txBody>
      </p:sp>
      <p:sp>
        <p:nvSpPr>
          <p:cNvPr id="20578" name="Text Box 98"/>
          <p:cNvSpPr txBox="1">
            <a:spLocks noChangeArrowheads="1"/>
          </p:cNvSpPr>
          <p:nvPr/>
        </p:nvSpPr>
        <p:spPr bwMode="auto">
          <a:xfrm>
            <a:off x="609600" y="3886200"/>
            <a:ext cx="8045450" cy="1016000"/>
          </a:xfrm>
          <a:prstGeom prst="rect">
            <a:avLst/>
          </a:prstGeom>
          <a:noFill/>
          <a:ln w="9525">
            <a:noFill/>
            <a:miter lim="800000"/>
            <a:headEnd/>
            <a:tailEnd/>
          </a:ln>
        </p:spPr>
        <p:txBody>
          <a:bodyPr>
            <a:spAutoFit/>
          </a:bodyPr>
          <a:lstStyle/>
          <a:p>
            <a:pPr>
              <a:spcBef>
                <a:spcPct val="50000"/>
              </a:spcBef>
            </a:pPr>
            <a:r>
              <a:rPr lang="en-US" sz="3000"/>
              <a:t>Số huy chương bạc và huy chương đồng mà đoàn đã giành được là:</a:t>
            </a:r>
          </a:p>
        </p:txBody>
      </p:sp>
      <p:graphicFrame>
        <p:nvGraphicFramePr>
          <p:cNvPr id="20579" name="Object 2"/>
          <p:cNvGraphicFramePr>
            <a:graphicFrameLocks noChangeAspect="1"/>
          </p:cNvGraphicFramePr>
          <p:nvPr/>
        </p:nvGraphicFramePr>
        <p:xfrm>
          <a:off x="1828800" y="4724400"/>
          <a:ext cx="511175" cy="990600"/>
        </p:xfrm>
        <a:graphic>
          <a:graphicData uri="http://schemas.openxmlformats.org/presentationml/2006/ole">
            <mc:AlternateContent xmlns:mc="http://schemas.openxmlformats.org/markup-compatibility/2006">
              <mc:Choice xmlns:v="urn:schemas-microsoft-com:vml" Requires="v">
                <p:oleObj spid="_x0000_s2054" name="Equation" r:id="rId3" imgW="203112" imgH="393529" progId="Equation.3">
                  <p:embed/>
                </p:oleObj>
              </mc:Choice>
              <mc:Fallback>
                <p:oleObj name="Equation" r:id="rId3" imgW="203112" imgH="393529"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4724400"/>
                        <a:ext cx="511175"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580" name="Text Box 100"/>
          <p:cNvSpPr txBox="1">
            <a:spLocks noChangeArrowheads="1"/>
          </p:cNvSpPr>
          <p:nvPr/>
        </p:nvSpPr>
        <p:spPr bwMode="auto">
          <a:xfrm>
            <a:off x="2514600" y="4876800"/>
            <a:ext cx="609600" cy="646113"/>
          </a:xfrm>
          <a:prstGeom prst="rect">
            <a:avLst/>
          </a:prstGeom>
          <a:noFill/>
          <a:ln w="9525">
            <a:noFill/>
            <a:miter lim="800000"/>
            <a:headEnd/>
            <a:tailEnd/>
          </a:ln>
        </p:spPr>
        <p:txBody>
          <a:bodyPr>
            <a:spAutoFit/>
          </a:bodyPr>
          <a:lstStyle/>
          <a:p>
            <a:pPr>
              <a:spcBef>
                <a:spcPct val="50000"/>
              </a:spcBef>
            </a:pPr>
            <a:r>
              <a:rPr lang="en-US" sz="3600"/>
              <a:t>-</a:t>
            </a:r>
          </a:p>
        </p:txBody>
      </p:sp>
      <p:graphicFrame>
        <p:nvGraphicFramePr>
          <p:cNvPr id="20581" name="Object 3"/>
          <p:cNvGraphicFramePr>
            <a:graphicFrameLocks noChangeAspect="1"/>
          </p:cNvGraphicFramePr>
          <p:nvPr/>
        </p:nvGraphicFramePr>
        <p:xfrm>
          <a:off x="2895600" y="4724400"/>
          <a:ext cx="550863" cy="1066800"/>
        </p:xfrm>
        <a:graphic>
          <a:graphicData uri="http://schemas.openxmlformats.org/presentationml/2006/ole">
            <mc:AlternateContent xmlns:mc="http://schemas.openxmlformats.org/markup-compatibility/2006">
              <mc:Choice xmlns:v="urn:schemas-microsoft-com:vml" Requires="v">
                <p:oleObj spid="_x0000_s2055" name="Equation" r:id="rId5" imgW="203112" imgH="393529" progId="Equation.3">
                  <p:embed/>
                </p:oleObj>
              </mc:Choice>
              <mc:Fallback>
                <p:oleObj name="Equation" r:id="rId5" imgW="203112" imgH="393529"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95600" y="4724400"/>
                        <a:ext cx="550863"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582" name="Text Box 102"/>
          <p:cNvSpPr txBox="1">
            <a:spLocks noChangeArrowheads="1"/>
          </p:cNvSpPr>
          <p:nvPr/>
        </p:nvSpPr>
        <p:spPr bwMode="auto">
          <a:xfrm>
            <a:off x="3429000" y="4953000"/>
            <a:ext cx="401638" cy="646113"/>
          </a:xfrm>
          <a:prstGeom prst="rect">
            <a:avLst/>
          </a:prstGeom>
          <a:noFill/>
          <a:ln w="9525">
            <a:noFill/>
            <a:miter lim="800000"/>
            <a:headEnd/>
            <a:tailEnd/>
          </a:ln>
        </p:spPr>
        <p:txBody>
          <a:bodyPr>
            <a:spAutoFit/>
          </a:bodyPr>
          <a:lstStyle/>
          <a:p>
            <a:pPr>
              <a:spcBef>
                <a:spcPct val="50000"/>
              </a:spcBef>
            </a:pPr>
            <a:r>
              <a:rPr lang="en-US" sz="3600"/>
              <a:t>=</a:t>
            </a:r>
          </a:p>
        </p:txBody>
      </p:sp>
      <p:graphicFrame>
        <p:nvGraphicFramePr>
          <p:cNvPr id="20583" name="Object 4"/>
          <p:cNvGraphicFramePr>
            <a:graphicFrameLocks noChangeAspect="1"/>
          </p:cNvGraphicFramePr>
          <p:nvPr/>
        </p:nvGraphicFramePr>
        <p:xfrm>
          <a:off x="3962400" y="4800600"/>
          <a:ext cx="533400" cy="1033463"/>
        </p:xfrm>
        <a:graphic>
          <a:graphicData uri="http://schemas.openxmlformats.org/presentationml/2006/ole">
            <mc:AlternateContent xmlns:mc="http://schemas.openxmlformats.org/markup-compatibility/2006">
              <mc:Choice xmlns:v="urn:schemas-microsoft-com:vml" Requires="v">
                <p:oleObj spid="_x0000_s2056" name="Equation" r:id="rId7" imgW="203112" imgH="393529" progId="Equation.3">
                  <p:embed/>
                </p:oleObj>
              </mc:Choice>
              <mc:Fallback>
                <p:oleObj name="Equation" r:id="rId7" imgW="203112" imgH="393529" progId="Equation.3">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62400" y="4800600"/>
                        <a:ext cx="533400" cy="10334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584" name="Text Box 104"/>
          <p:cNvSpPr txBox="1">
            <a:spLocks noChangeArrowheads="1"/>
          </p:cNvSpPr>
          <p:nvPr/>
        </p:nvSpPr>
        <p:spPr bwMode="auto">
          <a:xfrm>
            <a:off x="4876800" y="4953000"/>
            <a:ext cx="3886200" cy="523875"/>
          </a:xfrm>
          <a:prstGeom prst="rect">
            <a:avLst/>
          </a:prstGeom>
          <a:noFill/>
          <a:ln w="9525">
            <a:noFill/>
            <a:miter lim="800000"/>
            <a:headEnd/>
            <a:tailEnd/>
          </a:ln>
        </p:spPr>
        <p:txBody>
          <a:bodyPr>
            <a:spAutoFit/>
          </a:bodyPr>
          <a:lstStyle/>
          <a:p>
            <a:pPr>
              <a:spcBef>
                <a:spcPct val="50000"/>
              </a:spcBef>
              <a:defRPr/>
            </a:pPr>
            <a:r>
              <a:rPr lang="en-US" sz="2800" dirty="0">
                <a:latin typeface="+mj-lt"/>
              </a:rPr>
              <a:t>( </a:t>
            </a:r>
            <a:r>
              <a:rPr lang="en-US" sz="2800" dirty="0" err="1">
                <a:latin typeface="+mj-lt"/>
                <a:cs typeface="Times New Roman" pitchFamily="18" charset="0"/>
              </a:rPr>
              <a:t>tổng</a:t>
            </a:r>
            <a:r>
              <a:rPr lang="en-US" sz="2800" dirty="0">
                <a:latin typeface="+mj-lt"/>
                <a:cs typeface="Times New Roman" pitchFamily="18" charset="0"/>
              </a:rPr>
              <a:t> </a:t>
            </a:r>
            <a:r>
              <a:rPr lang="en-US" sz="2800" dirty="0" err="1"/>
              <a:t>số</a:t>
            </a:r>
            <a:r>
              <a:rPr lang="en-US" sz="2800" dirty="0"/>
              <a:t> </a:t>
            </a:r>
            <a:r>
              <a:rPr lang="en-US" sz="2800" dirty="0" err="1"/>
              <a:t>huy</a:t>
            </a:r>
            <a:r>
              <a:rPr lang="en-US" sz="2800" dirty="0"/>
              <a:t> </a:t>
            </a:r>
            <a:r>
              <a:rPr lang="en-US" sz="2800" dirty="0" err="1"/>
              <a:t>chương</a:t>
            </a:r>
            <a:r>
              <a:rPr lang="en-US" sz="2800" dirty="0"/>
              <a:t> )</a:t>
            </a:r>
          </a:p>
        </p:txBody>
      </p:sp>
      <p:sp>
        <p:nvSpPr>
          <p:cNvPr id="20585" name="Text Box 105"/>
          <p:cNvSpPr txBox="1">
            <a:spLocks noChangeArrowheads="1"/>
          </p:cNvSpPr>
          <p:nvPr/>
        </p:nvSpPr>
        <p:spPr bwMode="auto">
          <a:xfrm>
            <a:off x="1427163" y="6026150"/>
            <a:ext cx="1462087" cy="523875"/>
          </a:xfrm>
          <a:prstGeom prst="rect">
            <a:avLst/>
          </a:prstGeom>
          <a:noFill/>
          <a:ln w="9525">
            <a:noFill/>
            <a:miter lim="800000"/>
            <a:headEnd/>
            <a:tailEnd/>
          </a:ln>
        </p:spPr>
        <p:txBody>
          <a:bodyPr>
            <a:spAutoFit/>
          </a:bodyPr>
          <a:lstStyle/>
          <a:p>
            <a:pPr>
              <a:spcBef>
                <a:spcPct val="50000"/>
              </a:spcBef>
            </a:pPr>
            <a:r>
              <a:rPr lang="en-US" sz="2800"/>
              <a:t>Đáp số:</a:t>
            </a:r>
          </a:p>
        </p:txBody>
      </p:sp>
      <p:sp>
        <p:nvSpPr>
          <p:cNvPr id="20587" name="Text Box 107"/>
          <p:cNvSpPr txBox="1">
            <a:spLocks noChangeArrowheads="1"/>
          </p:cNvSpPr>
          <p:nvPr/>
        </p:nvSpPr>
        <p:spPr bwMode="auto">
          <a:xfrm>
            <a:off x="3290888" y="6026150"/>
            <a:ext cx="3719512" cy="523875"/>
          </a:xfrm>
          <a:prstGeom prst="rect">
            <a:avLst/>
          </a:prstGeom>
          <a:noFill/>
          <a:ln w="9525">
            <a:noFill/>
            <a:miter lim="800000"/>
            <a:headEnd/>
            <a:tailEnd/>
          </a:ln>
        </p:spPr>
        <p:txBody>
          <a:bodyPr>
            <a:spAutoFit/>
          </a:bodyPr>
          <a:lstStyle/>
          <a:p>
            <a:pPr>
              <a:spcBef>
                <a:spcPct val="50000"/>
              </a:spcBef>
            </a:pPr>
            <a:r>
              <a:rPr lang="en-US" sz="2800"/>
              <a:t> tổng số huy chương</a:t>
            </a:r>
            <a:r>
              <a:rPr lang="en-US"/>
              <a:t>.</a:t>
            </a:r>
          </a:p>
        </p:txBody>
      </p:sp>
      <p:sp>
        <p:nvSpPr>
          <p:cNvPr id="76" name="AutoShape 60"/>
          <p:cNvSpPr>
            <a:spLocks/>
          </p:cNvSpPr>
          <p:nvPr/>
        </p:nvSpPr>
        <p:spPr bwMode="auto">
          <a:xfrm rot="16200000" flipH="1">
            <a:off x="4495800" y="-1447800"/>
            <a:ext cx="533400" cy="7696200"/>
          </a:xfrm>
          <a:prstGeom prst="leftBrace">
            <a:avLst>
              <a:gd name="adj1" fmla="val 183630"/>
              <a:gd name="adj2" fmla="val 50560"/>
            </a:avLst>
          </a:prstGeom>
          <a:ln>
            <a:solidFill>
              <a:srgbClr val="0000CC"/>
            </a:solidFill>
            <a:headEnd/>
            <a:tailEnd/>
          </a:ln>
        </p:spPr>
        <p:style>
          <a:lnRef idx="3">
            <a:schemeClr val="accent2"/>
          </a:lnRef>
          <a:fillRef idx="0">
            <a:schemeClr val="accent2"/>
          </a:fillRef>
          <a:effectRef idx="2">
            <a:schemeClr val="accent2"/>
          </a:effectRef>
          <a:fontRef idx="minor">
            <a:schemeClr val="tx1"/>
          </a:fontRef>
        </p:style>
        <p:txBody>
          <a:bodyPr wrap="none" anchor="ctr"/>
          <a:lstStyle/>
          <a:p>
            <a:pPr>
              <a:defRPr/>
            </a:pPr>
            <a:endParaRPr lang="en-US" dirty="0">
              <a:solidFill>
                <a:srgbClr val="0000CC"/>
              </a:solidFill>
            </a:endParaRPr>
          </a:p>
        </p:txBody>
      </p:sp>
      <p:sp>
        <p:nvSpPr>
          <p:cNvPr id="77" name="TextBox 76"/>
          <p:cNvSpPr txBox="1">
            <a:spLocks noChangeArrowheads="1"/>
          </p:cNvSpPr>
          <p:nvPr/>
        </p:nvSpPr>
        <p:spPr bwMode="auto">
          <a:xfrm>
            <a:off x="2514600" y="1295400"/>
            <a:ext cx="5334000" cy="523875"/>
          </a:xfrm>
          <a:prstGeom prst="rect">
            <a:avLst/>
          </a:prstGeom>
          <a:noFill/>
          <a:ln w="9525">
            <a:noFill/>
            <a:miter lim="800000"/>
            <a:headEnd/>
            <a:tailEnd/>
          </a:ln>
        </p:spPr>
        <p:txBody>
          <a:bodyPr>
            <a:spAutoFit/>
          </a:bodyPr>
          <a:lstStyle/>
          <a:p>
            <a:r>
              <a:rPr lang="en-US" sz="2800" b="1">
                <a:solidFill>
                  <a:srgbClr val="0000CC"/>
                </a:solidFill>
              </a:rPr>
              <a:t>Tổng số HC (vàng, bạc, đồng)</a:t>
            </a:r>
          </a:p>
        </p:txBody>
      </p:sp>
      <p:graphicFrame>
        <p:nvGraphicFramePr>
          <p:cNvPr id="2" name="Object 4"/>
          <p:cNvGraphicFramePr>
            <a:graphicFrameLocks noChangeAspect="1"/>
          </p:cNvGraphicFramePr>
          <p:nvPr/>
        </p:nvGraphicFramePr>
        <p:xfrm>
          <a:off x="2819400" y="5824538"/>
          <a:ext cx="533400" cy="1033462"/>
        </p:xfrm>
        <a:graphic>
          <a:graphicData uri="http://schemas.openxmlformats.org/presentationml/2006/ole">
            <mc:AlternateContent xmlns:mc="http://schemas.openxmlformats.org/markup-compatibility/2006">
              <mc:Choice xmlns:v="urn:schemas-microsoft-com:vml" Requires="v">
                <p:oleObj spid="_x0000_s2057" name="Equation" r:id="rId9" imgW="203112" imgH="393529" progId="Equation.3">
                  <p:embed/>
                </p:oleObj>
              </mc:Choice>
              <mc:Fallback>
                <p:oleObj name="Equation" r:id="rId9" imgW="203112" imgH="393529"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19400" y="5824538"/>
                        <a:ext cx="533400" cy="10334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9" name="TextBox 78"/>
          <p:cNvSpPr txBox="1">
            <a:spLocks noChangeArrowheads="1"/>
          </p:cNvSpPr>
          <p:nvPr/>
        </p:nvSpPr>
        <p:spPr bwMode="auto">
          <a:xfrm>
            <a:off x="1981200" y="4953000"/>
            <a:ext cx="685800" cy="584200"/>
          </a:xfrm>
          <a:prstGeom prst="rect">
            <a:avLst/>
          </a:prstGeom>
          <a:noFill/>
          <a:ln w="9525">
            <a:noFill/>
            <a:miter lim="800000"/>
            <a:headEnd/>
            <a:tailEnd/>
          </a:ln>
        </p:spPr>
        <p:txBody>
          <a:bodyPr>
            <a:spAutoFit/>
          </a:bodyPr>
          <a:lstStyle/>
          <a:p>
            <a:r>
              <a:rPr lang="en-US" sz="3200" b="1">
                <a:solidFill>
                  <a:srgbClr val="FF0000"/>
                </a:solidFill>
              </a:rPr>
              <a:t>1</a:t>
            </a:r>
          </a:p>
        </p:txBody>
      </p:sp>
      <p:sp>
        <p:nvSpPr>
          <p:cNvPr id="9278" name="Rectangle 69"/>
          <p:cNvSpPr>
            <a:spLocks noChangeArrowheads="1"/>
          </p:cNvSpPr>
          <p:nvPr/>
        </p:nvSpPr>
        <p:spPr bwMode="auto">
          <a:xfrm>
            <a:off x="304800" y="381000"/>
            <a:ext cx="2322513" cy="708025"/>
          </a:xfrm>
          <a:prstGeom prst="rect">
            <a:avLst/>
          </a:prstGeom>
          <a:noFill/>
          <a:ln w="9525">
            <a:noFill/>
            <a:miter lim="800000"/>
            <a:headEnd/>
            <a:tailEnd/>
          </a:ln>
        </p:spPr>
        <p:txBody>
          <a:bodyPr wrap="none">
            <a:spAutoFit/>
          </a:bodyPr>
          <a:lstStyle/>
          <a:p>
            <a:pPr>
              <a:spcBef>
                <a:spcPct val="50000"/>
              </a:spcBef>
            </a:pPr>
            <a:r>
              <a:rPr lang="en-US" sz="4000" b="1" u="sng">
                <a:latin typeface="Times New Roman" pitchFamily="18" charset="0"/>
              </a:rPr>
              <a:t>Bài tập 3:</a:t>
            </a:r>
          </a:p>
        </p:txBody>
      </p:sp>
      <p:sp>
        <p:nvSpPr>
          <p:cNvPr id="66" name="TextBox 65"/>
          <p:cNvSpPr txBox="1">
            <a:spLocks noChangeArrowheads="1"/>
          </p:cNvSpPr>
          <p:nvPr/>
        </p:nvSpPr>
        <p:spPr bwMode="auto">
          <a:xfrm>
            <a:off x="4572000" y="1676400"/>
            <a:ext cx="685800" cy="584200"/>
          </a:xfrm>
          <a:prstGeom prst="rect">
            <a:avLst/>
          </a:prstGeom>
          <a:noFill/>
          <a:ln w="9525">
            <a:noFill/>
            <a:miter lim="800000"/>
            <a:headEnd/>
            <a:tailEnd/>
          </a:ln>
        </p:spPr>
        <p:txBody>
          <a:bodyPr>
            <a:spAutoFit/>
          </a:bodyPr>
          <a:lstStyle/>
          <a:p>
            <a:r>
              <a:rPr lang="en-US" sz="3200" b="1">
                <a:solidFill>
                  <a:srgbClr val="FF0000"/>
                </a:solidFill>
              </a:rPr>
              <a:t>1</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6"/>
                                        </p:tgtEl>
                                        <p:attrNameLst>
                                          <p:attrName>style.visibility</p:attrName>
                                        </p:attrNameLst>
                                      </p:cBhvr>
                                      <p:to>
                                        <p:strVal val="visible"/>
                                      </p:to>
                                    </p:set>
                                    <p:animEffect transition="in" filter="box(in)">
                                      <p:cBhvr>
                                        <p:cTn id="7" dur="500"/>
                                        <p:tgtEl>
                                          <p:spTgt spid="76"/>
                                        </p:tgtEl>
                                      </p:cBhvr>
                                    </p:animEffect>
                                  </p:childTnLst>
                                </p:cTn>
                              </p:par>
                              <p:par>
                                <p:cTn id="8" presetID="53" presetClass="entr" presetSubtype="0" fill="hold" grpId="0" nodeType="withEffect">
                                  <p:stCondLst>
                                    <p:cond delay="0"/>
                                  </p:stCondLst>
                                  <p:childTnLst>
                                    <p:set>
                                      <p:cBhvr>
                                        <p:cTn id="9" dur="1" fill="hold">
                                          <p:stCondLst>
                                            <p:cond delay="0"/>
                                          </p:stCondLst>
                                        </p:cTn>
                                        <p:tgtEl>
                                          <p:spTgt spid="77"/>
                                        </p:tgtEl>
                                        <p:attrNameLst>
                                          <p:attrName>style.visibility</p:attrName>
                                        </p:attrNameLst>
                                      </p:cBhvr>
                                      <p:to>
                                        <p:strVal val="visible"/>
                                      </p:to>
                                    </p:set>
                                    <p:anim calcmode="lin" valueType="num">
                                      <p:cBhvr>
                                        <p:cTn id="10" dur="500" fill="hold"/>
                                        <p:tgtEl>
                                          <p:spTgt spid="77"/>
                                        </p:tgtEl>
                                        <p:attrNameLst>
                                          <p:attrName>ppt_w</p:attrName>
                                        </p:attrNameLst>
                                      </p:cBhvr>
                                      <p:tavLst>
                                        <p:tav tm="0">
                                          <p:val>
                                            <p:fltVal val="0"/>
                                          </p:val>
                                        </p:tav>
                                        <p:tav tm="100000">
                                          <p:val>
                                            <p:strVal val="#ppt_w"/>
                                          </p:val>
                                        </p:tav>
                                      </p:tavLst>
                                    </p:anim>
                                    <p:anim calcmode="lin" valueType="num">
                                      <p:cBhvr>
                                        <p:cTn id="11" dur="500" fill="hold"/>
                                        <p:tgtEl>
                                          <p:spTgt spid="77"/>
                                        </p:tgtEl>
                                        <p:attrNameLst>
                                          <p:attrName>ppt_h</p:attrName>
                                        </p:attrNameLst>
                                      </p:cBhvr>
                                      <p:tavLst>
                                        <p:tav tm="0">
                                          <p:val>
                                            <p:fltVal val="0"/>
                                          </p:val>
                                        </p:tav>
                                        <p:tav tm="100000">
                                          <p:val>
                                            <p:strVal val="#ppt_h"/>
                                          </p:val>
                                        </p:tav>
                                      </p:tavLst>
                                    </p:anim>
                                    <p:animEffect transition="in" filter="fade">
                                      <p:cBhvr>
                                        <p:cTn id="12" dur="500"/>
                                        <p:tgtEl>
                                          <p:spTgt spid="7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052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052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052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052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052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052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052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052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052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052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053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053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053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053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053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0535"/>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0536"/>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0537"/>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0555"/>
                                        </p:tgtEl>
                                        <p:attrNameLst>
                                          <p:attrName>style.visibility</p:attrName>
                                        </p:attrNameLst>
                                      </p:cBhvr>
                                      <p:to>
                                        <p:strVal val="visible"/>
                                      </p:to>
                                    </p:set>
                                  </p:childTnLst>
                                </p:cTn>
                              </p:par>
                            </p:childTnLst>
                          </p:cTn>
                        </p:par>
                        <p:par>
                          <p:cTn id="55" fill="hold" nodeType="afterGroup">
                            <p:stCondLst>
                              <p:cond delay="0"/>
                            </p:stCondLst>
                            <p:childTnLst>
                              <p:par>
                                <p:cTn id="56" presetID="1" presetClass="entr" presetSubtype="0" fill="hold" grpId="0" nodeType="afterEffect">
                                  <p:stCondLst>
                                    <p:cond delay="200"/>
                                  </p:stCondLst>
                                  <p:childTnLst>
                                    <p:set>
                                      <p:cBhvr>
                                        <p:cTn id="57" dur="1" fill="hold">
                                          <p:stCondLst>
                                            <p:cond delay="0"/>
                                          </p:stCondLst>
                                        </p:cTn>
                                        <p:tgtEl>
                                          <p:spTgt spid="20556"/>
                                        </p:tgtEl>
                                        <p:attrNameLst>
                                          <p:attrName>style.visibility</p:attrName>
                                        </p:attrNameLst>
                                      </p:cBhvr>
                                      <p:to>
                                        <p:strVal val="visible"/>
                                      </p:to>
                                    </p:set>
                                  </p:childTnLst>
                                </p:cTn>
                              </p:par>
                            </p:childTnLst>
                          </p:cTn>
                        </p:par>
                        <p:par>
                          <p:cTn id="58" fill="hold" nodeType="afterGroup">
                            <p:stCondLst>
                              <p:cond delay="200"/>
                            </p:stCondLst>
                            <p:childTnLst>
                              <p:par>
                                <p:cTn id="59" presetID="1" presetClass="entr" presetSubtype="0" fill="hold" grpId="0" nodeType="afterEffect">
                                  <p:stCondLst>
                                    <p:cond delay="200"/>
                                  </p:stCondLst>
                                  <p:childTnLst>
                                    <p:set>
                                      <p:cBhvr>
                                        <p:cTn id="60" dur="1" fill="hold">
                                          <p:stCondLst>
                                            <p:cond delay="0"/>
                                          </p:stCondLst>
                                        </p:cTn>
                                        <p:tgtEl>
                                          <p:spTgt spid="20557"/>
                                        </p:tgtEl>
                                        <p:attrNameLst>
                                          <p:attrName>style.visibility</p:attrName>
                                        </p:attrNameLst>
                                      </p:cBhvr>
                                      <p:to>
                                        <p:strVal val="visible"/>
                                      </p:to>
                                    </p:set>
                                  </p:childTnLst>
                                </p:cTn>
                              </p:par>
                            </p:childTnLst>
                          </p:cTn>
                        </p:par>
                        <p:par>
                          <p:cTn id="61" fill="hold" nodeType="afterGroup">
                            <p:stCondLst>
                              <p:cond delay="400"/>
                            </p:stCondLst>
                            <p:childTnLst>
                              <p:par>
                                <p:cTn id="62" presetID="1" presetClass="entr" presetSubtype="0" fill="hold" grpId="0" nodeType="afterEffect">
                                  <p:stCondLst>
                                    <p:cond delay="200"/>
                                  </p:stCondLst>
                                  <p:childTnLst>
                                    <p:set>
                                      <p:cBhvr>
                                        <p:cTn id="63" dur="1" fill="hold">
                                          <p:stCondLst>
                                            <p:cond delay="0"/>
                                          </p:stCondLst>
                                        </p:cTn>
                                        <p:tgtEl>
                                          <p:spTgt spid="20558"/>
                                        </p:tgtEl>
                                        <p:attrNameLst>
                                          <p:attrName>style.visibility</p:attrName>
                                        </p:attrNameLst>
                                      </p:cBhvr>
                                      <p:to>
                                        <p:strVal val="visible"/>
                                      </p:to>
                                    </p:set>
                                  </p:childTnLst>
                                </p:cTn>
                              </p:par>
                            </p:childTnLst>
                          </p:cTn>
                        </p:par>
                        <p:par>
                          <p:cTn id="64" fill="hold" nodeType="afterGroup">
                            <p:stCondLst>
                              <p:cond delay="600"/>
                            </p:stCondLst>
                            <p:childTnLst>
                              <p:par>
                                <p:cTn id="65" presetID="1" presetClass="entr" presetSubtype="0" fill="hold" grpId="0" nodeType="afterEffect">
                                  <p:stCondLst>
                                    <p:cond delay="200"/>
                                  </p:stCondLst>
                                  <p:childTnLst>
                                    <p:set>
                                      <p:cBhvr>
                                        <p:cTn id="66" dur="1" fill="hold">
                                          <p:stCondLst>
                                            <p:cond delay="0"/>
                                          </p:stCondLst>
                                        </p:cTn>
                                        <p:tgtEl>
                                          <p:spTgt spid="20559"/>
                                        </p:tgtEl>
                                        <p:attrNameLst>
                                          <p:attrName>style.visibility</p:attrName>
                                        </p:attrNameLst>
                                      </p:cBhvr>
                                      <p:to>
                                        <p:strVal val="visible"/>
                                      </p:to>
                                    </p:set>
                                  </p:childTnLst>
                                </p:cTn>
                              </p:par>
                            </p:childTnLst>
                          </p:cTn>
                        </p:par>
                        <p:par>
                          <p:cTn id="67" fill="hold" nodeType="afterGroup">
                            <p:stCondLst>
                              <p:cond delay="800"/>
                            </p:stCondLst>
                            <p:childTnLst>
                              <p:par>
                                <p:cTn id="68" presetID="1" presetClass="entr" presetSubtype="0" fill="hold" grpId="0" nodeType="afterEffect">
                                  <p:stCondLst>
                                    <p:cond delay="200"/>
                                  </p:stCondLst>
                                  <p:childTnLst>
                                    <p:set>
                                      <p:cBhvr>
                                        <p:cTn id="69" dur="1" fill="hold">
                                          <p:stCondLst>
                                            <p:cond delay="0"/>
                                          </p:stCondLst>
                                        </p:cTn>
                                        <p:tgtEl>
                                          <p:spTgt spid="20560"/>
                                        </p:tgtEl>
                                        <p:attrNameLst>
                                          <p:attrName>style.visibility</p:attrName>
                                        </p:attrNameLst>
                                      </p:cBhvr>
                                      <p:to>
                                        <p:strVal val="visible"/>
                                      </p:to>
                                    </p:set>
                                  </p:childTnLst>
                                </p:cTn>
                              </p:par>
                            </p:childTnLst>
                          </p:cTn>
                        </p:par>
                        <p:par>
                          <p:cTn id="70" fill="hold" nodeType="afterGroup">
                            <p:stCondLst>
                              <p:cond delay="1000"/>
                            </p:stCondLst>
                            <p:childTnLst>
                              <p:par>
                                <p:cTn id="71" presetID="1" presetClass="entr" presetSubtype="0" fill="hold" grpId="0" nodeType="afterEffect">
                                  <p:stCondLst>
                                    <p:cond delay="200"/>
                                  </p:stCondLst>
                                  <p:childTnLst>
                                    <p:set>
                                      <p:cBhvr>
                                        <p:cTn id="72" dur="1" fill="hold">
                                          <p:stCondLst>
                                            <p:cond delay="0"/>
                                          </p:stCondLst>
                                        </p:cTn>
                                        <p:tgtEl>
                                          <p:spTgt spid="20561"/>
                                        </p:tgtEl>
                                        <p:attrNameLst>
                                          <p:attrName>style.visibility</p:attrName>
                                        </p:attrNameLst>
                                      </p:cBhvr>
                                      <p:to>
                                        <p:strVal val="visible"/>
                                      </p:to>
                                    </p:set>
                                  </p:childTnLst>
                                </p:cTn>
                              </p:par>
                            </p:childTnLst>
                          </p:cTn>
                        </p:par>
                        <p:par>
                          <p:cTn id="73" fill="hold" nodeType="afterGroup">
                            <p:stCondLst>
                              <p:cond delay="1200"/>
                            </p:stCondLst>
                            <p:childTnLst>
                              <p:par>
                                <p:cTn id="74" presetID="1" presetClass="entr" presetSubtype="0" fill="hold" grpId="0" nodeType="afterEffect">
                                  <p:stCondLst>
                                    <p:cond delay="200"/>
                                  </p:stCondLst>
                                  <p:childTnLst>
                                    <p:set>
                                      <p:cBhvr>
                                        <p:cTn id="75" dur="1" fill="hold">
                                          <p:stCondLst>
                                            <p:cond delay="0"/>
                                          </p:stCondLst>
                                        </p:cTn>
                                        <p:tgtEl>
                                          <p:spTgt spid="20562"/>
                                        </p:tgtEl>
                                        <p:attrNameLst>
                                          <p:attrName>style.visibility</p:attrName>
                                        </p:attrNameLst>
                                      </p:cBhvr>
                                      <p:to>
                                        <p:strVal val="visible"/>
                                      </p:to>
                                    </p:set>
                                  </p:childTnLst>
                                </p:cTn>
                              </p:par>
                            </p:childTnLst>
                          </p:cTn>
                        </p:par>
                        <p:par>
                          <p:cTn id="76" fill="hold" nodeType="afterGroup">
                            <p:stCondLst>
                              <p:cond delay="1400"/>
                            </p:stCondLst>
                            <p:childTnLst>
                              <p:par>
                                <p:cTn id="77" presetID="1" presetClass="entr" presetSubtype="0" fill="hold" grpId="0" nodeType="afterEffect">
                                  <p:stCondLst>
                                    <p:cond delay="200"/>
                                  </p:stCondLst>
                                  <p:childTnLst>
                                    <p:set>
                                      <p:cBhvr>
                                        <p:cTn id="78" dur="1" fill="hold">
                                          <p:stCondLst>
                                            <p:cond delay="0"/>
                                          </p:stCondLst>
                                        </p:cTn>
                                        <p:tgtEl>
                                          <p:spTgt spid="20563"/>
                                        </p:tgtEl>
                                        <p:attrNameLst>
                                          <p:attrName>style.visibility</p:attrName>
                                        </p:attrNameLst>
                                      </p:cBhvr>
                                      <p:to>
                                        <p:strVal val="visible"/>
                                      </p:to>
                                    </p:set>
                                  </p:childTnLst>
                                </p:cTn>
                              </p:par>
                            </p:childTnLst>
                          </p:cTn>
                        </p:par>
                        <p:par>
                          <p:cTn id="79" fill="hold" nodeType="afterGroup">
                            <p:stCondLst>
                              <p:cond delay="1600"/>
                            </p:stCondLst>
                            <p:childTnLst>
                              <p:par>
                                <p:cTn id="80" presetID="1" presetClass="entr" presetSubtype="0" fill="hold" grpId="0" nodeType="afterEffect">
                                  <p:stCondLst>
                                    <p:cond delay="200"/>
                                  </p:stCondLst>
                                  <p:childTnLst>
                                    <p:set>
                                      <p:cBhvr>
                                        <p:cTn id="81" dur="1" fill="hold">
                                          <p:stCondLst>
                                            <p:cond delay="0"/>
                                          </p:stCondLst>
                                        </p:cTn>
                                        <p:tgtEl>
                                          <p:spTgt spid="20564"/>
                                        </p:tgtEl>
                                        <p:attrNameLst>
                                          <p:attrName>style.visibility</p:attrName>
                                        </p:attrNameLst>
                                      </p:cBhvr>
                                      <p:to>
                                        <p:strVal val="visible"/>
                                      </p:to>
                                    </p:set>
                                  </p:childTnLst>
                                </p:cTn>
                              </p:par>
                            </p:childTnLst>
                          </p:cTn>
                        </p:par>
                        <p:par>
                          <p:cTn id="82" fill="hold" nodeType="afterGroup">
                            <p:stCondLst>
                              <p:cond delay="1800"/>
                            </p:stCondLst>
                            <p:childTnLst>
                              <p:par>
                                <p:cTn id="83" presetID="1" presetClass="entr" presetSubtype="0" fill="hold" grpId="0" nodeType="afterEffect">
                                  <p:stCondLst>
                                    <p:cond delay="200"/>
                                  </p:stCondLst>
                                  <p:childTnLst>
                                    <p:set>
                                      <p:cBhvr>
                                        <p:cTn id="84" dur="1" fill="hold">
                                          <p:stCondLst>
                                            <p:cond delay="0"/>
                                          </p:stCondLst>
                                        </p:cTn>
                                        <p:tgtEl>
                                          <p:spTgt spid="20565"/>
                                        </p:tgtEl>
                                        <p:attrNameLst>
                                          <p:attrName>style.visibility</p:attrName>
                                        </p:attrNameLst>
                                      </p:cBhvr>
                                      <p:to>
                                        <p:strVal val="visible"/>
                                      </p:to>
                                    </p:set>
                                  </p:childTnLst>
                                </p:cTn>
                              </p:par>
                            </p:childTnLst>
                          </p:cTn>
                        </p:par>
                        <p:par>
                          <p:cTn id="85" fill="hold" nodeType="afterGroup">
                            <p:stCondLst>
                              <p:cond delay="2000"/>
                            </p:stCondLst>
                            <p:childTnLst>
                              <p:par>
                                <p:cTn id="86" presetID="1" presetClass="entr" presetSubtype="0" fill="hold" grpId="0" nodeType="afterEffect">
                                  <p:stCondLst>
                                    <p:cond delay="200"/>
                                  </p:stCondLst>
                                  <p:childTnLst>
                                    <p:set>
                                      <p:cBhvr>
                                        <p:cTn id="87" dur="1" fill="hold">
                                          <p:stCondLst>
                                            <p:cond delay="0"/>
                                          </p:stCondLst>
                                        </p:cTn>
                                        <p:tgtEl>
                                          <p:spTgt spid="20566"/>
                                        </p:tgtEl>
                                        <p:attrNameLst>
                                          <p:attrName>style.visibility</p:attrName>
                                        </p:attrNameLst>
                                      </p:cBhvr>
                                      <p:to>
                                        <p:strVal val="visible"/>
                                      </p:to>
                                    </p:set>
                                  </p:childTnLst>
                                </p:cTn>
                              </p:par>
                            </p:childTnLst>
                          </p:cTn>
                        </p:par>
                        <p:par>
                          <p:cTn id="88" fill="hold" nodeType="afterGroup">
                            <p:stCondLst>
                              <p:cond delay="2200"/>
                            </p:stCondLst>
                            <p:childTnLst>
                              <p:par>
                                <p:cTn id="89" presetID="1" presetClass="entr" presetSubtype="0" fill="hold" grpId="0" nodeType="afterEffect">
                                  <p:stCondLst>
                                    <p:cond delay="200"/>
                                  </p:stCondLst>
                                  <p:childTnLst>
                                    <p:set>
                                      <p:cBhvr>
                                        <p:cTn id="90" dur="1" fill="hold">
                                          <p:stCondLst>
                                            <p:cond delay="0"/>
                                          </p:stCondLst>
                                        </p:cTn>
                                        <p:tgtEl>
                                          <p:spTgt spid="20567"/>
                                        </p:tgtEl>
                                        <p:attrNameLst>
                                          <p:attrName>style.visibility</p:attrName>
                                        </p:attrNameLst>
                                      </p:cBhvr>
                                      <p:to>
                                        <p:strVal val="visible"/>
                                      </p:to>
                                    </p:set>
                                  </p:childTnLst>
                                </p:cTn>
                              </p:par>
                            </p:childTnLst>
                          </p:cTn>
                        </p:par>
                        <p:par>
                          <p:cTn id="91" fill="hold" nodeType="afterGroup">
                            <p:stCondLst>
                              <p:cond delay="2400"/>
                            </p:stCondLst>
                            <p:childTnLst>
                              <p:par>
                                <p:cTn id="92" presetID="1" presetClass="entr" presetSubtype="0" fill="hold" grpId="0" nodeType="afterEffect">
                                  <p:stCondLst>
                                    <p:cond delay="200"/>
                                  </p:stCondLst>
                                  <p:childTnLst>
                                    <p:set>
                                      <p:cBhvr>
                                        <p:cTn id="93" dur="1" fill="hold">
                                          <p:stCondLst>
                                            <p:cond delay="0"/>
                                          </p:stCondLst>
                                        </p:cTn>
                                        <p:tgtEl>
                                          <p:spTgt spid="20568"/>
                                        </p:tgtEl>
                                        <p:attrNameLst>
                                          <p:attrName>style.visibility</p:attrName>
                                        </p:attrNameLst>
                                      </p:cBhvr>
                                      <p:to>
                                        <p:strVal val="visible"/>
                                      </p:to>
                                    </p:set>
                                  </p:childTnLst>
                                </p:cTn>
                              </p:par>
                            </p:childTnLst>
                          </p:cTn>
                        </p:par>
                        <p:par>
                          <p:cTn id="94" fill="hold" nodeType="afterGroup">
                            <p:stCondLst>
                              <p:cond delay="2600"/>
                            </p:stCondLst>
                            <p:childTnLst>
                              <p:par>
                                <p:cTn id="95" presetID="1" presetClass="entr" presetSubtype="0" fill="hold" grpId="0" nodeType="afterEffect">
                                  <p:stCondLst>
                                    <p:cond delay="200"/>
                                  </p:stCondLst>
                                  <p:childTnLst>
                                    <p:set>
                                      <p:cBhvr>
                                        <p:cTn id="96" dur="1" fill="hold">
                                          <p:stCondLst>
                                            <p:cond delay="0"/>
                                          </p:stCondLst>
                                        </p:cTn>
                                        <p:tgtEl>
                                          <p:spTgt spid="20569"/>
                                        </p:tgtEl>
                                        <p:attrNameLst>
                                          <p:attrName>style.visibility</p:attrName>
                                        </p:attrNameLst>
                                      </p:cBhvr>
                                      <p:to>
                                        <p:strVal val="visible"/>
                                      </p:to>
                                    </p:set>
                                  </p:childTnLst>
                                </p:cTn>
                              </p:par>
                            </p:childTnLst>
                          </p:cTn>
                        </p:par>
                        <p:par>
                          <p:cTn id="97" fill="hold" nodeType="afterGroup">
                            <p:stCondLst>
                              <p:cond delay="2800"/>
                            </p:stCondLst>
                            <p:childTnLst>
                              <p:par>
                                <p:cTn id="98" presetID="1" presetClass="entr" presetSubtype="0" fill="hold" grpId="0" nodeType="afterEffect">
                                  <p:stCondLst>
                                    <p:cond delay="200"/>
                                  </p:stCondLst>
                                  <p:childTnLst>
                                    <p:set>
                                      <p:cBhvr>
                                        <p:cTn id="99" dur="1" fill="hold">
                                          <p:stCondLst>
                                            <p:cond delay="0"/>
                                          </p:stCondLst>
                                        </p:cTn>
                                        <p:tgtEl>
                                          <p:spTgt spid="20570"/>
                                        </p:tgtEl>
                                        <p:attrNameLst>
                                          <p:attrName>style.visibility</p:attrName>
                                        </p:attrNameLst>
                                      </p:cBhvr>
                                      <p:to>
                                        <p:strVal val="visible"/>
                                      </p:to>
                                    </p:set>
                                  </p:childTnLst>
                                </p:cTn>
                              </p:par>
                            </p:childTnLst>
                          </p:cTn>
                        </p:par>
                        <p:par>
                          <p:cTn id="100" fill="hold" nodeType="afterGroup">
                            <p:stCondLst>
                              <p:cond delay="3000"/>
                            </p:stCondLst>
                            <p:childTnLst>
                              <p:par>
                                <p:cTn id="101" presetID="1" presetClass="entr" presetSubtype="0" fill="hold" grpId="0" nodeType="afterEffect">
                                  <p:stCondLst>
                                    <p:cond delay="200"/>
                                  </p:stCondLst>
                                  <p:childTnLst>
                                    <p:set>
                                      <p:cBhvr>
                                        <p:cTn id="102" dur="1" fill="hold">
                                          <p:stCondLst>
                                            <p:cond delay="0"/>
                                          </p:stCondLst>
                                        </p:cTn>
                                        <p:tgtEl>
                                          <p:spTgt spid="20571"/>
                                        </p:tgtEl>
                                        <p:attrNameLst>
                                          <p:attrName>style.visibility</p:attrName>
                                        </p:attrNameLst>
                                      </p:cBhvr>
                                      <p:to>
                                        <p:strVal val="visible"/>
                                      </p:to>
                                    </p:set>
                                  </p:childTnLst>
                                </p:cTn>
                              </p:par>
                            </p:childTnLst>
                          </p:cTn>
                        </p:par>
                        <p:par>
                          <p:cTn id="103" fill="hold" nodeType="afterGroup">
                            <p:stCondLst>
                              <p:cond delay="3200"/>
                            </p:stCondLst>
                            <p:childTnLst>
                              <p:par>
                                <p:cTn id="104" presetID="1" presetClass="entr" presetSubtype="0" fill="hold" grpId="0" nodeType="afterEffect">
                                  <p:stCondLst>
                                    <p:cond delay="200"/>
                                  </p:stCondLst>
                                  <p:childTnLst>
                                    <p:set>
                                      <p:cBhvr>
                                        <p:cTn id="105" dur="1" fill="hold">
                                          <p:stCondLst>
                                            <p:cond delay="0"/>
                                          </p:stCondLst>
                                        </p:cTn>
                                        <p:tgtEl>
                                          <p:spTgt spid="20572"/>
                                        </p:tgtEl>
                                        <p:attrNameLst>
                                          <p:attrName>style.visibility</p:attrName>
                                        </p:attrNameLst>
                                      </p:cBhvr>
                                      <p:to>
                                        <p:strVal val="visible"/>
                                      </p:to>
                                    </p:set>
                                  </p:childTnLst>
                                </p:cTn>
                              </p:par>
                            </p:childTnLst>
                          </p:cTn>
                        </p:par>
                        <p:par>
                          <p:cTn id="106" fill="hold" nodeType="afterGroup">
                            <p:stCondLst>
                              <p:cond delay="3400"/>
                            </p:stCondLst>
                            <p:childTnLst>
                              <p:par>
                                <p:cTn id="107" presetID="1" presetClass="entr" presetSubtype="0" fill="hold" grpId="0" nodeType="afterEffect">
                                  <p:stCondLst>
                                    <p:cond delay="0"/>
                                  </p:stCondLst>
                                  <p:childTnLst>
                                    <p:set>
                                      <p:cBhvr>
                                        <p:cTn id="108" dur="1" fill="hold">
                                          <p:stCondLst>
                                            <p:cond delay="0"/>
                                          </p:stCondLst>
                                        </p:cTn>
                                        <p:tgtEl>
                                          <p:spTgt spid="20576"/>
                                        </p:tgtEl>
                                        <p:attrNameLst>
                                          <p:attrName>style.visibility</p:attrName>
                                        </p:attrNameLst>
                                      </p:cBhvr>
                                      <p:to>
                                        <p:strVal val="visible"/>
                                      </p:to>
                                    </p:se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4" presetClass="entr" presetSubtype="16" fill="hold" grpId="0" nodeType="clickEffect">
                                  <p:stCondLst>
                                    <p:cond delay="0"/>
                                  </p:stCondLst>
                                  <p:childTnLst>
                                    <p:set>
                                      <p:cBhvr>
                                        <p:cTn id="112" dur="1" fill="hold">
                                          <p:stCondLst>
                                            <p:cond delay="0"/>
                                          </p:stCondLst>
                                        </p:cTn>
                                        <p:tgtEl>
                                          <p:spTgt spid="20539"/>
                                        </p:tgtEl>
                                        <p:attrNameLst>
                                          <p:attrName>style.visibility</p:attrName>
                                        </p:attrNameLst>
                                      </p:cBhvr>
                                      <p:to>
                                        <p:strVal val="visible"/>
                                      </p:to>
                                    </p:set>
                                    <p:animEffect transition="in" filter="box(in)">
                                      <p:cBhvr>
                                        <p:cTn id="113" dur="500"/>
                                        <p:tgtEl>
                                          <p:spTgt spid="20539"/>
                                        </p:tgtEl>
                                      </p:cBhvr>
                                    </p:animEffect>
                                  </p:childTnLst>
                                </p:cTn>
                              </p:par>
                              <p:par>
                                <p:cTn id="114" presetID="1" presetClass="entr" presetSubtype="0" fill="hold" grpId="0" nodeType="withEffect">
                                  <p:stCondLst>
                                    <p:cond delay="0"/>
                                  </p:stCondLst>
                                  <p:childTnLst>
                                    <p:set>
                                      <p:cBhvr>
                                        <p:cTn id="115" dur="1" fill="hold">
                                          <p:stCondLst>
                                            <p:cond delay="0"/>
                                          </p:stCondLst>
                                        </p:cTn>
                                        <p:tgtEl>
                                          <p:spTgt spid="20542"/>
                                        </p:tgtEl>
                                        <p:attrNameLst>
                                          <p:attrName>style.visibility</p:attrName>
                                        </p:attrNameLst>
                                      </p:cBhvr>
                                      <p:to>
                                        <p:strVal val="visible"/>
                                      </p:to>
                                    </p:set>
                                  </p:childTnLst>
                                </p:cTn>
                              </p:par>
                            </p:childTnLst>
                          </p:cTn>
                        </p:par>
                      </p:childTnLst>
                    </p:cTn>
                  </p:par>
                  <p:par>
                    <p:cTn id="116" fill="hold" nodeType="clickPar">
                      <p:stCondLst>
                        <p:cond delay="indefinite"/>
                      </p:stCondLst>
                      <p:childTnLst>
                        <p:par>
                          <p:cTn id="117" fill="hold" nodeType="withGroup">
                            <p:stCondLst>
                              <p:cond delay="0"/>
                            </p:stCondLst>
                            <p:childTnLst>
                              <p:par>
                                <p:cTn id="118" presetID="1" presetClass="entr" presetSubtype="0" fill="hold" grpId="0" nodeType="clickEffect">
                                  <p:stCondLst>
                                    <p:cond delay="0"/>
                                  </p:stCondLst>
                                  <p:childTnLst>
                                    <p:set>
                                      <p:cBhvr>
                                        <p:cTn id="119" dur="1" fill="hold">
                                          <p:stCondLst>
                                            <p:cond delay="0"/>
                                          </p:stCondLst>
                                        </p:cTn>
                                        <p:tgtEl>
                                          <p:spTgt spid="20543"/>
                                        </p:tgtEl>
                                        <p:attrNameLst>
                                          <p:attrName>style.visibility</p:attrName>
                                        </p:attrNameLst>
                                      </p:cBhvr>
                                      <p:to>
                                        <p:strVal val="visible"/>
                                      </p:to>
                                    </p:set>
                                  </p:childTnLst>
                                </p:cTn>
                              </p:par>
                            </p:childTnLst>
                          </p:cTn>
                        </p:par>
                        <p:par>
                          <p:cTn id="120" fill="hold" nodeType="afterGroup">
                            <p:stCondLst>
                              <p:cond delay="0"/>
                            </p:stCondLst>
                            <p:childTnLst>
                              <p:par>
                                <p:cTn id="121" presetID="1" presetClass="entr" presetSubtype="0" fill="hold" grpId="0" nodeType="afterEffect">
                                  <p:stCondLst>
                                    <p:cond delay="0"/>
                                  </p:stCondLst>
                                  <p:childTnLst>
                                    <p:set>
                                      <p:cBhvr>
                                        <p:cTn id="122" dur="1" fill="hold">
                                          <p:stCondLst>
                                            <p:cond delay="0"/>
                                          </p:stCondLst>
                                        </p:cTn>
                                        <p:tgtEl>
                                          <p:spTgt spid="20545"/>
                                        </p:tgtEl>
                                        <p:attrNameLst>
                                          <p:attrName>style.visibility</p:attrName>
                                        </p:attrNameLst>
                                      </p:cBhvr>
                                      <p:to>
                                        <p:strVal val="visible"/>
                                      </p:to>
                                    </p:set>
                                  </p:childTnLst>
                                </p:cTn>
                              </p:par>
                            </p:childTnLst>
                          </p:cTn>
                        </p:par>
                        <p:par>
                          <p:cTn id="123" fill="hold" nodeType="afterGroup">
                            <p:stCondLst>
                              <p:cond delay="0"/>
                            </p:stCondLst>
                            <p:childTnLst>
                              <p:par>
                                <p:cTn id="124" presetID="1" presetClass="entr" presetSubtype="0" fill="hold" grpId="0" nodeType="afterEffect">
                                  <p:stCondLst>
                                    <p:cond delay="0"/>
                                  </p:stCondLst>
                                  <p:childTnLst>
                                    <p:set>
                                      <p:cBhvr>
                                        <p:cTn id="125" dur="1" fill="hold">
                                          <p:stCondLst>
                                            <p:cond delay="0"/>
                                          </p:stCondLst>
                                        </p:cTn>
                                        <p:tgtEl>
                                          <p:spTgt spid="20544"/>
                                        </p:tgtEl>
                                        <p:attrNameLst>
                                          <p:attrName>style.visibility</p:attrName>
                                        </p:attrNameLst>
                                      </p:cBhvr>
                                      <p:to>
                                        <p:strVal val="visible"/>
                                      </p:to>
                                    </p:se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4" presetClass="entr" presetSubtype="16" fill="hold" grpId="0" nodeType="clickEffect">
                                  <p:stCondLst>
                                    <p:cond delay="0"/>
                                  </p:stCondLst>
                                  <p:childTnLst>
                                    <p:set>
                                      <p:cBhvr>
                                        <p:cTn id="129" dur="1" fill="hold">
                                          <p:stCondLst>
                                            <p:cond delay="0"/>
                                          </p:stCondLst>
                                        </p:cTn>
                                        <p:tgtEl>
                                          <p:spTgt spid="20540"/>
                                        </p:tgtEl>
                                        <p:attrNameLst>
                                          <p:attrName>style.visibility</p:attrName>
                                        </p:attrNameLst>
                                      </p:cBhvr>
                                      <p:to>
                                        <p:strVal val="visible"/>
                                      </p:to>
                                    </p:set>
                                    <p:animEffect transition="in" filter="box(in)">
                                      <p:cBhvr>
                                        <p:cTn id="130" dur="500"/>
                                        <p:tgtEl>
                                          <p:spTgt spid="20540"/>
                                        </p:tgtEl>
                                      </p:cBhvr>
                                    </p:animEffect>
                                  </p:childTnLst>
                                </p:cTn>
                              </p:par>
                            </p:childTnLst>
                          </p:cTn>
                        </p:par>
                      </p:childTnLst>
                    </p:cTn>
                  </p:par>
                  <p:par>
                    <p:cTn id="131" fill="hold" nodeType="clickPar">
                      <p:stCondLst>
                        <p:cond delay="indefinite"/>
                      </p:stCondLst>
                      <p:childTnLst>
                        <p:par>
                          <p:cTn id="132" fill="hold" nodeType="withGroup">
                            <p:stCondLst>
                              <p:cond delay="0"/>
                            </p:stCondLst>
                            <p:childTnLst>
                              <p:par>
                                <p:cTn id="133" presetID="1" presetClass="entr" presetSubtype="0" fill="hold" grpId="0" nodeType="clickEffect">
                                  <p:stCondLst>
                                    <p:cond delay="0"/>
                                  </p:stCondLst>
                                  <p:childTnLst>
                                    <p:set>
                                      <p:cBhvr>
                                        <p:cTn id="134" dur="1" fill="hold">
                                          <p:stCondLst>
                                            <p:cond delay="0"/>
                                          </p:stCondLst>
                                        </p:cTn>
                                        <p:tgtEl>
                                          <p:spTgt spid="20541"/>
                                        </p:tgtEl>
                                        <p:attrNameLst>
                                          <p:attrName>style.visibility</p:attrName>
                                        </p:attrNameLst>
                                      </p:cBhvr>
                                      <p:to>
                                        <p:strVal val="visible"/>
                                      </p:to>
                                    </p:set>
                                  </p:childTnLst>
                                </p:cTn>
                              </p:par>
                              <p:par>
                                <p:cTn id="135" presetID="1" presetClass="exit" presetSubtype="0" fill="hold" nodeType="withEffect">
                                  <p:stCondLst>
                                    <p:cond delay="1500"/>
                                  </p:stCondLst>
                                  <p:childTnLst>
                                    <p:set>
                                      <p:cBhvr>
                                        <p:cTn id="136" dur="1" fill="hold">
                                          <p:stCondLst>
                                            <p:cond delay="0"/>
                                          </p:stCondLst>
                                        </p:cTn>
                                        <p:tgtEl>
                                          <p:spTgt spid="20555"/>
                                        </p:tgtEl>
                                        <p:attrNameLst>
                                          <p:attrName>style.visibility</p:attrName>
                                        </p:attrNameLst>
                                      </p:cBhvr>
                                      <p:to>
                                        <p:strVal val="hidden"/>
                                      </p:to>
                                    </p:set>
                                  </p:childTnLst>
                                </p:cTn>
                              </p:par>
                              <p:par>
                                <p:cTn id="137" presetID="1" presetClass="exit" presetSubtype="0" fill="hold" nodeType="withEffect">
                                  <p:stCondLst>
                                    <p:cond delay="1500"/>
                                  </p:stCondLst>
                                  <p:childTnLst>
                                    <p:set>
                                      <p:cBhvr>
                                        <p:cTn id="138" dur="1" fill="hold">
                                          <p:stCondLst>
                                            <p:cond delay="0"/>
                                          </p:stCondLst>
                                        </p:cTn>
                                        <p:tgtEl>
                                          <p:spTgt spid="20556"/>
                                        </p:tgtEl>
                                        <p:attrNameLst>
                                          <p:attrName>style.visibility</p:attrName>
                                        </p:attrNameLst>
                                      </p:cBhvr>
                                      <p:to>
                                        <p:strVal val="hidden"/>
                                      </p:to>
                                    </p:set>
                                  </p:childTnLst>
                                </p:cTn>
                              </p:par>
                              <p:par>
                                <p:cTn id="139" presetID="1" presetClass="exit" presetSubtype="0" fill="hold" nodeType="withEffect">
                                  <p:stCondLst>
                                    <p:cond delay="1500"/>
                                  </p:stCondLst>
                                  <p:childTnLst>
                                    <p:set>
                                      <p:cBhvr>
                                        <p:cTn id="140" dur="1" fill="hold">
                                          <p:stCondLst>
                                            <p:cond delay="0"/>
                                          </p:stCondLst>
                                        </p:cTn>
                                        <p:tgtEl>
                                          <p:spTgt spid="20557"/>
                                        </p:tgtEl>
                                        <p:attrNameLst>
                                          <p:attrName>style.visibility</p:attrName>
                                        </p:attrNameLst>
                                      </p:cBhvr>
                                      <p:to>
                                        <p:strVal val="hidden"/>
                                      </p:to>
                                    </p:set>
                                  </p:childTnLst>
                                </p:cTn>
                              </p:par>
                              <p:par>
                                <p:cTn id="141" presetID="1" presetClass="exit" presetSubtype="0" fill="hold" nodeType="withEffect">
                                  <p:stCondLst>
                                    <p:cond delay="1500"/>
                                  </p:stCondLst>
                                  <p:childTnLst>
                                    <p:set>
                                      <p:cBhvr>
                                        <p:cTn id="142" dur="1" fill="hold">
                                          <p:stCondLst>
                                            <p:cond delay="0"/>
                                          </p:stCondLst>
                                        </p:cTn>
                                        <p:tgtEl>
                                          <p:spTgt spid="20558"/>
                                        </p:tgtEl>
                                        <p:attrNameLst>
                                          <p:attrName>style.visibility</p:attrName>
                                        </p:attrNameLst>
                                      </p:cBhvr>
                                      <p:to>
                                        <p:strVal val="hidden"/>
                                      </p:to>
                                    </p:set>
                                  </p:childTnLst>
                                </p:cTn>
                              </p:par>
                              <p:par>
                                <p:cTn id="143" presetID="1" presetClass="exit" presetSubtype="0" fill="hold" nodeType="withEffect">
                                  <p:stCondLst>
                                    <p:cond delay="1500"/>
                                  </p:stCondLst>
                                  <p:childTnLst>
                                    <p:set>
                                      <p:cBhvr>
                                        <p:cTn id="144" dur="1" fill="hold">
                                          <p:stCondLst>
                                            <p:cond delay="0"/>
                                          </p:stCondLst>
                                        </p:cTn>
                                        <p:tgtEl>
                                          <p:spTgt spid="20559"/>
                                        </p:tgtEl>
                                        <p:attrNameLst>
                                          <p:attrName>style.visibility</p:attrName>
                                        </p:attrNameLst>
                                      </p:cBhvr>
                                      <p:to>
                                        <p:strVal val="hidden"/>
                                      </p:to>
                                    </p:set>
                                  </p:childTnLst>
                                </p:cTn>
                              </p:par>
                              <p:par>
                                <p:cTn id="145" presetID="1" presetClass="exit" presetSubtype="0" fill="hold" nodeType="withEffect">
                                  <p:stCondLst>
                                    <p:cond delay="1500"/>
                                  </p:stCondLst>
                                  <p:childTnLst>
                                    <p:set>
                                      <p:cBhvr>
                                        <p:cTn id="146" dur="1" fill="hold">
                                          <p:stCondLst>
                                            <p:cond delay="0"/>
                                          </p:stCondLst>
                                        </p:cTn>
                                        <p:tgtEl>
                                          <p:spTgt spid="20560"/>
                                        </p:tgtEl>
                                        <p:attrNameLst>
                                          <p:attrName>style.visibility</p:attrName>
                                        </p:attrNameLst>
                                      </p:cBhvr>
                                      <p:to>
                                        <p:strVal val="hidden"/>
                                      </p:to>
                                    </p:set>
                                  </p:childTnLst>
                                </p:cTn>
                              </p:par>
                              <p:par>
                                <p:cTn id="147" presetID="1" presetClass="exit" presetSubtype="0" fill="hold" nodeType="withEffect">
                                  <p:stCondLst>
                                    <p:cond delay="1500"/>
                                  </p:stCondLst>
                                  <p:childTnLst>
                                    <p:set>
                                      <p:cBhvr>
                                        <p:cTn id="148" dur="1" fill="hold">
                                          <p:stCondLst>
                                            <p:cond delay="0"/>
                                          </p:stCondLst>
                                        </p:cTn>
                                        <p:tgtEl>
                                          <p:spTgt spid="20561"/>
                                        </p:tgtEl>
                                        <p:attrNameLst>
                                          <p:attrName>style.visibility</p:attrName>
                                        </p:attrNameLst>
                                      </p:cBhvr>
                                      <p:to>
                                        <p:strVal val="hidden"/>
                                      </p:to>
                                    </p:set>
                                  </p:childTnLst>
                                </p:cTn>
                              </p:par>
                              <p:par>
                                <p:cTn id="149" presetID="1" presetClass="exit" presetSubtype="0" fill="hold" nodeType="withEffect">
                                  <p:stCondLst>
                                    <p:cond delay="1500"/>
                                  </p:stCondLst>
                                  <p:childTnLst>
                                    <p:set>
                                      <p:cBhvr>
                                        <p:cTn id="150" dur="1" fill="hold">
                                          <p:stCondLst>
                                            <p:cond delay="0"/>
                                          </p:stCondLst>
                                        </p:cTn>
                                        <p:tgtEl>
                                          <p:spTgt spid="20562"/>
                                        </p:tgtEl>
                                        <p:attrNameLst>
                                          <p:attrName>style.visibility</p:attrName>
                                        </p:attrNameLst>
                                      </p:cBhvr>
                                      <p:to>
                                        <p:strVal val="hidden"/>
                                      </p:to>
                                    </p:set>
                                  </p:childTnLst>
                                </p:cTn>
                              </p:par>
                              <p:par>
                                <p:cTn id="151" presetID="1" presetClass="exit" presetSubtype="0" fill="hold" nodeType="withEffect">
                                  <p:stCondLst>
                                    <p:cond delay="1500"/>
                                  </p:stCondLst>
                                  <p:childTnLst>
                                    <p:set>
                                      <p:cBhvr>
                                        <p:cTn id="152" dur="1" fill="hold">
                                          <p:stCondLst>
                                            <p:cond delay="0"/>
                                          </p:stCondLst>
                                        </p:cTn>
                                        <p:tgtEl>
                                          <p:spTgt spid="20563"/>
                                        </p:tgtEl>
                                        <p:attrNameLst>
                                          <p:attrName>style.visibility</p:attrName>
                                        </p:attrNameLst>
                                      </p:cBhvr>
                                      <p:to>
                                        <p:strVal val="hidden"/>
                                      </p:to>
                                    </p:set>
                                  </p:childTnLst>
                                </p:cTn>
                              </p:par>
                              <p:par>
                                <p:cTn id="153" presetID="1" presetClass="exit" presetSubtype="0" fill="hold" nodeType="withEffect">
                                  <p:stCondLst>
                                    <p:cond delay="1500"/>
                                  </p:stCondLst>
                                  <p:childTnLst>
                                    <p:set>
                                      <p:cBhvr>
                                        <p:cTn id="154" dur="1" fill="hold">
                                          <p:stCondLst>
                                            <p:cond delay="0"/>
                                          </p:stCondLst>
                                        </p:cTn>
                                        <p:tgtEl>
                                          <p:spTgt spid="20564"/>
                                        </p:tgtEl>
                                        <p:attrNameLst>
                                          <p:attrName>style.visibility</p:attrName>
                                        </p:attrNameLst>
                                      </p:cBhvr>
                                      <p:to>
                                        <p:strVal val="hidden"/>
                                      </p:to>
                                    </p:set>
                                  </p:childTnLst>
                                </p:cTn>
                              </p:par>
                              <p:par>
                                <p:cTn id="155" presetID="1" presetClass="exit" presetSubtype="0" fill="hold" nodeType="withEffect">
                                  <p:stCondLst>
                                    <p:cond delay="1500"/>
                                  </p:stCondLst>
                                  <p:childTnLst>
                                    <p:set>
                                      <p:cBhvr>
                                        <p:cTn id="156" dur="1" fill="hold">
                                          <p:stCondLst>
                                            <p:cond delay="0"/>
                                          </p:stCondLst>
                                        </p:cTn>
                                        <p:tgtEl>
                                          <p:spTgt spid="20565"/>
                                        </p:tgtEl>
                                        <p:attrNameLst>
                                          <p:attrName>style.visibility</p:attrName>
                                        </p:attrNameLst>
                                      </p:cBhvr>
                                      <p:to>
                                        <p:strVal val="hidden"/>
                                      </p:to>
                                    </p:set>
                                  </p:childTnLst>
                                </p:cTn>
                              </p:par>
                              <p:par>
                                <p:cTn id="157" presetID="1" presetClass="exit" presetSubtype="0" fill="hold" nodeType="withEffect">
                                  <p:stCondLst>
                                    <p:cond delay="1500"/>
                                  </p:stCondLst>
                                  <p:childTnLst>
                                    <p:set>
                                      <p:cBhvr>
                                        <p:cTn id="158" dur="1" fill="hold">
                                          <p:stCondLst>
                                            <p:cond delay="0"/>
                                          </p:stCondLst>
                                        </p:cTn>
                                        <p:tgtEl>
                                          <p:spTgt spid="20566"/>
                                        </p:tgtEl>
                                        <p:attrNameLst>
                                          <p:attrName>style.visibility</p:attrName>
                                        </p:attrNameLst>
                                      </p:cBhvr>
                                      <p:to>
                                        <p:strVal val="hidden"/>
                                      </p:to>
                                    </p:set>
                                  </p:childTnLst>
                                </p:cTn>
                              </p:par>
                              <p:par>
                                <p:cTn id="159" presetID="1" presetClass="exit" presetSubtype="0" fill="hold" nodeType="withEffect">
                                  <p:stCondLst>
                                    <p:cond delay="1500"/>
                                  </p:stCondLst>
                                  <p:childTnLst>
                                    <p:set>
                                      <p:cBhvr>
                                        <p:cTn id="160" dur="1" fill="hold">
                                          <p:stCondLst>
                                            <p:cond delay="0"/>
                                          </p:stCondLst>
                                        </p:cTn>
                                        <p:tgtEl>
                                          <p:spTgt spid="20567"/>
                                        </p:tgtEl>
                                        <p:attrNameLst>
                                          <p:attrName>style.visibility</p:attrName>
                                        </p:attrNameLst>
                                      </p:cBhvr>
                                      <p:to>
                                        <p:strVal val="hidden"/>
                                      </p:to>
                                    </p:set>
                                  </p:childTnLst>
                                </p:cTn>
                              </p:par>
                              <p:par>
                                <p:cTn id="161" presetID="1" presetClass="exit" presetSubtype="0" fill="hold" nodeType="withEffect">
                                  <p:stCondLst>
                                    <p:cond delay="1500"/>
                                  </p:stCondLst>
                                  <p:childTnLst>
                                    <p:set>
                                      <p:cBhvr>
                                        <p:cTn id="162" dur="1" fill="hold">
                                          <p:stCondLst>
                                            <p:cond delay="0"/>
                                          </p:stCondLst>
                                        </p:cTn>
                                        <p:tgtEl>
                                          <p:spTgt spid="20568"/>
                                        </p:tgtEl>
                                        <p:attrNameLst>
                                          <p:attrName>style.visibility</p:attrName>
                                        </p:attrNameLst>
                                      </p:cBhvr>
                                      <p:to>
                                        <p:strVal val="hidden"/>
                                      </p:to>
                                    </p:set>
                                  </p:childTnLst>
                                </p:cTn>
                              </p:par>
                              <p:par>
                                <p:cTn id="163" presetID="1" presetClass="exit" presetSubtype="0" fill="hold" nodeType="withEffect">
                                  <p:stCondLst>
                                    <p:cond delay="1500"/>
                                  </p:stCondLst>
                                  <p:childTnLst>
                                    <p:set>
                                      <p:cBhvr>
                                        <p:cTn id="164" dur="1" fill="hold">
                                          <p:stCondLst>
                                            <p:cond delay="0"/>
                                          </p:stCondLst>
                                        </p:cTn>
                                        <p:tgtEl>
                                          <p:spTgt spid="20569"/>
                                        </p:tgtEl>
                                        <p:attrNameLst>
                                          <p:attrName>style.visibility</p:attrName>
                                        </p:attrNameLst>
                                      </p:cBhvr>
                                      <p:to>
                                        <p:strVal val="hidden"/>
                                      </p:to>
                                    </p:set>
                                  </p:childTnLst>
                                </p:cTn>
                              </p:par>
                              <p:par>
                                <p:cTn id="165" presetID="1" presetClass="exit" presetSubtype="0" fill="hold" nodeType="withEffect">
                                  <p:stCondLst>
                                    <p:cond delay="1500"/>
                                  </p:stCondLst>
                                  <p:childTnLst>
                                    <p:set>
                                      <p:cBhvr>
                                        <p:cTn id="166" dur="1" fill="hold">
                                          <p:stCondLst>
                                            <p:cond delay="0"/>
                                          </p:stCondLst>
                                        </p:cTn>
                                        <p:tgtEl>
                                          <p:spTgt spid="20570"/>
                                        </p:tgtEl>
                                        <p:attrNameLst>
                                          <p:attrName>style.visibility</p:attrName>
                                        </p:attrNameLst>
                                      </p:cBhvr>
                                      <p:to>
                                        <p:strVal val="hidden"/>
                                      </p:to>
                                    </p:set>
                                  </p:childTnLst>
                                </p:cTn>
                              </p:par>
                              <p:par>
                                <p:cTn id="167" presetID="1" presetClass="exit" presetSubtype="0" fill="hold" nodeType="withEffect">
                                  <p:stCondLst>
                                    <p:cond delay="1500"/>
                                  </p:stCondLst>
                                  <p:childTnLst>
                                    <p:set>
                                      <p:cBhvr>
                                        <p:cTn id="168" dur="1" fill="hold">
                                          <p:stCondLst>
                                            <p:cond delay="0"/>
                                          </p:stCondLst>
                                        </p:cTn>
                                        <p:tgtEl>
                                          <p:spTgt spid="20571"/>
                                        </p:tgtEl>
                                        <p:attrNameLst>
                                          <p:attrName>style.visibility</p:attrName>
                                        </p:attrNameLst>
                                      </p:cBhvr>
                                      <p:to>
                                        <p:strVal val="hidden"/>
                                      </p:to>
                                    </p:set>
                                  </p:childTnLst>
                                </p:cTn>
                              </p:par>
                              <p:par>
                                <p:cTn id="169" presetID="1" presetClass="exit" presetSubtype="0" fill="hold" nodeType="withEffect">
                                  <p:stCondLst>
                                    <p:cond delay="1500"/>
                                  </p:stCondLst>
                                  <p:childTnLst>
                                    <p:set>
                                      <p:cBhvr>
                                        <p:cTn id="170" dur="1" fill="hold">
                                          <p:stCondLst>
                                            <p:cond delay="0"/>
                                          </p:stCondLst>
                                        </p:cTn>
                                        <p:tgtEl>
                                          <p:spTgt spid="20572"/>
                                        </p:tgtEl>
                                        <p:attrNameLst>
                                          <p:attrName>style.visibility</p:attrName>
                                        </p:attrNameLst>
                                      </p:cBhvr>
                                      <p:to>
                                        <p:strVal val="hidden"/>
                                      </p:to>
                                    </p:set>
                                  </p:childTnLst>
                                </p:cTn>
                              </p:par>
                              <p:par>
                                <p:cTn id="171" presetID="4" presetClass="exit" presetSubtype="16" fill="hold" grpId="1" nodeType="withEffect">
                                  <p:stCondLst>
                                    <p:cond delay="1500"/>
                                  </p:stCondLst>
                                  <p:childTnLst>
                                    <p:animEffect transition="out" filter="box(in)">
                                      <p:cBhvr>
                                        <p:cTn id="172" dur="500"/>
                                        <p:tgtEl>
                                          <p:spTgt spid="20576"/>
                                        </p:tgtEl>
                                      </p:cBhvr>
                                    </p:animEffect>
                                    <p:set>
                                      <p:cBhvr>
                                        <p:cTn id="173" dur="1" fill="hold">
                                          <p:stCondLst>
                                            <p:cond delay="499"/>
                                          </p:stCondLst>
                                        </p:cTn>
                                        <p:tgtEl>
                                          <p:spTgt spid="20576"/>
                                        </p:tgtEl>
                                        <p:attrNameLst>
                                          <p:attrName>style.visibility</p:attrName>
                                        </p:attrNameLst>
                                      </p:cBhvr>
                                      <p:to>
                                        <p:strVal val="hidden"/>
                                      </p:to>
                                    </p:set>
                                  </p:childTnLst>
                                </p:cTn>
                              </p:par>
                            </p:childTnLst>
                          </p:cTn>
                        </p:par>
                      </p:childTnLst>
                    </p:cTn>
                  </p:par>
                  <p:par>
                    <p:cTn id="174" fill="hold" nodeType="clickPar">
                      <p:stCondLst>
                        <p:cond delay="indefinite"/>
                      </p:stCondLst>
                      <p:childTnLst>
                        <p:par>
                          <p:cTn id="175" fill="hold" nodeType="withGroup">
                            <p:stCondLst>
                              <p:cond delay="0"/>
                            </p:stCondLst>
                            <p:childTnLst>
                              <p:par>
                                <p:cTn id="176" presetID="1" presetClass="entr" presetSubtype="0" fill="hold" grpId="0" nodeType="clickEffect">
                                  <p:stCondLst>
                                    <p:cond delay="0"/>
                                  </p:stCondLst>
                                  <p:childTnLst>
                                    <p:set>
                                      <p:cBhvr>
                                        <p:cTn id="177" dur="1" fill="hold">
                                          <p:stCondLst>
                                            <p:cond delay="0"/>
                                          </p:stCondLst>
                                        </p:cTn>
                                        <p:tgtEl>
                                          <p:spTgt spid="20546"/>
                                        </p:tgtEl>
                                        <p:attrNameLst>
                                          <p:attrName>style.visibility</p:attrName>
                                        </p:attrNameLst>
                                      </p:cBhvr>
                                      <p:to>
                                        <p:strVal val="visible"/>
                                      </p:to>
                                    </p:set>
                                  </p:childTnLst>
                                </p:cTn>
                              </p:par>
                            </p:childTnLst>
                          </p:cTn>
                        </p:par>
                      </p:childTnLst>
                    </p:cTn>
                  </p:par>
                  <p:par>
                    <p:cTn id="178" fill="hold" nodeType="clickPar">
                      <p:stCondLst>
                        <p:cond delay="indefinite"/>
                      </p:stCondLst>
                      <p:childTnLst>
                        <p:par>
                          <p:cTn id="179" fill="hold" nodeType="withGroup">
                            <p:stCondLst>
                              <p:cond delay="0"/>
                            </p:stCondLst>
                            <p:childTnLst>
                              <p:par>
                                <p:cTn id="180" presetID="1" presetClass="entr" presetSubtype="0" fill="hold" grpId="0" nodeType="clickEffect">
                                  <p:stCondLst>
                                    <p:cond delay="0"/>
                                  </p:stCondLst>
                                  <p:childTnLst>
                                    <p:set>
                                      <p:cBhvr>
                                        <p:cTn id="181" dur="1" fill="hold">
                                          <p:stCondLst>
                                            <p:cond delay="0"/>
                                          </p:stCondLst>
                                        </p:cTn>
                                        <p:tgtEl>
                                          <p:spTgt spid="20578"/>
                                        </p:tgtEl>
                                        <p:attrNameLst>
                                          <p:attrName>style.visibility</p:attrName>
                                        </p:attrNameLst>
                                      </p:cBhvr>
                                      <p:to>
                                        <p:strVal val="visible"/>
                                      </p:to>
                                    </p:set>
                                  </p:childTnLst>
                                </p:cTn>
                              </p:par>
                              <p:par>
                                <p:cTn id="182" presetID="1" presetClass="entr" presetSubtype="0" fill="hold" nodeType="withEffect">
                                  <p:stCondLst>
                                    <p:cond delay="0"/>
                                  </p:stCondLst>
                                  <p:childTnLst>
                                    <p:set>
                                      <p:cBhvr>
                                        <p:cTn id="183" dur="1" fill="hold">
                                          <p:stCondLst>
                                            <p:cond delay="0"/>
                                          </p:stCondLst>
                                        </p:cTn>
                                        <p:tgtEl>
                                          <p:spTgt spid="20579"/>
                                        </p:tgtEl>
                                        <p:attrNameLst>
                                          <p:attrName>style.visibility</p:attrName>
                                        </p:attrNameLst>
                                      </p:cBhvr>
                                      <p:to>
                                        <p:strVal val="visible"/>
                                      </p:to>
                                    </p:set>
                                  </p:childTnLst>
                                </p:cTn>
                              </p:par>
                              <p:par>
                                <p:cTn id="184" presetID="1" presetClass="entr" presetSubtype="0" fill="hold" grpId="0" nodeType="withEffect">
                                  <p:stCondLst>
                                    <p:cond delay="0"/>
                                  </p:stCondLst>
                                  <p:childTnLst>
                                    <p:set>
                                      <p:cBhvr>
                                        <p:cTn id="185" dur="1" fill="hold">
                                          <p:stCondLst>
                                            <p:cond delay="0"/>
                                          </p:stCondLst>
                                        </p:cTn>
                                        <p:tgtEl>
                                          <p:spTgt spid="20580"/>
                                        </p:tgtEl>
                                        <p:attrNameLst>
                                          <p:attrName>style.visibility</p:attrName>
                                        </p:attrNameLst>
                                      </p:cBhvr>
                                      <p:to>
                                        <p:strVal val="visible"/>
                                      </p:to>
                                    </p:set>
                                  </p:childTnLst>
                                </p:cTn>
                              </p:par>
                              <p:par>
                                <p:cTn id="186" presetID="1" presetClass="entr" presetSubtype="0" fill="hold" nodeType="withEffect">
                                  <p:stCondLst>
                                    <p:cond delay="0"/>
                                  </p:stCondLst>
                                  <p:childTnLst>
                                    <p:set>
                                      <p:cBhvr>
                                        <p:cTn id="187" dur="1" fill="hold">
                                          <p:stCondLst>
                                            <p:cond delay="0"/>
                                          </p:stCondLst>
                                        </p:cTn>
                                        <p:tgtEl>
                                          <p:spTgt spid="20581"/>
                                        </p:tgtEl>
                                        <p:attrNameLst>
                                          <p:attrName>style.visibility</p:attrName>
                                        </p:attrNameLst>
                                      </p:cBhvr>
                                      <p:to>
                                        <p:strVal val="visible"/>
                                      </p:to>
                                    </p:set>
                                  </p:childTnLst>
                                </p:cTn>
                              </p:par>
                              <p:par>
                                <p:cTn id="188" presetID="1" presetClass="entr" presetSubtype="0" fill="hold" grpId="0" nodeType="withEffect">
                                  <p:stCondLst>
                                    <p:cond delay="0"/>
                                  </p:stCondLst>
                                  <p:childTnLst>
                                    <p:set>
                                      <p:cBhvr>
                                        <p:cTn id="189" dur="1" fill="hold">
                                          <p:stCondLst>
                                            <p:cond delay="0"/>
                                          </p:stCondLst>
                                        </p:cTn>
                                        <p:tgtEl>
                                          <p:spTgt spid="20582"/>
                                        </p:tgtEl>
                                        <p:attrNameLst>
                                          <p:attrName>style.visibility</p:attrName>
                                        </p:attrNameLst>
                                      </p:cBhvr>
                                      <p:to>
                                        <p:strVal val="visible"/>
                                      </p:to>
                                    </p:set>
                                  </p:childTnLst>
                                </p:cTn>
                              </p:par>
                              <p:par>
                                <p:cTn id="190" presetID="1" presetClass="entr" presetSubtype="0" fill="hold" nodeType="withEffect">
                                  <p:stCondLst>
                                    <p:cond delay="0"/>
                                  </p:stCondLst>
                                  <p:childTnLst>
                                    <p:set>
                                      <p:cBhvr>
                                        <p:cTn id="191" dur="1" fill="hold">
                                          <p:stCondLst>
                                            <p:cond delay="0"/>
                                          </p:stCondLst>
                                        </p:cTn>
                                        <p:tgtEl>
                                          <p:spTgt spid="20583"/>
                                        </p:tgtEl>
                                        <p:attrNameLst>
                                          <p:attrName>style.visibility</p:attrName>
                                        </p:attrNameLst>
                                      </p:cBhvr>
                                      <p:to>
                                        <p:strVal val="visible"/>
                                      </p:to>
                                    </p:set>
                                  </p:childTnLst>
                                </p:cTn>
                              </p:par>
                            </p:childTnLst>
                          </p:cTn>
                        </p:par>
                        <p:par>
                          <p:cTn id="192" fill="hold" nodeType="afterGroup">
                            <p:stCondLst>
                              <p:cond delay="0"/>
                            </p:stCondLst>
                            <p:childTnLst>
                              <p:par>
                                <p:cTn id="193" presetID="1" presetClass="entr" presetSubtype="0" fill="hold" grpId="0" nodeType="afterEffect">
                                  <p:stCondLst>
                                    <p:cond delay="0"/>
                                  </p:stCondLst>
                                  <p:childTnLst>
                                    <p:set>
                                      <p:cBhvr>
                                        <p:cTn id="194" dur="1" fill="hold">
                                          <p:stCondLst>
                                            <p:cond delay="0"/>
                                          </p:stCondLst>
                                        </p:cTn>
                                        <p:tgtEl>
                                          <p:spTgt spid="20584"/>
                                        </p:tgtEl>
                                        <p:attrNameLst>
                                          <p:attrName>style.visibility</p:attrName>
                                        </p:attrNameLst>
                                      </p:cBhvr>
                                      <p:to>
                                        <p:strVal val="visible"/>
                                      </p:to>
                                    </p:set>
                                  </p:childTnLst>
                                </p:cTn>
                              </p:par>
                              <p:par>
                                <p:cTn id="195" presetID="1" presetClass="entr" presetSubtype="0" fill="hold" grpId="0" nodeType="withEffect">
                                  <p:stCondLst>
                                    <p:cond delay="0"/>
                                  </p:stCondLst>
                                  <p:childTnLst>
                                    <p:set>
                                      <p:cBhvr>
                                        <p:cTn id="196" dur="1" fill="hold">
                                          <p:stCondLst>
                                            <p:cond delay="0"/>
                                          </p:stCondLst>
                                        </p:cTn>
                                        <p:tgtEl>
                                          <p:spTgt spid="20585"/>
                                        </p:tgtEl>
                                        <p:attrNameLst>
                                          <p:attrName>style.visibility</p:attrName>
                                        </p:attrNameLst>
                                      </p:cBhvr>
                                      <p:to>
                                        <p:strVal val="visible"/>
                                      </p:to>
                                    </p:set>
                                  </p:childTnLst>
                                </p:cTn>
                              </p:par>
                              <p:par>
                                <p:cTn id="197" presetID="1" presetClass="entr" presetSubtype="0" fill="hold" nodeType="withEffect">
                                  <p:stCondLst>
                                    <p:cond delay="0"/>
                                  </p:stCondLst>
                                  <p:childTnLst>
                                    <p:set>
                                      <p:cBhvr>
                                        <p:cTn id="198" dur="1" fill="hold">
                                          <p:stCondLst>
                                            <p:cond delay="0"/>
                                          </p:stCondLst>
                                        </p:cTn>
                                        <p:tgtEl>
                                          <p:spTgt spid="2"/>
                                        </p:tgtEl>
                                        <p:attrNameLst>
                                          <p:attrName>style.visibility</p:attrName>
                                        </p:attrNameLst>
                                      </p:cBhvr>
                                      <p:to>
                                        <p:strVal val="visible"/>
                                      </p:to>
                                    </p:set>
                                  </p:childTnLst>
                                </p:cTn>
                              </p:par>
                            </p:childTnLst>
                          </p:cTn>
                        </p:par>
                        <p:par>
                          <p:cTn id="199" fill="hold" nodeType="afterGroup">
                            <p:stCondLst>
                              <p:cond delay="0"/>
                            </p:stCondLst>
                            <p:childTnLst>
                              <p:par>
                                <p:cTn id="200" presetID="1" presetClass="entr" presetSubtype="0" fill="hold" grpId="0" nodeType="afterEffect">
                                  <p:stCondLst>
                                    <p:cond delay="0"/>
                                  </p:stCondLst>
                                  <p:childTnLst>
                                    <p:set>
                                      <p:cBhvr>
                                        <p:cTn id="201" dur="1" fill="hold">
                                          <p:stCondLst>
                                            <p:cond delay="0"/>
                                          </p:stCondLst>
                                        </p:cTn>
                                        <p:tgtEl>
                                          <p:spTgt spid="20587"/>
                                        </p:tgtEl>
                                        <p:attrNameLst>
                                          <p:attrName>style.visibility</p:attrName>
                                        </p:attrNameLst>
                                      </p:cBhvr>
                                      <p:to>
                                        <p:strVal val="visible"/>
                                      </p:to>
                                    </p:set>
                                  </p:childTnLst>
                                </p:cTn>
                              </p:par>
                            </p:childTnLst>
                          </p:cTn>
                        </p:par>
                      </p:childTnLst>
                    </p:cTn>
                  </p:par>
                  <p:par>
                    <p:cTn id="202" fill="hold" nodeType="clickPar">
                      <p:stCondLst>
                        <p:cond delay="indefinite"/>
                      </p:stCondLst>
                      <p:childTnLst>
                        <p:par>
                          <p:cTn id="203" fill="hold" nodeType="withGroup">
                            <p:stCondLst>
                              <p:cond delay="0"/>
                            </p:stCondLst>
                            <p:childTnLst>
                              <p:par>
                                <p:cTn id="204" presetID="53" presetClass="exit" presetSubtype="0" fill="hold" nodeType="clickEffect">
                                  <p:stCondLst>
                                    <p:cond delay="0"/>
                                  </p:stCondLst>
                                  <p:childTnLst>
                                    <p:anim calcmode="lin" valueType="num">
                                      <p:cBhvr>
                                        <p:cTn id="205" dur="500"/>
                                        <p:tgtEl>
                                          <p:spTgt spid="20579"/>
                                        </p:tgtEl>
                                        <p:attrNameLst>
                                          <p:attrName>ppt_w</p:attrName>
                                        </p:attrNameLst>
                                      </p:cBhvr>
                                      <p:tavLst>
                                        <p:tav tm="0">
                                          <p:val>
                                            <p:strVal val="ppt_w"/>
                                          </p:val>
                                        </p:tav>
                                        <p:tav tm="100000">
                                          <p:val>
                                            <p:fltVal val="0"/>
                                          </p:val>
                                        </p:tav>
                                      </p:tavLst>
                                    </p:anim>
                                    <p:anim calcmode="lin" valueType="num">
                                      <p:cBhvr>
                                        <p:cTn id="206" dur="500"/>
                                        <p:tgtEl>
                                          <p:spTgt spid="20579"/>
                                        </p:tgtEl>
                                        <p:attrNameLst>
                                          <p:attrName>ppt_h</p:attrName>
                                        </p:attrNameLst>
                                      </p:cBhvr>
                                      <p:tavLst>
                                        <p:tav tm="0">
                                          <p:val>
                                            <p:strVal val="ppt_h"/>
                                          </p:val>
                                        </p:tav>
                                        <p:tav tm="100000">
                                          <p:val>
                                            <p:fltVal val="0"/>
                                          </p:val>
                                        </p:tav>
                                      </p:tavLst>
                                    </p:anim>
                                    <p:animEffect transition="out" filter="fade">
                                      <p:cBhvr>
                                        <p:cTn id="207" dur="500"/>
                                        <p:tgtEl>
                                          <p:spTgt spid="20579"/>
                                        </p:tgtEl>
                                      </p:cBhvr>
                                    </p:animEffect>
                                    <p:set>
                                      <p:cBhvr>
                                        <p:cTn id="208" dur="1" fill="hold">
                                          <p:stCondLst>
                                            <p:cond delay="499"/>
                                          </p:stCondLst>
                                        </p:cTn>
                                        <p:tgtEl>
                                          <p:spTgt spid="20579"/>
                                        </p:tgtEl>
                                        <p:attrNameLst>
                                          <p:attrName>style.visibility</p:attrName>
                                        </p:attrNameLst>
                                      </p:cBhvr>
                                      <p:to>
                                        <p:strVal val="hidden"/>
                                      </p:to>
                                    </p:set>
                                  </p:childTnLst>
                                </p:cTn>
                              </p:par>
                            </p:childTnLst>
                          </p:cTn>
                        </p:par>
                      </p:childTnLst>
                    </p:cTn>
                  </p:par>
                  <p:par>
                    <p:cTn id="209" fill="hold" nodeType="clickPar">
                      <p:stCondLst>
                        <p:cond delay="indefinite"/>
                      </p:stCondLst>
                      <p:childTnLst>
                        <p:par>
                          <p:cTn id="210" fill="hold" nodeType="withGroup">
                            <p:stCondLst>
                              <p:cond delay="0"/>
                            </p:stCondLst>
                            <p:childTnLst>
                              <p:par>
                                <p:cTn id="211" presetID="53" presetClass="entr" presetSubtype="0" fill="hold" grpId="0" nodeType="clickEffect">
                                  <p:stCondLst>
                                    <p:cond delay="0"/>
                                  </p:stCondLst>
                                  <p:childTnLst>
                                    <p:set>
                                      <p:cBhvr>
                                        <p:cTn id="212" dur="1" fill="hold">
                                          <p:stCondLst>
                                            <p:cond delay="0"/>
                                          </p:stCondLst>
                                        </p:cTn>
                                        <p:tgtEl>
                                          <p:spTgt spid="79"/>
                                        </p:tgtEl>
                                        <p:attrNameLst>
                                          <p:attrName>style.visibility</p:attrName>
                                        </p:attrNameLst>
                                      </p:cBhvr>
                                      <p:to>
                                        <p:strVal val="visible"/>
                                      </p:to>
                                    </p:set>
                                    <p:anim calcmode="lin" valueType="num">
                                      <p:cBhvr>
                                        <p:cTn id="213" dur="500" fill="hold"/>
                                        <p:tgtEl>
                                          <p:spTgt spid="79"/>
                                        </p:tgtEl>
                                        <p:attrNameLst>
                                          <p:attrName>ppt_w</p:attrName>
                                        </p:attrNameLst>
                                      </p:cBhvr>
                                      <p:tavLst>
                                        <p:tav tm="0">
                                          <p:val>
                                            <p:fltVal val="0"/>
                                          </p:val>
                                        </p:tav>
                                        <p:tav tm="100000">
                                          <p:val>
                                            <p:strVal val="#ppt_w"/>
                                          </p:val>
                                        </p:tav>
                                      </p:tavLst>
                                    </p:anim>
                                    <p:anim calcmode="lin" valueType="num">
                                      <p:cBhvr>
                                        <p:cTn id="214" dur="500" fill="hold"/>
                                        <p:tgtEl>
                                          <p:spTgt spid="79"/>
                                        </p:tgtEl>
                                        <p:attrNameLst>
                                          <p:attrName>ppt_h</p:attrName>
                                        </p:attrNameLst>
                                      </p:cBhvr>
                                      <p:tavLst>
                                        <p:tav tm="0">
                                          <p:val>
                                            <p:fltVal val="0"/>
                                          </p:val>
                                        </p:tav>
                                        <p:tav tm="100000">
                                          <p:val>
                                            <p:strVal val="#ppt_h"/>
                                          </p:val>
                                        </p:tav>
                                      </p:tavLst>
                                    </p:anim>
                                    <p:animEffect transition="in" filter="fade">
                                      <p:cBhvr>
                                        <p:cTn id="215" dur="500"/>
                                        <p:tgtEl>
                                          <p:spTgt spid="79"/>
                                        </p:tgtEl>
                                      </p:cBhvr>
                                    </p:animEffect>
                                  </p:childTnLst>
                                </p:cTn>
                              </p:par>
                            </p:childTnLst>
                          </p:cTn>
                        </p:par>
                      </p:childTnLst>
                    </p:cTn>
                  </p:par>
                  <p:par>
                    <p:cTn id="216" fill="hold" nodeType="clickPar">
                      <p:stCondLst>
                        <p:cond delay="indefinite"/>
                      </p:stCondLst>
                      <p:childTnLst>
                        <p:par>
                          <p:cTn id="217" fill="hold" nodeType="withGroup">
                            <p:stCondLst>
                              <p:cond delay="0"/>
                            </p:stCondLst>
                            <p:childTnLst>
                              <p:par>
                                <p:cTn id="218" presetID="53" presetClass="entr" presetSubtype="0" fill="hold" grpId="0" nodeType="clickEffect">
                                  <p:stCondLst>
                                    <p:cond delay="0"/>
                                  </p:stCondLst>
                                  <p:childTnLst>
                                    <p:set>
                                      <p:cBhvr>
                                        <p:cTn id="219" dur="1" fill="hold">
                                          <p:stCondLst>
                                            <p:cond delay="0"/>
                                          </p:stCondLst>
                                        </p:cTn>
                                        <p:tgtEl>
                                          <p:spTgt spid="66"/>
                                        </p:tgtEl>
                                        <p:attrNameLst>
                                          <p:attrName>style.visibility</p:attrName>
                                        </p:attrNameLst>
                                      </p:cBhvr>
                                      <p:to>
                                        <p:strVal val="visible"/>
                                      </p:to>
                                    </p:set>
                                    <p:anim calcmode="lin" valueType="num">
                                      <p:cBhvr>
                                        <p:cTn id="220" dur="500" fill="hold"/>
                                        <p:tgtEl>
                                          <p:spTgt spid="66"/>
                                        </p:tgtEl>
                                        <p:attrNameLst>
                                          <p:attrName>ppt_w</p:attrName>
                                        </p:attrNameLst>
                                      </p:cBhvr>
                                      <p:tavLst>
                                        <p:tav tm="0">
                                          <p:val>
                                            <p:fltVal val="0"/>
                                          </p:val>
                                        </p:tav>
                                        <p:tav tm="100000">
                                          <p:val>
                                            <p:strVal val="#ppt_w"/>
                                          </p:val>
                                        </p:tav>
                                      </p:tavLst>
                                    </p:anim>
                                    <p:anim calcmode="lin" valueType="num">
                                      <p:cBhvr>
                                        <p:cTn id="221" dur="500" fill="hold"/>
                                        <p:tgtEl>
                                          <p:spTgt spid="66"/>
                                        </p:tgtEl>
                                        <p:attrNameLst>
                                          <p:attrName>ppt_h</p:attrName>
                                        </p:attrNameLst>
                                      </p:cBhvr>
                                      <p:tavLst>
                                        <p:tav tm="0">
                                          <p:val>
                                            <p:fltVal val="0"/>
                                          </p:val>
                                        </p:tav>
                                        <p:tav tm="100000">
                                          <p:val>
                                            <p:strVal val="#ppt_h"/>
                                          </p:val>
                                        </p:tav>
                                      </p:tavLst>
                                    </p:anim>
                                    <p:animEffect transition="in" filter="fade">
                                      <p:cBhvr>
                                        <p:cTn id="222" dur="500"/>
                                        <p:tgtEl>
                                          <p:spTgt spid="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0" grpId="0" animBg="1"/>
      <p:bldP spid="20521" grpId="0" animBg="1"/>
      <p:bldP spid="20522" grpId="0" animBg="1"/>
      <p:bldP spid="20523" grpId="0" animBg="1"/>
      <p:bldP spid="20524" grpId="0" animBg="1"/>
      <p:bldP spid="20525" grpId="0" animBg="1"/>
      <p:bldP spid="20526" grpId="0" animBg="1"/>
      <p:bldP spid="20527" grpId="0" animBg="1"/>
      <p:bldP spid="20528" grpId="0" animBg="1"/>
      <p:bldP spid="20529" grpId="0" animBg="1"/>
      <p:bldP spid="20530" grpId="0" animBg="1"/>
      <p:bldP spid="20531" grpId="0" animBg="1"/>
      <p:bldP spid="20532" grpId="0" animBg="1"/>
      <p:bldP spid="20533" grpId="0" animBg="1"/>
      <p:bldP spid="20534" grpId="0" animBg="1"/>
      <p:bldP spid="20535" grpId="0" animBg="1"/>
      <p:bldP spid="20536" grpId="0" animBg="1"/>
      <p:bldP spid="20537" grpId="0" animBg="1"/>
      <p:bldP spid="20539" grpId="0" animBg="1"/>
      <p:bldP spid="20540" grpId="0" animBg="1"/>
      <p:bldP spid="20541" grpId="0"/>
      <p:bldP spid="20542" grpId="0"/>
      <p:bldP spid="20543" grpId="0"/>
      <p:bldP spid="20544" grpId="0"/>
      <p:bldP spid="20545" grpId="0" animBg="1"/>
      <p:bldP spid="20546" grpId="0"/>
      <p:bldP spid="20555" grpId="0"/>
      <p:bldP spid="20556" grpId="0"/>
      <p:bldP spid="20557" grpId="0"/>
      <p:bldP spid="20558" grpId="0"/>
      <p:bldP spid="20559" grpId="0"/>
      <p:bldP spid="20560" grpId="0"/>
      <p:bldP spid="20561" grpId="0"/>
      <p:bldP spid="20562" grpId="0"/>
      <p:bldP spid="20563" grpId="0"/>
      <p:bldP spid="20564" grpId="0"/>
      <p:bldP spid="20565" grpId="0"/>
      <p:bldP spid="20566" grpId="0"/>
      <p:bldP spid="20567" grpId="0"/>
      <p:bldP spid="20568" grpId="0"/>
      <p:bldP spid="20569" grpId="0"/>
      <p:bldP spid="20570" grpId="0"/>
      <p:bldP spid="20571" grpId="0"/>
      <p:bldP spid="20572" grpId="0"/>
      <p:bldP spid="20576" grpId="0"/>
      <p:bldP spid="20576" grpId="1"/>
      <p:bldP spid="20578" grpId="0"/>
      <p:bldP spid="20580" grpId="0"/>
      <p:bldP spid="20582" grpId="0"/>
      <p:bldP spid="20584" grpId="0"/>
      <p:bldP spid="20585" grpId="0"/>
      <p:bldP spid="20587" grpId="0"/>
      <p:bldP spid="76" grpId="0" animBg="1"/>
      <p:bldP spid="77" grpId="0"/>
      <p:bldP spid="79" grpId="0"/>
      <p:bldP spid="6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Text Box 4"/>
          <p:cNvSpPr txBox="1">
            <a:spLocks noChangeArrowheads="1"/>
          </p:cNvSpPr>
          <p:nvPr/>
        </p:nvSpPr>
        <p:spPr bwMode="auto">
          <a:xfrm>
            <a:off x="2184400" y="26162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990000"/>
                </a:solidFill>
                <a:ea typeface="MS PGothic" pitchFamily="34" charset="-128"/>
              </a:rPr>
              <a:t>=</a:t>
            </a:r>
            <a:endParaRPr lang="en-US" sz="2400">
              <a:solidFill>
                <a:srgbClr val="990000"/>
              </a:solidFill>
            </a:endParaRPr>
          </a:p>
        </p:txBody>
      </p:sp>
      <p:sp>
        <p:nvSpPr>
          <p:cNvPr id="24581" name="AutoShape 5"/>
          <p:cNvSpPr>
            <a:spLocks noChangeArrowheads="1"/>
          </p:cNvSpPr>
          <p:nvPr/>
        </p:nvSpPr>
        <p:spPr bwMode="auto">
          <a:xfrm>
            <a:off x="622300" y="2489200"/>
            <a:ext cx="457200" cy="457200"/>
          </a:xfrm>
          <a:prstGeom prst="star5">
            <a:avLst/>
          </a:prstGeom>
          <a:solidFill>
            <a:srgbClr val="FFFF00"/>
          </a:solidFill>
          <a:ln w="9525">
            <a:solidFill>
              <a:srgbClr val="FF0000"/>
            </a:solidFill>
            <a:prstDash val="dash"/>
            <a:miter lim="800000"/>
            <a:headEnd/>
            <a:tailEnd/>
          </a:ln>
          <a:effectLst/>
        </p:spPr>
        <p:txBody>
          <a:bodyPr wrap="none" anchor="ctr"/>
          <a:lstStyle/>
          <a:p>
            <a:pPr algn="ctr">
              <a:defRPr/>
            </a:pPr>
            <a:r>
              <a:rPr lang="en-US" altLang="ja-JP" sz="2400">
                <a:latin typeface="Arial" charset="0"/>
                <a:ea typeface="MS PGothic" pitchFamily="34" charset="-128"/>
              </a:rPr>
              <a:t>1</a:t>
            </a:r>
            <a:endParaRPr lang="en-US" sz="2400">
              <a:latin typeface="Arial" charset="0"/>
            </a:endParaRPr>
          </a:p>
        </p:txBody>
      </p:sp>
      <p:sp>
        <p:nvSpPr>
          <p:cNvPr id="24582" name="Rectangle 6"/>
          <p:cNvSpPr>
            <a:spLocks noChangeArrowheads="1"/>
          </p:cNvSpPr>
          <p:nvPr/>
        </p:nvSpPr>
        <p:spPr bwMode="auto">
          <a:xfrm>
            <a:off x="3581400" y="2514600"/>
            <a:ext cx="685800" cy="533400"/>
          </a:xfrm>
          <a:prstGeom prst="rect">
            <a:avLst/>
          </a:prstGeom>
          <a:solidFill>
            <a:srgbClr val="00CCFF"/>
          </a:solidFill>
          <a:ln w="9525">
            <a:solidFill>
              <a:schemeClr val="tx1"/>
            </a:solidFill>
            <a:miter lim="800000"/>
            <a:headEnd/>
            <a:tailEnd/>
          </a:ln>
        </p:spPr>
        <p:txBody>
          <a:bodyPr wrap="none" anchor="ctr"/>
          <a:lstStyle/>
          <a:p>
            <a:endParaRPr lang="en-US"/>
          </a:p>
        </p:txBody>
      </p:sp>
      <p:sp>
        <p:nvSpPr>
          <p:cNvPr id="24583" name="Text Box 7"/>
          <p:cNvSpPr txBox="1">
            <a:spLocks noChangeArrowheads="1"/>
          </p:cNvSpPr>
          <p:nvPr/>
        </p:nvSpPr>
        <p:spPr bwMode="auto">
          <a:xfrm>
            <a:off x="1244600" y="235585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7</a:t>
            </a:r>
            <a:endParaRPr lang="en-US" sz="2400">
              <a:solidFill>
                <a:srgbClr val="FF0000"/>
              </a:solidFill>
            </a:endParaRPr>
          </a:p>
        </p:txBody>
      </p:sp>
      <p:sp>
        <p:nvSpPr>
          <p:cNvPr id="24584" name="Text Box 8"/>
          <p:cNvSpPr txBox="1">
            <a:spLocks noChangeArrowheads="1"/>
          </p:cNvSpPr>
          <p:nvPr/>
        </p:nvSpPr>
        <p:spPr bwMode="auto">
          <a:xfrm>
            <a:off x="1244600" y="2849563"/>
            <a:ext cx="393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3</a:t>
            </a:r>
            <a:endParaRPr lang="en-US" sz="2400">
              <a:solidFill>
                <a:srgbClr val="FF0000"/>
              </a:solidFill>
            </a:endParaRPr>
          </a:p>
        </p:txBody>
      </p:sp>
      <p:sp>
        <p:nvSpPr>
          <p:cNvPr id="24585" name="Line 9"/>
          <p:cNvSpPr>
            <a:spLocks noChangeShapeType="1"/>
          </p:cNvSpPr>
          <p:nvPr/>
        </p:nvSpPr>
        <p:spPr bwMode="auto">
          <a:xfrm>
            <a:off x="1257300" y="2851150"/>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86" name="Text Box 10"/>
          <p:cNvSpPr txBox="1">
            <a:spLocks noChangeArrowheads="1"/>
          </p:cNvSpPr>
          <p:nvPr/>
        </p:nvSpPr>
        <p:spPr bwMode="auto">
          <a:xfrm>
            <a:off x="1854200" y="2335213"/>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2</a:t>
            </a:r>
            <a:endParaRPr lang="en-US" sz="2400">
              <a:solidFill>
                <a:srgbClr val="FF0000"/>
              </a:solidFill>
            </a:endParaRPr>
          </a:p>
        </p:txBody>
      </p:sp>
      <p:sp>
        <p:nvSpPr>
          <p:cNvPr id="24587" name="Text Box 11"/>
          <p:cNvSpPr txBox="1">
            <a:spLocks noChangeArrowheads="1"/>
          </p:cNvSpPr>
          <p:nvPr/>
        </p:nvSpPr>
        <p:spPr bwMode="auto">
          <a:xfrm>
            <a:off x="1820863" y="2840038"/>
            <a:ext cx="393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3</a:t>
            </a:r>
            <a:endParaRPr lang="en-US" sz="2400">
              <a:solidFill>
                <a:srgbClr val="FF0000"/>
              </a:solidFill>
            </a:endParaRPr>
          </a:p>
        </p:txBody>
      </p:sp>
      <p:sp>
        <p:nvSpPr>
          <p:cNvPr id="24588" name="Line 12"/>
          <p:cNvSpPr>
            <a:spLocks noChangeShapeType="1"/>
          </p:cNvSpPr>
          <p:nvPr/>
        </p:nvSpPr>
        <p:spPr bwMode="auto">
          <a:xfrm>
            <a:off x="1866900" y="2851150"/>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89" name="Text Box 13"/>
          <p:cNvSpPr txBox="1">
            <a:spLocks noChangeArrowheads="1"/>
          </p:cNvSpPr>
          <p:nvPr/>
        </p:nvSpPr>
        <p:spPr bwMode="auto">
          <a:xfrm>
            <a:off x="1600200" y="2579688"/>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ea typeface="MS PGothic" pitchFamily="34" charset="-128"/>
              </a:rPr>
              <a:t>-</a:t>
            </a:r>
            <a:endParaRPr lang="en-US" sz="2400"/>
          </a:p>
        </p:txBody>
      </p:sp>
      <p:sp>
        <p:nvSpPr>
          <p:cNvPr id="24590" name="Text Box 14"/>
          <p:cNvSpPr txBox="1">
            <a:spLocks noChangeArrowheads="1"/>
          </p:cNvSpPr>
          <p:nvPr/>
        </p:nvSpPr>
        <p:spPr bwMode="auto">
          <a:xfrm>
            <a:off x="2517775" y="23622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5</a:t>
            </a:r>
            <a:endParaRPr lang="en-US" sz="2400">
              <a:solidFill>
                <a:srgbClr val="FF0000"/>
              </a:solidFill>
            </a:endParaRPr>
          </a:p>
        </p:txBody>
      </p:sp>
      <p:sp>
        <p:nvSpPr>
          <p:cNvPr id="24591" name="Text Box 15"/>
          <p:cNvSpPr txBox="1">
            <a:spLocks noChangeArrowheads="1"/>
          </p:cNvSpPr>
          <p:nvPr/>
        </p:nvSpPr>
        <p:spPr bwMode="auto">
          <a:xfrm>
            <a:off x="2476500" y="2813050"/>
            <a:ext cx="393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3</a:t>
            </a:r>
            <a:endParaRPr lang="en-US" sz="2400">
              <a:solidFill>
                <a:srgbClr val="FF0000"/>
              </a:solidFill>
            </a:endParaRPr>
          </a:p>
        </p:txBody>
      </p:sp>
      <p:sp>
        <p:nvSpPr>
          <p:cNvPr id="24592" name="Line 16"/>
          <p:cNvSpPr>
            <a:spLocks noChangeShapeType="1"/>
          </p:cNvSpPr>
          <p:nvPr/>
        </p:nvSpPr>
        <p:spPr bwMode="auto">
          <a:xfrm>
            <a:off x="2489200" y="2855913"/>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3" name="Text Box 17"/>
          <p:cNvSpPr txBox="1">
            <a:spLocks noChangeArrowheads="1"/>
          </p:cNvSpPr>
          <p:nvPr/>
        </p:nvSpPr>
        <p:spPr bwMode="auto">
          <a:xfrm>
            <a:off x="3703638" y="2541588"/>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b="1">
                <a:solidFill>
                  <a:srgbClr val="FF0000"/>
                </a:solidFill>
                <a:ea typeface="MS PGothic" pitchFamily="34" charset="-128"/>
              </a:rPr>
              <a:t>Đ</a:t>
            </a:r>
            <a:endParaRPr lang="en-US" sz="2400" b="1">
              <a:solidFill>
                <a:srgbClr val="FF0000"/>
              </a:solidFill>
            </a:endParaRPr>
          </a:p>
        </p:txBody>
      </p:sp>
      <p:sp>
        <p:nvSpPr>
          <p:cNvPr id="24595" name="Text Box 19"/>
          <p:cNvSpPr txBox="1">
            <a:spLocks noChangeArrowheads="1"/>
          </p:cNvSpPr>
          <p:nvPr/>
        </p:nvSpPr>
        <p:spPr bwMode="auto">
          <a:xfrm>
            <a:off x="6705600" y="2605088"/>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990000"/>
                </a:solidFill>
                <a:ea typeface="MS PGothic" pitchFamily="34" charset="-128"/>
              </a:rPr>
              <a:t>=</a:t>
            </a:r>
            <a:endParaRPr lang="en-US" sz="2400">
              <a:solidFill>
                <a:srgbClr val="990000"/>
              </a:solidFill>
            </a:endParaRPr>
          </a:p>
        </p:txBody>
      </p:sp>
      <p:sp>
        <p:nvSpPr>
          <p:cNvPr id="24596" name="AutoShape 20"/>
          <p:cNvSpPr>
            <a:spLocks noChangeArrowheads="1"/>
          </p:cNvSpPr>
          <p:nvPr/>
        </p:nvSpPr>
        <p:spPr bwMode="auto">
          <a:xfrm>
            <a:off x="5207000" y="2503488"/>
            <a:ext cx="457200" cy="457200"/>
          </a:xfrm>
          <a:prstGeom prst="star5">
            <a:avLst/>
          </a:prstGeom>
          <a:solidFill>
            <a:srgbClr val="FFFF00"/>
          </a:solidFill>
          <a:ln w="9525">
            <a:solidFill>
              <a:srgbClr val="FF0000"/>
            </a:solidFill>
            <a:prstDash val="dash"/>
            <a:miter lim="800000"/>
            <a:headEnd/>
            <a:tailEnd/>
          </a:ln>
          <a:effectLst/>
        </p:spPr>
        <p:txBody>
          <a:bodyPr wrap="none" anchor="ctr"/>
          <a:lstStyle/>
          <a:p>
            <a:pPr algn="ctr">
              <a:defRPr/>
            </a:pPr>
            <a:r>
              <a:rPr lang="en-US" altLang="ja-JP" sz="2400">
                <a:latin typeface="Arial" charset="0"/>
                <a:ea typeface="MS PGothic" pitchFamily="34" charset="-128"/>
              </a:rPr>
              <a:t>2</a:t>
            </a:r>
            <a:endParaRPr lang="en-US" sz="2400">
              <a:latin typeface="Arial" charset="0"/>
            </a:endParaRPr>
          </a:p>
        </p:txBody>
      </p:sp>
      <p:sp>
        <p:nvSpPr>
          <p:cNvPr id="24597" name="Rectangle 21"/>
          <p:cNvSpPr>
            <a:spLocks noChangeArrowheads="1"/>
          </p:cNvSpPr>
          <p:nvPr/>
        </p:nvSpPr>
        <p:spPr bwMode="auto">
          <a:xfrm>
            <a:off x="8153400" y="2541588"/>
            <a:ext cx="685800" cy="533400"/>
          </a:xfrm>
          <a:prstGeom prst="rect">
            <a:avLst/>
          </a:prstGeom>
          <a:solidFill>
            <a:srgbClr val="00CCFF"/>
          </a:solidFill>
          <a:ln w="9525">
            <a:solidFill>
              <a:schemeClr val="tx1"/>
            </a:solidFill>
            <a:miter lim="800000"/>
            <a:headEnd/>
            <a:tailEnd/>
          </a:ln>
        </p:spPr>
        <p:txBody>
          <a:bodyPr wrap="none" anchor="ctr"/>
          <a:lstStyle/>
          <a:p>
            <a:endParaRPr lang="en-US"/>
          </a:p>
        </p:txBody>
      </p:sp>
      <p:sp>
        <p:nvSpPr>
          <p:cNvPr id="24598" name="Text Box 22"/>
          <p:cNvSpPr txBox="1">
            <a:spLocks noChangeArrowheads="1"/>
          </p:cNvSpPr>
          <p:nvPr/>
        </p:nvSpPr>
        <p:spPr bwMode="auto">
          <a:xfrm>
            <a:off x="5816600" y="2411413"/>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2</a:t>
            </a:r>
            <a:endParaRPr lang="en-US" sz="2400">
              <a:solidFill>
                <a:srgbClr val="FF0000"/>
              </a:solidFill>
            </a:endParaRPr>
          </a:p>
        </p:txBody>
      </p:sp>
      <p:sp>
        <p:nvSpPr>
          <p:cNvPr id="24599" name="Text Box 23"/>
          <p:cNvSpPr txBox="1">
            <a:spLocks noChangeArrowheads="1"/>
          </p:cNvSpPr>
          <p:nvPr/>
        </p:nvSpPr>
        <p:spPr bwMode="auto">
          <a:xfrm>
            <a:off x="5816600" y="2801938"/>
            <a:ext cx="393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2</a:t>
            </a:r>
            <a:endParaRPr lang="en-US" sz="2400">
              <a:solidFill>
                <a:srgbClr val="FF0000"/>
              </a:solidFill>
            </a:endParaRPr>
          </a:p>
        </p:txBody>
      </p:sp>
      <p:sp>
        <p:nvSpPr>
          <p:cNvPr id="24600" name="Line 24"/>
          <p:cNvSpPr>
            <a:spLocks noChangeShapeType="1"/>
          </p:cNvSpPr>
          <p:nvPr/>
        </p:nvSpPr>
        <p:spPr bwMode="auto">
          <a:xfrm>
            <a:off x="5829300" y="2844800"/>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01" name="Text Box 25"/>
          <p:cNvSpPr txBox="1">
            <a:spLocks noChangeArrowheads="1"/>
          </p:cNvSpPr>
          <p:nvPr/>
        </p:nvSpPr>
        <p:spPr bwMode="auto">
          <a:xfrm>
            <a:off x="6426200" y="2411413"/>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1</a:t>
            </a:r>
            <a:endParaRPr lang="en-US" sz="2400">
              <a:solidFill>
                <a:srgbClr val="FF0000"/>
              </a:solidFill>
            </a:endParaRPr>
          </a:p>
        </p:txBody>
      </p:sp>
      <p:sp>
        <p:nvSpPr>
          <p:cNvPr id="24602" name="Text Box 26"/>
          <p:cNvSpPr txBox="1">
            <a:spLocks noChangeArrowheads="1"/>
          </p:cNvSpPr>
          <p:nvPr/>
        </p:nvSpPr>
        <p:spPr bwMode="auto">
          <a:xfrm>
            <a:off x="6426200" y="2801938"/>
            <a:ext cx="393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2</a:t>
            </a:r>
            <a:endParaRPr lang="en-US" sz="2400">
              <a:solidFill>
                <a:srgbClr val="FF0000"/>
              </a:solidFill>
            </a:endParaRPr>
          </a:p>
        </p:txBody>
      </p:sp>
      <p:sp>
        <p:nvSpPr>
          <p:cNvPr id="24603" name="Line 27"/>
          <p:cNvSpPr>
            <a:spLocks noChangeShapeType="1"/>
          </p:cNvSpPr>
          <p:nvPr/>
        </p:nvSpPr>
        <p:spPr bwMode="auto">
          <a:xfrm>
            <a:off x="6438900" y="2844800"/>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04" name="Text Box 28"/>
          <p:cNvSpPr txBox="1">
            <a:spLocks noChangeArrowheads="1"/>
          </p:cNvSpPr>
          <p:nvPr/>
        </p:nvSpPr>
        <p:spPr bwMode="auto">
          <a:xfrm>
            <a:off x="6172200" y="2593975"/>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ea typeface="MS PGothic" pitchFamily="34" charset="-128"/>
              </a:rPr>
              <a:t>-</a:t>
            </a:r>
            <a:endParaRPr lang="en-US" sz="2400"/>
          </a:p>
        </p:txBody>
      </p:sp>
      <p:sp>
        <p:nvSpPr>
          <p:cNvPr id="24605" name="Text Box 29"/>
          <p:cNvSpPr txBox="1">
            <a:spLocks noChangeArrowheads="1"/>
          </p:cNvSpPr>
          <p:nvPr/>
        </p:nvSpPr>
        <p:spPr bwMode="auto">
          <a:xfrm>
            <a:off x="6997700" y="2411413"/>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1</a:t>
            </a:r>
            <a:endParaRPr lang="en-US" sz="2400">
              <a:solidFill>
                <a:srgbClr val="FF0000"/>
              </a:solidFill>
            </a:endParaRPr>
          </a:p>
        </p:txBody>
      </p:sp>
      <p:sp>
        <p:nvSpPr>
          <p:cNvPr id="24606" name="Text Box 30"/>
          <p:cNvSpPr txBox="1">
            <a:spLocks noChangeArrowheads="1"/>
          </p:cNvSpPr>
          <p:nvPr/>
        </p:nvSpPr>
        <p:spPr bwMode="auto">
          <a:xfrm>
            <a:off x="6997700" y="2805113"/>
            <a:ext cx="393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3</a:t>
            </a:r>
            <a:endParaRPr lang="en-US" sz="2400">
              <a:solidFill>
                <a:srgbClr val="FF0000"/>
              </a:solidFill>
            </a:endParaRPr>
          </a:p>
        </p:txBody>
      </p:sp>
      <p:sp>
        <p:nvSpPr>
          <p:cNvPr id="24607" name="Line 31"/>
          <p:cNvSpPr>
            <a:spLocks noChangeShapeType="1"/>
          </p:cNvSpPr>
          <p:nvPr/>
        </p:nvSpPr>
        <p:spPr bwMode="auto">
          <a:xfrm>
            <a:off x="7010400" y="2844800"/>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09" name="Text Box 33"/>
          <p:cNvSpPr txBox="1">
            <a:spLocks noChangeArrowheads="1"/>
          </p:cNvSpPr>
          <p:nvPr/>
        </p:nvSpPr>
        <p:spPr bwMode="auto">
          <a:xfrm>
            <a:off x="8250238" y="2570163"/>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b="1">
                <a:solidFill>
                  <a:srgbClr val="0000FF"/>
                </a:solidFill>
                <a:ea typeface="MS PGothic" pitchFamily="34" charset="-128"/>
              </a:rPr>
              <a:t>S</a:t>
            </a:r>
            <a:endParaRPr lang="en-US" sz="2400" b="1">
              <a:solidFill>
                <a:srgbClr val="0000FF"/>
              </a:solidFill>
            </a:endParaRPr>
          </a:p>
        </p:txBody>
      </p:sp>
      <p:sp>
        <p:nvSpPr>
          <p:cNvPr id="24610" name="Text Box 34"/>
          <p:cNvSpPr txBox="1">
            <a:spLocks noChangeArrowheads="1"/>
          </p:cNvSpPr>
          <p:nvPr/>
        </p:nvSpPr>
        <p:spPr bwMode="auto">
          <a:xfrm>
            <a:off x="2146300" y="4191000"/>
            <a:ext cx="317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990000"/>
                </a:solidFill>
                <a:ea typeface="MS PGothic" pitchFamily="34" charset="-128"/>
              </a:rPr>
              <a:t>=</a:t>
            </a:r>
            <a:endParaRPr lang="en-US" sz="2400">
              <a:solidFill>
                <a:srgbClr val="990000"/>
              </a:solidFill>
            </a:endParaRPr>
          </a:p>
        </p:txBody>
      </p:sp>
      <p:sp>
        <p:nvSpPr>
          <p:cNvPr id="24611" name="AutoShape 35"/>
          <p:cNvSpPr>
            <a:spLocks noChangeArrowheads="1"/>
          </p:cNvSpPr>
          <p:nvPr/>
        </p:nvSpPr>
        <p:spPr bwMode="auto">
          <a:xfrm>
            <a:off x="622300" y="3956050"/>
            <a:ext cx="457200" cy="457200"/>
          </a:xfrm>
          <a:prstGeom prst="star5">
            <a:avLst/>
          </a:prstGeom>
          <a:solidFill>
            <a:srgbClr val="FFFF00"/>
          </a:solidFill>
          <a:ln w="9525">
            <a:solidFill>
              <a:srgbClr val="FF0000"/>
            </a:solidFill>
            <a:prstDash val="dash"/>
            <a:miter lim="800000"/>
            <a:headEnd/>
            <a:tailEnd/>
          </a:ln>
          <a:effectLst/>
        </p:spPr>
        <p:txBody>
          <a:bodyPr wrap="none" anchor="ctr"/>
          <a:lstStyle/>
          <a:p>
            <a:pPr algn="ctr">
              <a:defRPr/>
            </a:pPr>
            <a:r>
              <a:rPr lang="en-US" altLang="ja-JP" sz="2400">
                <a:latin typeface="Arial" charset="0"/>
                <a:ea typeface="MS PGothic" pitchFamily="34" charset="-128"/>
              </a:rPr>
              <a:t>3</a:t>
            </a:r>
            <a:endParaRPr lang="en-US" sz="2400">
              <a:latin typeface="Arial" charset="0"/>
            </a:endParaRPr>
          </a:p>
        </p:txBody>
      </p:sp>
      <p:sp>
        <p:nvSpPr>
          <p:cNvPr id="24612" name="Rectangle 36"/>
          <p:cNvSpPr>
            <a:spLocks noChangeArrowheads="1"/>
          </p:cNvSpPr>
          <p:nvPr/>
        </p:nvSpPr>
        <p:spPr bwMode="auto">
          <a:xfrm>
            <a:off x="3581400" y="4114800"/>
            <a:ext cx="685800" cy="533400"/>
          </a:xfrm>
          <a:prstGeom prst="rect">
            <a:avLst/>
          </a:prstGeom>
          <a:solidFill>
            <a:srgbClr val="00CCFF"/>
          </a:solidFill>
          <a:ln w="9525">
            <a:solidFill>
              <a:schemeClr val="tx1"/>
            </a:solidFill>
            <a:miter lim="800000"/>
            <a:headEnd/>
            <a:tailEnd/>
          </a:ln>
        </p:spPr>
        <p:txBody>
          <a:bodyPr wrap="none" anchor="ctr"/>
          <a:lstStyle/>
          <a:p>
            <a:endParaRPr lang="en-US"/>
          </a:p>
        </p:txBody>
      </p:sp>
      <p:sp>
        <p:nvSpPr>
          <p:cNvPr id="24613" name="Text Box 37"/>
          <p:cNvSpPr txBox="1">
            <a:spLocks noChangeArrowheads="1"/>
          </p:cNvSpPr>
          <p:nvPr/>
        </p:nvSpPr>
        <p:spPr bwMode="auto">
          <a:xfrm>
            <a:off x="3719513" y="4157663"/>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b="1">
                <a:solidFill>
                  <a:srgbClr val="0000FF"/>
                </a:solidFill>
                <a:ea typeface="MS PGothic" pitchFamily="34" charset="-128"/>
              </a:rPr>
              <a:t>S</a:t>
            </a:r>
            <a:endParaRPr lang="en-US" sz="2400" b="1">
              <a:solidFill>
                <a:srgbClr val="0000FF"/>
              </a:solidFill>
            </a:endParaRPr>
          </a:p>
        </p:txBody>
      </p:sp>
      <p:sp>
        <p:nvSpPr>
          <p:cNvPr id="24614" name="Text Box 38"/>
          <p:cNvSpPr txBox="1">
            <a:spLocks noChangeArrowheads="1"/>
          </p:cNvSpPr>
          <p:nvPr/>
        </p:nvSpPr>
        <p:spPr bwMode="auto">
          <a:xfrm>
            <a:off x="1244600" y="393065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3</a:t>
            </a:r>
            <a:endParaRPr lang="en-US" sz="2400">
              <a:solidFill>
                <a:srgbClr val="FF0000"/>
              </a:solidFill>
            </a:endParaRPr>
          </a:p>
        </p:txBody>
      </p:sp>
      <p:sp>
        <p:nvSpPr>
          <p:cNvPr id="24615" name="Text Box 39"/>
          <p:cNvSpPr txBox="1">
            <a:spLocks noChangeArrowheads="1"/>
          </p:cNvSpPr>
          <p:nvPr/>
        </p:nvSpPr>
        <p:spPr bwMode="auto">
          <a:xfrm>
            <a:off x="1244600" y="4383088"/>
            <a:ext cx="393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4</a:t>
            </a:r>
            <a:endParaRPr lang="en-US" sz="2400">
              <a:solidFill>
                <a:srgbClr val="FF0000"/>
              </a:solidFill>
            </a:endParaRPr>
          </a:p>
        </p:txBody>
      </p:sp>
      <p:sp>
        <p:nvSpPr>
          <p:cNvPr id="24616" name="Line 40"/>
          <p:cNvSpPr>
            <a:spLocks noChangeShapeType="1"/>
          </p:cNvSpPr>
          <p:nvPr/>
        </p:nvSpPr>
        <p:spPr bwMode="auto">
          <a:xfrm>
            <a:off x="1257300" y="4405313"/>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17" name="Text Box 41"/>
          <p:cNvSpPr txBox="1">
            <a:spLocks noChangeArrowheads="1"/>
          </p:cNvSpPr>
          <p:nvPr/>
        </p:nvSpPr>
        <p:spPr bwMode="auto">
          <a:xfrm>
            <a:off x="1854200" y="393065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2</a:t>
            </a:r>
            <a:endParaRPr lang="en-US" sz="2400">
              <a:solidFill>
                <a:srgbClr val="FF0000"/>
              </a:solidFill>
            </a:endParaRPr>
          </a:p>
        </p:txBody>
      </p:sp>
      <p:sp>
        <p:nvSpPr>
          <p:cNvPr id="24618" name="Text Box 42"/>
          <p:cNvSpPr txBox="1">
            <a:spLocks noChangeArrowheads="1"/>
          </p:cNvSpPr>
          <p:nvPr/>
        </p:nvSpPr>
        <p:spPr bwMode="auto">
          <a:xfrm>
            <a:off x="1854200" y="4383088"/>
            <a:ext cx="393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4</a:t>
            </a:r>
            <a:endParaRPr lang="en-US" sz="2400">
              <a:solidFill>
                <a:srgbClr val="FF0000"/>
              </a:solidFill>
            </a:endParaRPr>
          </a:p>
        </p:txBody>
      </p:sp>
      <p:sp>
        <p:nvSpPr>
          <p:cNvPr id="24619" name="Line 43"/>
          <p:cNvSpPr>
            <a:spLocks noChangeShapeType="1"/>
          </p:cNvSpPr>
          <p:nvPr/>
        </p:nvSpPr>
        <p:spPr bwMode="auto">
          <a:xfrm>
            <a:off x="1866900" y="4405313"/>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20" name="Text Box 44"/>
          <p:cNvSpPr txBox="1">
            <a:spLocks noChangeArrowheads="1"/>
          </p:cNvSpPr>
          <p:nvPr/>
        </p:nvSpPr>
        <p:spPr bwMode="auto">
          <a:xfrm>
            <a:off x="1579563" y="4113213"/>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ea typeface="MS PGothic" pitchFamily="34" charset="-128"/>
              </a:rPr>
              <a:t>-</a:t>
            </a:r>
            <a:endParaRPr lang="en-US" sz="2400"/>
          </a:p>
        </p:txBody>
      </p:sp>
      <p:sp>
        <p:nvSpPr>
          <p:cNvPr id="24621" name="Text Box 45"/>
          <p:cNvSpPr txBox="1">
            <a:spLocks noChangeArrowheads="1"/>
          </p:cNvSpPr>
          <p:nvPr/>
        </p:nvSpPr>
        <p:spPr bwMode="auto">
          <a:xfrm>
            <a:off x="2425700" y="395605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5</a:t>
            </a:r>
            <a:endParaRPr lang="en-US" sz="2400">
              <a:solidFill>
                <a:srgbClr val="FF0000"/>
              </a:solidFill>
            </a:endParaRPr>
          </a:p>
        </p:txBody>
      </p:sp>
      <p:sp>
        <p:nvSpPr>
          <p:cNvPr id="24622" name="Text Box 46"/>
          <p:cNvSpPr txBox="1">
            <a:spLocks noChangeArrowheads="1"/>
          </p:cNvSpPr>
          <p:nvPr/>
        </p:nvSpPr>
        <p:spPr bwMode="auto">
          <a:xfrm>
            <a:off x="2425700" y="4408488"/>
            <a:ext cx="393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4</a:t>
            </a:r>
            <a:endParaRPr lang="en-US" sz="2400">
              <a:solidFill>
                <a:srgbClr val="FF0000"/>
              </a:solidFill>
            </a:endParaRPr>
          </a:p>
        </p:txBody>
      </p:sp>
      <p:sp>
        <p:nvSpPr>
          <p:cNvPr id="24623" name="Line 47"/>
          <p:cNvSpPr>
            <a:spLocks noChangeShapeType="1"/>
          </p:cNvSpPr>
          <p:nvPr/>
        </p:nvSpPr>
        <p:spPr bwMode="auto">
          <a:xfrm>
            <a:off x="2438400" y="4410075"/>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24" name="Text Box 48"/>
          <p:cNvSpPr txBox="1">
            <a:spLocks noChangeArrowheads="1"/>
          </p:cNvSpPr>
          <p:nvPr/>
        </p:nvSpPr>
        <p:spPr bwMode="auto">
          <a:xfrm>
            <a:off x="6630988" y="4205288"/>
            <a:ext cx="317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990000"/>
                </a:solidFill>
                <a:ea typeface="MS PGothic" pitchFamily="34" charset="-128"/>
              </a:rPr>
              <a:t>=</a:t>
            </a:r>
            <a:endParaRPr lang="en-US" sz="2400">
              <a:solidFill>
                <a:srgbClr val="990000"/>
              </a:solidFill>
            </a:endParaRPr>
          </a:p>
        </p:txBody>
      </p:sp>
      <p:sp>
        <p:nvSpPr>
          <p:cNvPr id="24625" name="AutoShape 49"/>
          <p:cNvSpPr>
            <a:spLocks noChangeArrowheads="1"/>
          </p:cNvSpPr>
          <p:nvPr/>
        </p:nvSpPr>
        <p:spPr bwMode="auto">
          <a:xfrm>
            <a:off x="5106988" y="4114800"/>
            <a:ext cx="457200" cy="457200"/>
          </a:xfrm>
          <a:prstGeom prst="star5">
            <a:avLst/>
          </a:prstGeom>
          <a:solidFill>
            <a:srgbClr val="FFFF00"/>
          </a:solidFill>
          <a:ln w="9525">
            <a:solidFill>
              <a:srgbClr val="FF0000"/>
            </a:solidFill>
            <a:prstDash val="dash"/>
            <a:miter lim="800000"/>
            <a:headEnd/>
            <a:tailEnd/>
          </a:ln>
          <a:effectLst/>
        </p:spPr>
        <p:txBody>
          <a:bodyPr wrap="none" anchor="ctr"/>
          <a:lstStyle/>
          <a:p>
            <a:pPr algn="ctr">
              <a:defRPr/>
            </a:pPr>
            <a:r>
              <a:rPr lang="en-US" altLang="ja-JP" sz="2400">
                <a:latin typeface="Arial" charset="0"/>
                <a:ea typeface="MS PGothic" pitchFamily="34" charset="-128"/>
              </a:rPr>
              <a:t>4</a:t>
            </a:r>
            <a:endParaRPr lang="en-US" sz="2400">
              <a:latin typeface="Arial" charset="0"/>
            </a:endParaRPr>
          </a:p>
        </p:txBody>
      </p:sp>
      <p:sp>
        <p:nvSpPr>
          <p:cNvPr id="24626" name="Rectangle 50"/>
          <p:cNvSpPr>
            <a:spLocks noChangeArrowheads="1"/>
          </p:cNvSpPr>
          <p:nvPr/>
        </p:nvSpPr>
        <p:spPr bwMode="auto">
          <a:xfrm>
            <a:off x="8091488" y="4140200"/>
            <a:ext cx="685800" cy="533400"/>
          </a:xfrm>
          <a:prstGeom prst="rect">
            <a:avLst/>
          </a:prstGeom>
          <a:solidFill>
            <a:srgbClr val="00CCFF"/>
          </a:solidFill>
          <a:ln w="9525">
            <a:solidFill>
              <a:schemeClr val="tx1"/>
            </a:solidFill>
            <a:miter lim="800000"/>
            <a:headEnd/>
            <a:tailEnd/>
          </a:ln>
        </p:spPr>
        <p:txBody>
          <a:bodyPr wrap="none" anchor="ctr"/>
          <a:lstStyle/>
          <a:p>
            <a:endParaRPr lang="en-US"/>
          </a:p>
        </p:txBody>
      </p:sp>
      <p:sp>
        <p:nvSpPr>
          <p:cNvPr id="24627" name="Text Box 51"/>
          <p:cNvSpPr txBox="1">
            <a:spLocks noChangeArrowheads="1"/>
          </p:cNvSpPr>
          <p:nvPr/>
        </p:nvSpPr>
        <p:spPr bwMode="auto">
          <a:xfrm>
            <a:off x="8229600" y="4197350"/>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b="1">
                <a:solidFill>
                  <a:srgbClr val="FF0000"/>
                </a:solidFill>
                <a:ea typeface="MS PGothic" pitchFamily="34" charset="-128"/>
              </a:rPr>
              <a:t>Đ</a:t>
            </a:r>
            <a:endParaRPr lang="en-US" sz="2400" b="1">
              <a:solidFill>
                <a:srgbClr val="FF0000"/>
              </a:solidFill>
            </a:endParaRPr>
          </a:p>
        </p:txBody>
      </p:sp>
      <p:sp>
        <p:nvSpPr>
          <p:cNvPr id="24628" name="Text Box 52"/>
          <p:cNvSpPr txBox="1">
            <a:spLocks noChangeArrowheads="1"/>
          </p:cNvSpPr>
          <p:nvPr/>
        </p:nvSpPr>
        <p:spPr bwMode="auto">
          <a:xfrm>
            <a:off x="5754688" y="3935413"/>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5</a:t>
            </a:r>
            <a:endParaRPr lang="en-US" sz="2400">
              <a:solidFill>
                <a:srgbClr val="FF0000"/>
              </a:solidFill>
            </a:endParaRPr>
          </a:p>
        </p:txBody>
      </p:sp>
      <p:sp>
        <p:nvSpPr>
          <p:cNvPr id="24629" name="Text Box 53"/>
          <p:cNvSpPr txBox="1">
            <a:spLocks noChangeArrowheads="1"/>
          </p:cNvSpPr>
          <p:nvPr/>
        </p:nvSpPr>
        <p:spPr bwMode="auto">
          <a:xfrm>
            <a:off x="5754688" y="4408488"/>
            <a:ext cx="393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5</a:t>
            </a:r>
            <a:endParaRPr lang="en-US" sz="2400">
              <a:solidFill>
                <a:srgbClr val="FF0000"/>
              </a:solidFill>
            </a:endParaRPr>
          </a:p>
        </p:txBody>
      </p:sp>
      <p:sp>
        <p:nvSpPr>
          <p:cNvPr id="24630" name="Line 54"/>
          <p:cNvSpPr>
            <a:spLocks noChangeShapeType="1"/>
          </p:cNvSpPr>
          <p:nvPr/>
        </p:nvSpPr>
        <p:spPr bwMode="auto">
          <a:xfrm>
            <a:off x="5767388" y="4430713"/>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31" name="Text Box 55"/>
          <p:cNvSpPr txBox="1">
            <a:spLocks noChangeArrowheads="1"/>
          </p:cNvSpPr>
          <p:nvPr/>
        </p:nvSpPr>
        <p:spPr bwMode="auto">
          <a:xfrm>
            <a:off x="6364288" y="3935413"/>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4</a:t>
            </a:r>
            <a:endParaRPr lang="en-US" sz="2400">
              <a:solidFill>
                <a:srgbClr val="FF0000"/>
              </a:solidFill>
            </a:endParaRPr>
          </a:p>
        </p:txBody>
      </p:sp>
      <p:sp>
        <p:nvSpPr>
          <p:cNvPr id="24632" name="Text Box 56"/>
          <p:cNvSpPr txBox="1">
            <a:spLocks noChangeArrowheads="1"/>
          </p:cNvSpPr>
          <p:nvPr/>
        </p:nvSpPr>
        <p:spPr bwMode="auto">
          <a:xfrm>
            <a:off x="6364288" y="4408488"/>
            <a:ext cx="393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5</a:t>
            </a:r>
            <a:endParaRPr lang="en-US" sz="2400">
              <a:solidFill>
                <a:srgbClr val="FF0000"/>
              </a:solidFill>
            </a:endParaRPr>
          </a:p>
        </p:txBody>
      </p:sp>
      <p:sp>
        <p:nvSpPr>
          <p:cNvPr id="24633" name="Line 57"/>
          <p:cNvSpPr>
            <a:spLocks noChangeShapeType="1"/>
          </p:cNvSpPr>
          <p:nvPr/>
        </p:nvSpPr>
        <p:spPr bwMode="auto">
          <a:xfrm>
            <a:off x="6376988" y="4430713"/>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34" name="Text Box 58"/>
          <p:cNvSpPr txBox="1">
            <a:spLocks noChangeArrowheads="1"/>
          </p:cNvSpPr>
          <p:nvPr/>
        </p:nvSpPr>
        <p:spPr bwMode="auto">
          <a:xfrm>
            <a:off x="6110288" y="4179888"/>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ea typeface="MS PGothic" pitchFamily="34" charset="-128"/>
              </a:rPr>
              <a:t>-</a:t>
            </a:r>
            <a:endParaRPr lang="en-US" sz="2400"/>
          </a:p>
        </p:txBody>
      </p:sp>
      <p:sp>
        <p:nvSpPr>
          <p:cNvPr id="24635" name="Text Box 59"/>
          <p:cNvSpPr txBox="1">
            <a:spLocks noChangeArrowheads="1"/>
          </p:cNvSpPr>
          <p:nvPr/>
        </p:nvSpPr>
        <p:spPr bwMode="auto">
          <a:xfrm>
            <a:off x="6923088" y="3948113"/>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1</a:t>
            </a:r>
            <a:endParaRPr lang="en-US" sz="2400">
              <a:solidFill>
                <a:srgbClr val="FF0000"/>
              </a:solidFill>
            </a:endParaRPr>
          </a:p>
        </p:txBody>
      </p:sp>
      <p:sp>
        <p:nvSpPr>
          <p:cNvPr id="24636" name="Text Box 60"/>
          <p:cNvSpPr txBox="1">
            <a:spLocks noChangeArrowheads="1"/>
          </p:cNvSpPr>
          <p:nvPr/>
        </p:nvSpPr>
        <p:spPr bwMode="auto">
          <a:xfrm>
            <a:off x="6923088" y="4421188"/>
            <a:ext cx="393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5</a:t>
            </a:r>
            <a:endParaRPr lang="en-US" sz="2400">
              <a:solidFill>
                <a:srgbClr val="FF0000"/>
              </a:solidFill>
            </a:endParaRPr>
          </a:p>
        </p:txBody>
      </p:sp>
      <p:sp>
        <p:nvSpPr>
          <p:cNvPr id="24637" name="Line 61"/>
          <p:cNvSpPr>
            <a:spLocks noChangeShapeType="1"/>
          </p:cNvSpPr>
          <p:nvPr/>
        </p:nvSpPr>
        <p:spPr bwMode="auto">
          <a:xfrm>
            <a:off x="6935788" y="4443413"/>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38" name="Text Box 62"/>
          <p:cNvSpPr txBox="1">
            <a:spLocks noChangeArrowheads="1"/>
          </p:cNvSpPr>
          <p:nvPr/>
        </p:nvSpPr>
        <p:spPr bwMode="auto">
          <a:xfrm>
            <a:off x="2133600" y="57785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990000"/>
                </a:solidFill>
                <a:ea typeface="MS PGothic" pitchFamily="34" charset="-128"/>
              </a:rPr>
              <a:t>=</a:t>
            </a:r>
            <a:endParaRPr lang="en-US" sz="2400">
              <a:solidFill>
                <a:srgbClr val="990000"/>
              </a:solidFill>
            </a:endParaRPr>
          </a:p>
        </p:txBody>
      </p:sp>
      <p:sp>
        <p:nvSpPr>
          <p:cNvPr id="24639" name="AutoShape 63"/>
          <p:cNvSpPr>
            <a:spLocks noChangeArrowheads="1"/>
          </p:cNvSpPr>
          <p:nvPr/>
        </p:nvSpPr>
        <p:spPr bwMode="auto">
          <a:xfrm>
            <a:off x="596900" y="5689600"/>
            <a:ext cx="457200" cy="457200"/>
          </a:xfrm>
          <a:prstGeom prst="star5">
            <a:avLst/>
          </a:prstGeom>
          <a:solidFill>
            <a:srgbClr val="FFFF00"/>
          </a:solidFill>
          <a:ln w="9525">
            <a:solidFill>
              <a:srgbClr val="FF0000"/>
            </a:solidFill>
            <a:prstDash val="dash"/>
            <a:miter lim="800000"/>
            <a:headEnd/>
            <a:tailEnd/>
          </a:ln>
          <a:effectLst/>
        </p:spPr>
        <p:txBody>
          <a:bodyPr wrap="none" anchor="ctr"/>
          <a:lstStyle/>
          <a:p>
            <a:pPr algn="ctr">
              <a:defRPr/>
            </a:pPr>
            <a:r>
              <a:rPr lang="en-US" altLang="ja-JP" sz="2400">
                <a:latin typeface="Arial" charset="0"/>
                <a:ea typeface="MS PGothic" pitchFamily="34" charset="-128"/>
              </a:rPr>
              <a:t>5</a:t>
            </a:r>
            <a:endParaRPr lang="en-US" sz="2400">
              <a:latin typeface="Arial" charset="0"/>
            </a:endParaRPr>
          </a:p>
        </p:txBody>
      </p:sp>
      <p:sp>
        <p:nvSpPr>
          <p:cNvPr id="24640" name="Rectangle 64"/>
          <p:cNvSpPr>
            <a:spLocks noChangeArrowheads="1"/>
          </p:cNvSpPr>
          <p:nvPr/>
        </p:nvSpPr>
        <p:spPr bwMode="auto">
          <a:xfrm>
            <a:off x="3581400" y="5715000"/>
            <a:ext cx="685800" cy="533400"/>
          </a:xfrm>
          <a:prstGeom prst="rect">
            <a:avLst/>
          </a:prstGeom>
          <a:solidFill>
            <a:srgbClr val="00CCFF"/>
          </a:solidFill>
          <a:ln w="9525">
            <a:solidFill>
              <a:schemeClr val="tx1"/>
            </a:solidFill>
            <a:miter lim="800000"/>
            <a:headEnd/>
            <a:tailEnd/>
          </a:ln>
        </p:spPr>
        <p:txBody>
          <a:bodyPr wrap="none" anchor="ctr"/>
          <a:lstStyle/>
          <a:p>
            <a:endParaRPr lang="en-US"/>
          </a:p>
        </p:txBody>
      </p:sp>
      <p:sp>
        <p:nvSpPr>
          <p:cNvPr id="24641" name="Text Box 65"/>
          <p:cNvSpPr txBox="1">
            <a:spLocks noChangeArrowheads="1"/>
          </p:cNvSpPr>
          <p:nvPr/>
        </p:nvSpPr>
        <p:spPr bwMode="auto">
          <a:xfrm>
            <a:off x="1257300" y="5545138"/>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5</a:t>
            </a:r>
            <a:endParaRPr lang="en-US" sz="2400">
              <a:solidFill>
                <a:srgbClr val="FF0000"/>
              </a:solidFill>
            </a:endParaRPr>
          </a:p>
        </p:txBody>
      </p:sp>
      <p:sp>
        <p:nvSpPr>
          <p:cNvPr id="24642" name="Text Box 66"/>
          <p:cNvSpPr txBox="1">
            <a:spLocks noChangeArrowheads="1"/>
          </p:cNvSpPr>
          <p:nvPr/>
        </p:nvSpPr>
        <p:spPr bwMode="auto">
          <a:xfrm>
            <a:off x="1257300" y="5997575"/>
            <a:ext cx="393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2</a:t>
            </a:r>
            <a:endParaRPr lang="en-US" sz="2400">
              <a:solidFill>
                <a:srgbClr val="FF0000"/>
              </a:solidFill>
            </a:endParaRPr>
          </a:p>
        </p:txBody>
      </p:sp>
      <p:sp>
        <p:nvSpPr>
          <p:cNvPr id="24643" name="Line 67"/>
          <p:cNvSpPr>
            <a:spLocks noChangeShapeType="1"/>
          </p:cNvSpPr>
          <p:nvPr/>
        </p:nvSpPr>
        <p:spPr bwMode="auto">
          <a:xfrm>
            <a:off x="1270000" y="6019800"/>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44" name="Text Box 68"/>
          <p:cNvSpPr txBox="1">
            <a:spLocks noChangeArrowheads="1"/>
          </p:cNvSpPr>
          <p:nvPr/>
        </p:nvSpPr>
        <p:spPr bwMode="auto">
          <a:xfrm>
            <a:off x="1866900" y="5545138"/>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4</a:t>
            </a:r>
            <a:endParaRPr lang="en-US" sz="2400">
              <a:solidFill>
                <a:srgbClr val="FF0000"/>
              </a:solidFill>
            </a:endParaRPr>
          </a:p>
        </p:txBody>
      </p:sp>
      <p:sp>
        <p:nvSpPr>
          <p:cNvPr id="24645" name="Text Box 69"/>
          <p:cNvSpPr txBox="1">
            <a:spLocks noChangeArrowheads="1"/>
          </p:cNvSpPr>
          <p:nvPr/>
        </p:nvSpPr>
        <p:spPr bwMode="auto">
          <a:xfrm>
            <a:off x="1866900" y="5997575"/>
            <a:ext cx="393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2</a:t>
            </a:r>
            <a:endParaRPr lang="en-US" sz="2400">
              <a:solidFill>
                <a:srgbClr val="FF0000"/>
              </a:solidFill>
            </a:endParaRPr>
          </a:p>
        </p:txBody>
      </p:sp>
      <p:sp>
        <p:nvSpPr>
          <p:cNvPr id="24646" name="Line 70"/>
          <p:cNvSpPr>
            <a:spLocks noChangeShapeType="1"/>
          </p:cNvSpPr>
          <p:nvPr/>
        </p:nvSpPr>
        <p:spPr bwMode="auto">
          <a:xfrm>
            <a:off x="1879600" y="6019800"/>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47" name="Text Box 71"/>
          <p:cNvSpPr txBox="1">
            <a:spLocks noChangeArrowheads="1"/>
          </p:cNvSpPr>
          <p:nvPr/>
        </p:nvSpPr>
        <p:spPr bwMode="auto">
          <a:xfrm>
            <a:off x="1612900" y="5768975"/>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ea typeface="MS PGothic" pitchFamily="34" charset="-128"/>
              </a:rPr>
              <a:t>-</a:t>
            </a:r>
            <a:endParaRPr lang="en-US" sz="2400"/>
          </a:p>
        </p:txBody>
      </p:sp>
      <p:sp>
        <p:nvSpPr>
          <p:cNvPr id="24648" name="Text Box 72"/>
          <p:cNvSpPr txBox="1">
            <a:spLocks noChangeArrowheads="1"/>
          </p:cNvSpPr>
          <p:nvPr/>
        </p:nvSpPr>
        <p:spPr bwMode="auto">
          <a:xfrm>
            <a:off x="2438400" y="5557838"/>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1</a:t>
            </a:r>
            <a:endParaRPr lang="en-US" sz="2400">
              <a:solidFill>
                <a:srgbClr val="FF0000"/>
              </a:solidFill>
            </a:endParaRPr>
          </a:p>
        </p:txBody>
      </p:sp>
      <p:sp>
        <p:nvSpPr>
          <p:cNvPr id="24649" name="Text Box 73"/>
          <p:cNvSpPr txBox="1">
            <a:spLocks noChangeArrowheads="1"/>
          </p:cNvSpPr>
          <p:nvPr/>
        </p:nvSpPr>
        <p:spPr bwMode="auto">
          <a:xfrm>
            <a:off x="2438400" y="6010275"/>
            <a:ext cx="393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FF0000"/>
                </a:solidFill>
                <a:ea typeface="MS PGothic" pitchFamily="34" charset="-128"/>
              </a:rPr>
              <a:t>2</a:t>
            </a:r>
            <a:endParaRPr lang="en-US" sz="2400">
              <a:solidFill>
                <a:srgbClr val="FF0000"/>
              </a:solidFill>
            </a:endParaRPr>
          </a:p>
        </p:txBody>
      </p:sp>
      <p:sp>
        <p:nvSpPr>
          <p:cNvPr id="24650" name="Line 74"/>
          <p:cNvSpPr>
            <a:spLocks noChangeShapeType="1"/>
          </p:cNvSpPr>
          <p:nvPr/>
        </p:nvSpPr>
        <p:spPr bwMode="auto">
          <a:xfrm>
            <a:off x="2451100" y="6032500"/>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51" name="Text Box 75"/>
          <p:cNvSpPr txBox="1">
            <a:spLocks noChangeArrowheads="1"/>
          </p:cNvSpPr>
          <p:nvPr/>
        </p:nvSpPr>
        <p:spPr bwMode="auto">
          <a:xfrm>
            <a:off x="3719513" y="5765800"/>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b="1">
                <a:solidFill>
                  <a:srgbClr val="FF0000"/>
                </a:solidFill>
                <a:ea typeface="MS PGothic" pitchFamily="34" charset="-128"/>
              </a:rPr>
              <a:t>Đ</a:t>
            </a:r>
            <a:endParaRPr lang="en-US" sz="2400" b="1">
              <a:solidFill>
                <a:srgbClr val="FF0000"/>
              </a:solidFill>
            </a:endParaRPr>
          </a:p>
        </p:txBody>
      </p:sp>
      <p:sp>
        <p:nvSpPr>
          <p:cNvPr id="24652" name="Text Box 76"/>
          <p:cNvSpPr txBox="1">
            <a:spLocks noChangeArrowheads="1"/>
          </p:cNvSpPr>
          <p:nvPr/>
        </p:nvSpPr>
        <p:spPr bwMode="auto">
          <a:xfrm>
            <a:off x="2362200" y="1295400"/>
            <a:ext cx="6248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800" b="1">
                <a:ea typeface="MS PGothic" pitchFamily="34" charset="-128"/>
              </a:rPr>
              <a:t>Đúng ghi </a:t>
            </a:r>
            <a:r>
              <a:rPr lang="en-US" altLang="ja-JP" sz="2800" b="1">
                <a:solidFill>
                  <a:srgbClr val="FF0000"/>
                </a:solidFill>
                <a:ea typeface="MS PGothic" pitchFamily="34" charset="-128"/>
              </a:rPr>
              <a:t>Đ </a:t>
            </a:r>
            <a:r>
              <a:rPr lang="en-US" altLang="ja-JP" sz="2800" b="1">
                <a:ea typeface="MS PGothic" pitchFamily="34" charset="-128"/>
              </a:rPr>
              <a:t>sai ghi </a:t>
            </a:r>
            <a:r>
              <a:rPr lang="en-US" altLang="ja-JP" sz="2800" b="1">
                <a:solidFill>
                  <a:srgbClr val="0000FF"/>
                </a:solidFill>
                <a:ea typeface="MS PGothic" pitchFamily="34" charset="-128"/>
              </a:rPr>
              <a:t>s </a:t>
            </a:r>
            <a:r>
              <a:rPr lang="en-US" altLang="ja-JP" sz="2800" b="1">
                <a:ea typeface="MS PGothic" pitchFamily="34" charset="-128"/>
              </a:rPr>
              <a:t>vào ô trống:</a:t>
            </a:r>
            <a:endParaRPr lang="en-US" sz="2800" b="1"/>
          </a:p>
        </p:txBody>
      </p:sp>
      <p:sp>
        <p:nvSpPr>
          <p:cNvPr id="24653" name="Line 77"/>
          <p:cNvSpPr>
            <a:spLocks noChangeShapeType="1"/>
          </p:cNvSpPr>
          <p:nvPr/>
        </p:nvSpPr>
        <p:spPr bwMode="auto">
          <a:xfrm>
            <a:off x="4495800" y="2362200"/>
            <a:ext cx="0" cy="41910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54" name="AutoShape 78"/>
          <p:cNvSpPr>
            <a:spLocks noChangeArrowheads="1"/>
          </p:cNvSpPr>
          <p:nvPr/>
        </p:nvSpPr>
        <p:spPr bwMode="auto">
          <a:xfrm>
            <a:off x="1862138" y="457200"/>
            <a:ext cx="5410200" cy="533400"/>
          </a:xfrm>
          <a:prstGeom prst="ribbon">
            <a:avLst>
              <a:gd name="adj1" fmla="val 12500"/>
              <a:gd name="adj2" fmla="val 50000"/>
            </a:avLst>
          </a:prstGeom>
          <a:solidFill>
            <a:srgbClr val="A50021"/>
          </a:solidFill>
          <a:ln w="57150">
            <a:solidFill>
              <a:srgbClr val="0000FF"/>
            </a:solidFill>
            <a:round/>
            <a:headEnd/>
            <a:tailEnd/>
          </a:ln>
        </p:spPr>
        <p:txBody>
          <a:bodyPr wrap="none" anchor="ctr"/>
          <a:lstStyle/>
          <a:p>
            <a:pPr algn="ctr"/>
            <a:r>
              <a:rPr lang="en-US" altLang="ja-JP" sz="4000">
                <a:solidFill>
                  <a:schemeClr val="bg1"/>
                </a:solidFill>
                <a:latin typeface="Times New Roman" pitchFamily="18" charset="0"/>
                <a:ea typeface="MS PGothic" pitchFamily="34" charset="-128"/>
              </a:rPr>
              <a:t>Trò chơi:”</a:t>
            </a:r>
            <a:r>
              <a:rPr lang="en-US" sz="4000">
                <a:solidFill>
                  <a:srgbClr val="FF3300"/>
                </a:solidFill>
                <a:latin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4654"/>
                                        </p:tgtEl>
                                        <p:attrNameLst>
                                          <p:attrName>style.visibility</p:attrName>
                                        </p:attrNameLst>
                                      </p:cBhvr>
                                      <p:to>
                                        <p:strVal val="visible"/>
                                      </p:to>
                                    </p:set>
                                    <p:animEffect transition="in" filter="diamond(in)">
                                      <p:cBhvr>
                                        <p:cTn id="7" dur="2000"/>
                                        <p:tgtEl>
                                          <p:spTgt spid="246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24652"/>
                                        </p:tgtEl>
                                        <p:attrNameLst>
                                          <p:attrName>style.visibility</p:attrName>
                                        </p:attrNameLst>
                                      </p:cBhvr>
                                      <p:to>
                                        <p:strVal val="visible"/>
                                      </p:to>
                                    </p:set>
                                    <p:animEffect transition="in" filter="wipe(down)">
                                      <p:cBhvr>
                                        <p:cTn id="12" dur="580">
                                          <p:stCondLst>
                                            <p:cond delay="0"/>
                                          </p:stCondLst>
                                        </p:cTn>
                                        <p:tgtEl>
                                          <p:spTgt spid="24652"/>
                                        </p:tgtEl>
                                      </p:cBhvr>
                                    </p:animEffect>
                                    <p:anim calcmode="lin" valueType="num">
                                      <p:cBhvr>
                                        <p:cTn id="13" dur="1822" tmFilter="0,0; 0.14,0.36; 0.43,0.73; 0.71,0.91; 1.0,1.0">
                                          <p:stCondLst>
                                            <p:cond delay="0"/>
                                          </p:stCondLst>
                                        </p:cTn>
                                        <p:tgtEl>
                                          <p:spTgt spid="24652"/>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24652"/>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24652"/>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24652"/>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24652"/>
                                        </p:tgtEl>
                                        <p:attrNameLst>
                                          <p:attrName>ppt_y</p:attrName>
                                        </p:attrNameLst>
                                      </p:cBhvr>
                                      <p:tavLst>
                                        <p:tav tm="0" fmla="#ppt_y-sin(pi*$)/81">
                                          <p:val>
                                            <p:fltVal val="0"/>
                                          </p:val>
                                        </p:tav>
                                        <p:tav tm="100000">
                                          <p:val>
                                            <p:fltVal val="1"/>
                                          </p:val>
                                        </p:tav>
                                      </p:tavLst>
                                    </p:anim>
                                    <p:animScale>
                                      <p:cBhvr>
                                        <p:cTn id="18" dur="26">
                                          <p:stCondLst>
                                            <p:cond delay="650"/>
                                          </p:stCondLst>
                                        </p:cTn>
                                        <p:tgtEl>
                                          <p:spTgt spid="24652"/>
                                        </p:tgtEl>
                                      </p:cBhvr>
                                      <p:to x="100000" y="60000"/>
                                    </p:animScale>
                                    <p:animScale>
                                      <p:cBhvr>
                                        <p:cTn id="19" dur="166" decel="50000">
                                          <p:stCondLst>
                                            <p:cond delay="676"/>
                                          </p:stCondLst>
                                        </p:cTn>
                                        <p:tgtEl>
                                          <p:spTgt spid="24652"/>
                                        </p:tgtEl>
                                      </p:cBhvr>
                                      <p:to x="100000" y="100000"/>
                                    </p:animScale>
                                    <p:animScale>
                                      <p:cBhvr>
                                        <p:cTn id="20" dur="26">
                                          <p:stCondLst>
                                            <p:cond delay="1312"/>
                                          </p:stCondLst>
                                        </p:cTn>
                                        <p:tgtEl>
                                          <p:spTgt spid="24652"/>
                                        </p:tgtEl>
                                      </p:cBhvr>
                                      <p:to x="100000" y="80000"/>
                                    </p:animScale>
                                    <p:animScale>
                                      <p:cBhvr>
                                        <p:cTn id="21" dur="166" decel="50000">
                                          <p:stCondLst>
                                            <p:cond delay="1338"/>
                                          </p:stCondLst>
                                        </p:cTn>
                                        <p:tgtEl>
                                          <p:spTgt spid="24652"/>
                                        </p:tgtEl>
                                      </p:cBhvr>
                                      <p:to x="100000" y="100000"/>
                                    </p:animScale>
                                    <p:animScale>
                                      <p:cBhvr>
                                        <p:cTn id="22" dur="26">
                                          <p:stCondLst>
                                            <p:cond delay="1642"/>
                                          </p:stCondLst>
                                        </p:cTn>
                                        <p:tgtEl>
                                          <p:spTgt spid="24652"/>
                                        </p:tgtEl>
                                      </p:cBhvr>
                                      <p:to x="100000" y="90000"/>
                                    </p:animScale>
                                    <p:animScale>
                                      <p:cBhvr>
                                        <p:cTn id="23" dur="166" decel="50000">
                                          <p:stCondLst>
                                            <p:cond delay="1668"/>
                                          </p:stCondLst>
                                        </p:cTn>
                                        <p:tgtEl>
                                          <p:spTgt spid="24652"/>
                                        </p:tgtEl>
                                      </p:cBhvr>
                                      <p:to x="100000" y="100000"/>
                                    </p:animScale>
                                    <p:animScale>
                                      <p:cBhvr>
                                        <p:cTn id="24" dur="26">
                                          <p:stCondLst>
                                            <p:cond delay="1808"/>
                                          </p:stCondLst>
                                        </p:cTn>
                                        <p:tgtEl>
                                          <p:spTgt spid="24652"/>
                                        </p:tgtEl>
                                      </p:cBhvr>
                                      <p:to x="100000" y="95000"/>
                                    </p:animScale>
                                    <p:animScale>
                                      <p:cBhvr>
                                        <p:cTn id="25" dur="166" decel="50000">
                                          <p:stCondLst>
                                            <p:cond delay="1834"/>
                                          </p:stCondLst>
                                        </p:cTn>
                                        <p:tgtEl>
                                          <p:spTgt spid="24652"/>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18" presetClass="entr" presetSubtype="12" fill="hold" grpId="0" nodeType="clickEffect">
                                  <p:stCondLst>
                                    <p:cond delay="0"/>
                                  </p:stCondLst>
                                  <p:childTnLst>
                                    <p:set>
                                      <p:cBhvr>
                                        <p:cTn id="29" dur="1" fill="hold">
                                          <p:stCondLst>
                                            <p:cond delay="0"/>
                                          </p:stCondLst>
                                        </p:cTn>
                                        <p:tgtEl>
                                          <p:spTgt spid="24653"/>
                                        </p:tgtEl>
                                        <p:attrNameLst>
                                          <p:attrName>style.visibility</p:attrName>
                                        </p:attrNameLst>
                                      </p:cBhvr>
                                      <p:to>
                                        <p:strVal val="visible"/>
                                      </p:to>
                                    </p:set>
                                    <p:animEffect transition="in" filter="strips(downLeft)">
                                      <p:cBhvr>
                                        <p:cTn id="30" dur="500"/>
                                        <p:tgtEl>
                                          <p:spTgt spid="24653"/>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8" presetClass="entr" presetSubtype="6" fill="hold" grpId="0" nodeType="clickEffect">
                                  <p:stCondLst>
                                    <p:cond delay="0"/>
                                  </p:stCondLst>
                                  <p:childTnLst>
                                    <p:set>
                                      <p:cBhvr>
                                        <p:cTn id="34" dur="1" fill="hold">
                                          <p:stCondLst>
                                            <p:cond delay="0"/>
                                          </p:stCondLst>
                                        </p:cTn>
                                        <p:tgtEl>
                                          <p:spTgt spid="24580"/>
                                        </p:tgtEl>
                                        <p:attrNameLst>
                                          <p:attrName>style.visibility</p:attrName>
                                        </p:attrNameLst>
                                      </p:cBhvr>
                                      <p:to>
                                        <p:strVal val="visible"/>
                                      </p:to>
                                    </p:set>
                                    <p:animEffect transition="in" filter="strips(downRight)">
                                      <p:cBhvr>
                                        <p:cTn id="35" dur="500"/>
                                        <p:tgtEl>
                                          <p:spTgt spid="24580"/>
                                        </p:tgtEl>
                                      </p:cBhvr>
                                    </p:animEffect>
                                  </p:childTnLst>
                                </p:cTn>
                              </p:par>
                              <p:par>
                                <p:cTn id="36" presetID="18" presetClass="entr" presetSubtype="6" fill="hold" nodeType="withEffect">
                                  <p:stCondLst>
                                    <p:cond delay="0"/>
                                  </p:stCondLst>
                                  <p:childTnLst>
                                    <p:set>
                                      <p:cBhvr>
                                        <p:cTn id="37" dur="1" fill="hold">
                                          <p:stCondLst>
                                            <p:cond delay="0"/>
                                          </p:stCondLst>
                                        </p:cTn>
                                        <p:tgtEl>
                                          <p:spTgt spid="24581"/>
                                        </p:tgtEl>
                                        <p:attrNameLst>
                                          <p:attrName>style.visibility</p:attrName>
                                        </p:attrNameLst>
                                      </p:cBhvr>
                                      <p:to>
                                        <p:strVal val="visible"/>
                                      </p:to>
                                    </p:set>
                                    <p:animEffect transition="in" filter="strips(downRight)">
                                      <p:cBhvr>
                                        <p:cTn id="38" dur="500"/>
                                        <p:tgtEl>
                                          <p:spTgt spid="24581"/>
                                        </p:tgtEl>
                                      </p:cBhvr>
                                    </p:animEffect>
                                  </p:childTnLst>
                                </p:cTn>
                              </p:par>
                              <p:par>
                                <p:cTn id="39" presetID="18" presetClass="entr" presetSubtype="6" fill="hold" grpId="0" nodeType="withEffect">
                                  <p:stCondLst>
                                    <p:cond delay="0"/>
                                  </p:stCondLst>
                                  <p:childTnLst>
                                    <p:set>
                                      <p:cBhvr>
                                        <p:cTn id="40" dur="1" fill="hold">
                                          <p:stCondLst>
                                            <p:cond delay="0"/>
                                          </p:stCondLst>
                                        </p:cTn>
                                        <p:tgtEl>
                                          <p:spTgt spid="24582"/>
                                        </p:tgtEl>
                                        <p:attrNameLst>
                                          <p:attrName>style.visibility</p:attrName>
                                        </p:attrNameLst>
                                      </p:cBhvr>
                                      <p:to>
                                        <p:strVal val="visible"/>
                                      </p:to>
                                    </p:set>
                                    <p:animEffect transition="in" filter="strips(downRight)">
                                      <p:cBhvr>
                                        <p:cTn id="41" dur="500"/>
                                        <p:tgtEl>
                                          <p:spTgt spid="24582"/>
                                        </p:tgtEl>
                                      </p:cBhvr>
                                    </p:animEffect>
                                  </p:childTnLst>
                                </p:cTn>
                              </p:par>
                              <p:par>
                                <p:cTn id="42" presetID="18" presetClass="entr" presetSubtype="6" fill="hold" nodeType="withEffect">
                                  <p:stCondLst>
                                    <p:cond delay="0"/>
                                  </p:stCondLst>
                                  <p:childTnLst>
                                    <p:set>
                                      <p:cBhvr>
                                        <p:cTn id="43" dur="1" fill="hold">
                                          <p:stCondLst>
                                            <p:cond delay="0"/>
                                          </p:stCondLst>
                                        </p:cTn>
                                        <p:tgtEl>
                                          <p:spTgt spid="24583"/>
                                        </p:tgtEl>
                                        <p:attrNameLst>
                                          <p:attrName>style.visibility</p:attrName>
                                        </p:attrNameLst>
                                      </p:cBhvr>
                                      <p:to>
                                        <p:strVal val="visible"/>
                                      </p:to>
                                    </p:set>
                                    <p:animEffect transition="in" filter="strips(downRight)">
                                      <p:cBhvr>
                                        <p:cTn id="44" dur="500"/>
                                        <p:tgtEl>
                                          <p:spTgt spid="24583"/>
                                        </p:tgtEl>
                                      </p:cBhvr>
                                    </p:animEffect>
                                  </p:childTnLst>
                                </p:cTn>
                              </p:par>
                              <p:par>
                                <p:cTn id="45" presetID="18" presetClass="entr" presetSubtype="6" fill="hold" nodeType="withEffect">
                                  <p:stCondLst>
                                    <p:cond delay="0"/>
                                  </p:stCondLst>
                                  <p:childTnLst>
                                    <p:set>
                                      <p:cBhvr>
                                        <p:cTn id="46" dur="1" fill="hold">
                                          <p:stCondLst>
                                            <p:cond delay="0"/>
                                          </p:stCondLst>
                                        </p:cTn>
                                        <p:tgtEl>
                                          <p:spTgt spid="24584"/>
                                        </p:tgtEl>
                                        <p:attrNameLst>
                                          <p:attrName>style.visibility</p:attrName>
                                        </p:attrNameLst>
                                      </p:cBhvr>
                                      <p:to>
                                        <p:strVal val="visible"/>
                                      </p:to>
                                    </p:set>
                                    <p:animEffect transition="in" filter="strips(downRight)">
                                      <p:cBhvr>
                                        <p:cTn id="47" dur="500"/>
                                        <p:tgtEl>
                                          <p:spTgt spid="24584"/>
                                        </p:tgtEl>
                                      </p:cBhvr>
                                    </p:animEffect>
                                  </p:childTnLst>
                                </p:cTn>
                              </p:par>
                              <p:par>
                                <p:cTn id="48" presetID="18" presetClass="entr" presetSubtype="6" fill="hold" grpId="0" nodeType="withEffect">
                                  <p:stCondLst>
                                    <p:cond delay="0"/>
                                  </p:stCondLst>
                                  <p:childTnLst>
                                    <p:set>
                                      <p:cBhvr>
                                        <p:cTn id="49" dur="1" fill="hold">
                                          <p:stCondLst>
                                            <p:cond delay="0"/>
                                          </p:stCondLst>
                                        </p:cTn>
                                        <p:tgtEl>
                                          <p:spTgt spid="24585"/>
                                        </p:tgtEl>
                                        <p:attrNameLst>
                                          <p:attrName>style.visibility</p:attrName>
                                        </p:attrNameLst>
                                      </p:cBhvr>
                                      <p:to>
                                        <p:strVal val="visible"/>
                                      </p:to>
                                    </p:set>
                                    <p:animEffect transition="in" filter="strips(downRight)">
                                      <p:cBhvr>
                                        <p:cTn id="50" dur="500"/>
                                        <p:tgtEl>
                                          <p:spTgt spid="24585"/>
                                        </p:tgtEl>
                                      </p:cBhvr>
                                    </p:animEffect>
                                  </p:childTnLst>
                                </p:cTn>
                              </p:par>
                              <p:par>
                                <p:cTn id="51" presetID="18" presetClass="entr" presetSubtype="6" fill="hold" nodeType="withEffect">
                                  <p:stCondLst>
                                    <p:cond delay="0"/>
                                  </p:stCondLst>
                                  <p:childTnLst>
                                    <p:set>
                                      <p:cBhvr>
                                        <p:cTn id="52" dur="1" fill="hold">
                                          <p:stCondLst>
                                            <p:cond delay="0"/>
                                          </p:stCondLst>
                                        </p:cTn>
                                        <p:tgtEl>
                                          <p:spTgt spid="24586"/>
                                        </p:tgtEl>
                                        <p:attrNameLst>
                                          <p:attrName>style.visibility</p:attrName>
                                        </p:attrNameLst>
                                      </p:cBhvr>
                                      <p:to>
                                        <p:strVal val="visible"/>
                                      </p:to>
                                    </p:set>
                                    <p:animEffect transition="in" filter="strips(downRight)">
                                      <p:cBhvr>
                                        <p:cTn id="53" dur="500"/>
                                        <p:tgtEl>
                                          <p:spTgt spid="24586"/>
                                        </p:tgtEl>
                                      </p:cBhvr>
                                    </p:animEffect>
                                  </p:childTnLst>
                                </p:cTn>
                              </p:par>
                              <p:par>
                                <p:cTn id="54" presetID="18" presetClass="entr" presetSubtype="6" fill="hold" nodeType="withEffect">
                                  <p:stCondLst>
                                    <p:cond delay="0"/>
                                  </p:stCondLst>
                                  <p:childTnLst>
                                    <p:set>
                                      <p:cBhvr>
                                        <p:cTn id="55" dur="1" fill="hold">
                                          <p:stCondLst>
                                            <p:cond delay="0"/>
                                          </p:stCondLst>
                                        </p:cTn>
                                        <p:tgtEl>
                                          <p:spTgt spid="24587"/>
                                        </p:tgtEl>
                                        <p:attrNameLst>
                                          <p:attrName>style.visibility</p:attrName>
                                        </p:attrNameLst>
                                      </p:cBhvr>
                                      <p:to>
                                        <p:strVal val="visible"/>
                                      </p:to>
                                    </p:set>
                                    <p:animEffect transition="in" filter="strips(downRight)">
                                      <p:cBhvr>
                                        <p:cTn id="56" dur="500"/>
                                        <p:tgtEl>
                                          <p:spTgt spid="24587"/>
                                        </p:tgtEl>
                                      </p:cBhvr>
                                    </p:animEffect>
                                  </p:childTnLst>
                                </p:cTn>
                              </p:par>
                              <p:par>
                                <p:cTn id="57" presetID="18" presetClass="entr" presetSubtype="6" fill="hold" grpId="0" nodeType="withEffect">
                                  <p:stCondLst>
                                    <p:cond delay="0"/>
                                  </p:stCondLst>
                                  <p:childTnLst>
                                    <p:set>
                                      <p:cBhvr>
                                        <p:cTn id="58" dur="1" fill="hold">
                                          <p:stCondLst>
                                            <p:cond delay="0"/>
                                          </p:stCondLst>
                                        </p:cTn>
                                        <p:tgtEl>
                                          <p:spTgt spid="24588"/>
                                        </p:tgtEl>
                                        <p:attrNameLst>
                                          <p:attrName>style.visibility</p:attrName>
                                        </p:attrNameLst>
                                      </p:cBhvr>
                                      <p:to>
                                        <p:strVal val="visible"/>
                                      </p:to>
                                    </p:set>
                                    <p:animEffect transition="in" filter="strips(downRight)">
                                      <p:cBhvr>
                                        <p:cTn id="59" dur="500"/>
                                        <p:tgtEl>
                                          <p:spTgt spid="24588"/>
                                        </p:tgtEl>
                                      </p:cBhvr>
                                    </p:animEffect>
                                  </p:childTnLst>
                                </p:cTn>
                              </p:par>
                              <p:par>
                                <p:cTn id="60" presetID="18" presetClass="entr" presetSubtype="6" fill="hold" nodeType="withEffect">
                                  <p:stCondLst>
                                    <p:cond delay="0"/>
                                  </p:stCondLst>
                                  <p:childTnLst>
                                    <p:set>
                                      <p:cBhvr>
                                        <p:cTn id="61" dur="1" fill="hold">
                                          <p:stCondLst>
                                            <p:cond delay="0"/>
                                          </p:stCondLst>
                                        </p:cTn>
                                        <p:tgtEl>
                                          <p:spTgt spid="24589"/>
                                        </p:tgtEl>
                                        <p:attrNameLst>
                                          <p:attrName>style.visibility</p:attrName>
                                        </p:attrNameLst>
                                      </p:cBhvr>
                                      <p:to>
                                        <p:strVal val="visible"/>
                                      </p:to>
                                    </p:set>
                                    <p:animEffect transition="in" filter="strips(downRight)">
                                      <p:cBhvr>
                                        <p:cTn id="62" dur="500"/>
                                        <p:tgtEl>
                                          <p:spTgt spid="24589"/>
                                        </p:tgtEl>
                                      </p:cBhvr>
                                    </p:animEffect>
                                  </p:childTnLst>
                                </p:cTn>
                              </p:par>
                              <p:par>
                                <p:cTn id="63" presetID="18" presetClass="entr" presetSubtype="6" fill="hold" nodeType="withEffect">
                                  <p:stCondLst>
                                    <p:cond delay="0"/>
                                  </p:stCondLst>
                                  <p:childTnLst>
                                    <p:set>
                                      <p:cBhvr>
                                        <p:cTn id="64" dur="1" fill="hold">
                                          <p:stCondLst>
                                            <p:cond delay="0"/>
                                          </p:stCondLst>
                                        </p:cTn>
                                        <p:tgtEl>
                                          <p:spTgt spid="24590"/>
                                        </p:tgtEl>
                                        <p:attrNameLst>
                                          <p:attrName>style.visibility</p:attrName>
                                        </p:attrNameLst>
                                      </p:cBhvr>
                                      <p:to>
                                        <p:strVal val="visible"/>
                                      </p:to>
                                    </p:set>
                                    <p:animEffect transition="in" filter="strips(downRight)">
                                      <p:cBhvr>
                                        <p:cTn id="65" dur="500"/>
                                        <p:tgtEl>
                                          <p:spTgt spid="24590"/>
                                        </p:tgtEl>
                                      </p:cBhvr>
                                    </p:animEffect>
                                  </p:childTnLst>
                                </p:cTn>
                              </p:par>
                              <p:par>
                                <p:cTn id="66" presetID="18" presetClass="entr" presetSubtype="6" fill="hold" nodeType="withEffect">
                                  <p:stCondLst>
                                    <p:cond delay="0"/>
                                  </p:stCondLst>
                                  <p:childTnLst>
                                    <p:set>
                                      <p:cBhvr>
                                        <p:cTn id="67" dur="1" fill="hold">
                                          <p:stCondLst>
                                            <p:cond delay="0"/>
                                          </p:stCondLst>
                                        </p:cTn>
                                        <p:tgtEl>
                                          <p:spTgt spid="24591"/>
                                        </p:tgtEl>
                                        <p:attrNameLst>
                                          <p:attrName>style.visibility</p:attrName>
                                        </p:attrNameLst>
                                      </p:cBhvr>
                                      <p:to>
                                        <p:strVal val="visible"/>
                                      </p:to>
                                    </p:set>
                                    <p:animEffect transition="in" filter="strips(downRight)">
                                      <p:cBhvr>
                                        <p:cTn id="68" dur="500"/>
                                        <p:tgtEl>
                                          <p:spTgt spid="24591"/>
                                        </p:tgtEl>
                                      </p:cBhvr>
                                    </p:animEffect>
                                  </p:childTnLst>
                                </p:cTn>
                              </p:par>
                              <p:par>
                                <p:cTn id="69" presetID="18" presetClass="entr" presetSubtype="6" fill="hold" grpId="0" nodeType="withEffect">
                                  <p:stCondLst>
                                    <p:cond delay="0"/>
                                  </p:stCondLst>
                                  <p:childTnLst>
                                    <p:set>
                                      <p:cBhvr>
                                        <p:cTn id="70" dur="1" fill="hold">
                                          <p:stCondLst>
                                            <p:cond delay="0"/>
                                          </p:stCondLst>
                                        </p:cTn>
                                        <p:tgtEl>
                                          <p:spTgt spid="24592"/>
                                        </p:tgtEl>
                                        <p:attrNameLst>
                                          <p:attrName>style.visibility</p:attrName>
                                        </p:attrNameLst>
                                      </p:cBhvr>
                                      <p:to>
                                        <p:strVal val="visible"/>
                                      </p:to>
                                    </p:set>
                                    <p:animEffect transition="in" filter="strips(downRight)">
                                      <p:cBhvr>
                                        <p:cTn id="71" dur="500"/>
                                        <p:tgtEl>
                                          <p:spTgt spid="24592"/>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24593"/>
                                        </p:tgtEl>
                                        <p:attrNameLst>
                                          <p:attrName>style.visibility</p:attrName>
                                        </p:attrNameLst>
                                      </p:cBhvr>
                                      <p:to>
                                        <p:strVal val="visible"/>
                                      </p:to>
                                    </p:set>
                                    <p:animEffect transition="in" filter="fade">
                                      <p:cBhvr>
                                        <p:cTn id="76" dur="2000"/>
                                        <p:tgtEl>
                                          <p:spTgt spid="24593"/>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8" presetClass="entr" presetSubtype="16" fill="hold" grpId="0" nodeType="clickEffect">
                                  <p:stCondLst>
                                    <p:cond delay="0"/>
                                  </p:stCondLst>
                                  <p:childTnLst>
                                    <p:set>
                                      <p:cBhvr>
                                        <p:cTn id="80" dur="1" fill="hold">
                                          <p:stCondLst>
                                            <p:cond delay="0"/>
                                          </p:stCondLst>
                                        </p:cTn>
                                        <p:tgtEl>
                                          <p:spTgt spid="24595"/>
                                        </p:tgtEl>
                                        <p:attrNameLst>
                                          <p:attrName>style.visibility</p:attrName>
                                        </p:attrNameLst>
                                      </p:cBhvr>
                                      <p:to>
                                        <p:strVal val="visible"/>
                                      </p:to>
                                    </p:set>
                                    <p:animEffect transition="in" filter="diamond(in)">
                                      <p:cBhvr>
                                        <p:cTn id="81" dur="2000"/>
                                        <p:tgtEl>
                                          <p:spTgt spid="24595"/>
                                        </p:tgtEl>
                                      </p:cBhvr>
                                    </p:animEffect>
                                  </p:childTnLst>
                                </p:cTn>
                              </p:par>
                              <p:par>
                                <p:cTn id="82" presetID="8" presetClass="entr" presetSubtype="16" fill="hold" grpId="0" nodeType="withEffect">
                                  <p:stCondLst>
                                    <p:cond delay="0"/>
                                  </p:stCondLst>
                                  <p:childTnLst>
                                    <p:set>
                                      <p:cBhvr>
                                        <p:cTn id="83" dur="1" fill="hold">
                                          <p:stCondLst>
                                            <p:cond delay="0"/>
                                          </p:stCondLst>
                                        </p:cTn>
                                        <p:tgtEl>
                                          <p:spTgt spid="24596"/>
                                        </p:tgtEl>
                                        <p:attrNameLst>
                                          <p:attrName>style.visibility</p:attrName>
                                        </p:attrNameLst>
                                      </p:cBhvr>
                                      <p:to>
                                        <p:strVal val="visible"/>
                                      </p:to>
                                    </p:set>
                                    <p:animEffect transition="in" filter="diamond(in)">
                                      <p:cBhvr>
                                        <p:cTn id="84" dur="2000"/>
                                        <p:tgtEl>
                                          <p:spTgt spid="24596"/>
                                        </p:tgtEl>
                                      </p:cBhvr>
                                    </p:animEffect>
                                  </p:childTnLst>
                                </p:cTn>
                              </p:par>
                              <p:par>
                                <p:cTn id="85" presetID="8" presetClass="entr" presetSubtype="16" fill="hold" grpId="0" nodeType="withEffect">
                                  <p:stCondLst>
                                    <p:cond delay="0"/>
                                  </p:stCondLst>
                                  <p:childTnLst>
                                    <p:set>
                                      <p:cBhvr>
                                        <p:cTn id="86" dur="1" fill="hold">
                                          <p:stCondLst>
                                            <p:cond delay="0"/>
                                          </p:stCondLst>
                                        </p:cTn>
                                        <p:tgtEl>
                                          <p:spTgt spid="24597"/>
                                        </p:tgtEl>
                                        <p:attrNameLst>
                                          <p:attrName>style.visibility</p:attrName>
                                        </p:attrNameLst>
                                      </p:cBhvr>
                                      <p:to>
                                        <p:strVal val="visible"/>
                                      </p:to>
                                    </p:set>
                                    <p:animEffect transition="in" filter="diamond(in)">
                                      <p:cBhvr>
                                        <p:cTn id="87" dur="2000"/>
                                        <p:tgtEl>
                                          <p:spTgt spid="24597"/>
                                        </p:tgtEl>
                                      </p:cBhvr>
                                    </p:animEffect>
                                  </p:childTnLst>
                                </p:cTn>
                              </p:par>
                              <p:par>
                                <p:cTn id="88" presetID="8" presetClass="entr" presetSubtype="16" fill="hold" grpId="0" nodeType="withEffect">
                                  <p:stCondLst>
                                    <p:cond delay="0"/>
                                  </p:stCondLst>
                                  <p:childTnLst>
                                    <p:set>
                                      <p:cBhvr>
                                        <p:cTn id="89" dur="1" fill="hold">
                                          <p:stCondLst>
                                            <p:cond delay="0"/>
                                          </p:stCondLst>
                                        </p:cTn>
                                        <p:tgtEl>
                                          <p:spTgt spid="24598"/>
                                        </p:tgtEl>
                                        <p:attrNameLst>
                                          <p:attrName>style.visibility</p:attrName>
                                        </p:attrNameLst>
                                      </p:cBhvr>
                                      <p:to>
                                        <p:strVal val="visible"/>
                                      </p:to>
                                    </p:set>
                                    <p:animEffect transition="in" filter="diamond(in)">
                                      <p:cBhvr>
                                        <p:cTn id="90" dur="2000"/>
                                        <p:tgtEl>
                                          <p:spTgt spid="24598"/>
                                        </p:tgtEl>
                                      </p:cBhvr>
                                    </p:animEffect>
                                  </p:childTnLst>
                                </p:cTn>
                              </p:par>
                              <p:par>
                                <p:cTn id="91" presetID="8" presetClass="entr" presetSubtype="16" fill="hold" grpId="0" nodeType="withEffect">
                                  <p:stCondLst>
                                    <p:cond delay="0"/>
                                  </p:stCondLst>
                                  <p:childTnLst>
                                    <p:set>
                                      <p:cBhvr>
                                        <p:cTn id="92" dur="1" fill="hold">
                                          <p:stCondLst>
                                            <p:cond delay="0"/>
                                          </p:stCondLst>
                                        </p:cTn>
                                        <p:tgtEl>
                                          <p:spTgt spid="24599"/>
                                        </p:tgtEl>
                                        <p:attrNameLst>
                                          <p:attrName>style.visibility</p:attrName>
                                        </p:attrNameLst>
                                      </p:cBhvr>
                                      <p:to>
                                        <p:strVal val="visible"/>
                                      </p:to>
                                    </p:set>
                                    <p:animEffect transition="in" filter="diamond(in)">
                                      <p:cBhvr>
                                        <p:cTn id="93" dur="2000"/>
                                        <p:tgtEl>
                                          <p:spTgt spid="24599"/>
                                        </p:tgtEl>
                                      </p:cBhvr>
                                    </p:animEffect>
                                  </p:childTnLst>
                                </p:cTn>
                              </p:par>
                              <p:par>
                                <p:cTn id="94" presetID="8" presetClass="entr" presetSubtype="16" fill="hold" grpId="0" nodeType="withEffect">
                                  <p:stCondLst>
                                    <p:cond delay="0"/>
                                  </p:stCondLst>
                                  <p:childTnLst>
                                    <p:set>
                                      <p:cBhvr>
                                        <p:cTn id="95" dur="1" fill="hold">
                                          <p:stCondLst>
                                            <p:cond delay="0"/>
                                          </p:stCondLst>
                                        </p:cTn>
                                        <p:tgtEl>
                                          <p:spTgt spid="24600"/>
                                        </p:tgtEl>
                                        <p:attrNameLst>
                                          <p:attrName>style.visibility</p:attrName>
                                        </p:attrNameLst>
                                      </p:cBhvr>
                                      <p:to>
                                        <p:strVal val="visible"/>
                                      </p:to>
                                    </p:set>
                                    <p:animEffect transition="in" filter="diamond(in)">
                                      <p:cBhvr>
                                        <p:cTn id="96" dur="2000"/>
                                        <p:tgtEl>
                                          <p:spTgt spid="24600"/>
                                        </p:tgtEl>
                                      </p:cBhvr>
                                    </p:animEffect>
                                  </p:childTnLst>
                                </p:cTn>
                              </p:par>
                              <p:par>
                                <p:cTn id="97" presetID="8" presetClass="entr" presetSubtype="16" fill="hold" grpId="0" nodeType="withEffect">
                                  <p:stCondLst>
                                    <p:cond delay="0"/>
                                  </p:stCondLst>
                                  <p:childTnLst>
                                    <p:set>
                                      <p:cBhvr>
                                        <p:cTn id="98" dur="1" fill="hold">
                                          <p:stCondLst>
                                            <p:cond delay="0"/>
                                          </p:stCondLst>
                                        </p:cTn>
                                        <p:tgtEl>
                                          <p:spTgt spid="24601"/>
                                        </p:tgtEl>
                                        <p:attrNameLst>
                                          <p:attrName>style.visibility</p:attrName>
                                        </p:attrNameLst>
                                      </p:cBhvr>
                                      <p:to>
                                        <p:strVal val="visible"/>
                                      </p:to>
                                    </p:set>
                                    <p:animEffect transition="in" filter="diamond(in)">
                                      <p:cBhvr>
                                        <p:cTn id="99" dur="2000"/>
                                        <p:tgtEl>
                                          <p:spTgt spid="24601"/>
                                        </p:tgtEl>
                                      </p:cBhvr>
                                    </p:animEffect>
                                  </p:childTnLst>
                                </p:cTn>
                              </p:par>
                              <p:par>
                                <p:cTn id="100" presetID="8" presetClass="entr" presetSubtype="16" fill="hold" grpId="0" nodeType="withEffect">
                                  <p:stCondLst>
                                    <p:cond delay="0"/>
                                  </p:stCondLst>
                                  <p:childTnLst>
                                    <p:set>
                                      <p:cBhvr>
                                        <p:cTn id="101" dur="1" fill="hold">
                                          <p:stCondLst>
                                            <p:cond delay="0"/>
                                          </p:stCondLst>
                                        </p:cTn>
                                        <p:tgtEl>
                                          <p:spTgt spid="24602"/>
                                        </p:tgtEl>
                                        <p:attrNameLst>
                                          <p:attrName>style.visibility</p:attrName>
                                        </p:attrNameLst>
                                      </p:cBhvr>
                                      <p:to>
                                        <p:strVal val="visible"/>
                                      </p:to>
                                    </p:set>
                                    <p:animEffect transition="in" filter="diamond(in)">
                                      <p:cBhvr>
                                        <p:cTn id="102" dur="2000"/>
                                        <p:tgtEl>
                                          <p:spTgt spid="24602"/>
                                        </p:tgtEl>
                                      </p:cBhvr>
                                    </p:animEffect>
                                  </p:childTnLst>
                                </p:cTn>
                              </p:par>
                              <p:par>
                                <p:cTn id="103" presetID="8" presetClass="entr" presetSubtype="16" fill="hold" grpId="0" nodeType="withEffect">
                                  <p:stCondLst>
                                    <p:cond delay="0"/>
                                  </p:stCondLst>
                                  <p:childTnLst>
                                    <p:set>
                                      <p:cBhvr>
                                        <p:cTn id="104" dur="1" fill="hold">
                                          <p:stCondLst>
                                            <p:cond delay="0"/>
                                          </p:stCondLst>
                                        </p:cTn>
                                        <p:tgtEl>
                                          <p:spTgt spid="24603"/>
                                        </p:tgtEl>
                                        <p:attrNameLst>
                                          <p:attrName>style.visibility</p:attrName>
                                        </p:attrNameLst>
                                      </p:cBhvr>
                                      <p:to>
                                        <p:strVal val="visible"/>
                                      </p:to>
                                    </p:set>
                                    <p:animEffect transition="in" filter="diamond(in)">
                                      <p:cBhvr>
                                        <p:cTn id="105" dur="2000"/>
                                        <p:tgtEl>
                                          <p:spTgt spid="24603"/>
                                        </p:tgtEl>
                                      </p:cBhvr>
                                    </p:animEffect>
                                  </p:childTnLst>
                                </p:cTn>
                              </p:par>
                              <p:par>
                                <p:cTn id="106" presetID="8" presetClass="entr" presetSubtype="16" fill="hold" grpId="0" nodeType="withEffect">
                                  <p:stCondLst>
                                    <p:cond delay="0"/>
                                  </p:stCondLst>
                                  <p:childTnLst>
                                    <p:set>
                                      <p:cBhvr>
                                        <p:cTn id="107" dur="1" fill="hold">
                                          <p:stCondLst>
                                            <p:cond delay="0"/>
                                          </p:stCondLst>
                                        </p:cTn>
                                        <p:tgtEl>
                                          <p:spTgt spid="24604"/>
                                        </p:tgtEl>
                                        <p:attrNameLst>
                                          <p:attrName>style.visibility</p:attrName>
                                        </p:attrNameLst>
                                      </p:cBhvr>
                                      <p:to>
                                        <p:strVal val="visible"/>
                                      </p:to>
                                    </p:set>
                                    <p:animEffect transition="in" filter="diamond(in)">
                                      <p:cBhvr>
                                        <p:cTn id="108" dur="2000"/>
                                        <p:tgtEl>
                                          <p:spTgt spid="24604"/>
                                        </p:tgtEl>
                                      </p:cBhvr>
                                    </p:animEffect>
                                  </p:childTnLst>
                                </p:cTn>
                              </p:par>
                              <p:par>
                                <p:cTn id="109" presetID="8" presetClass="entr" presetSubtype="16" fill="hold" grpId="0" nodeType="withEffect">
                                  <p:stCondLst>
                                    <p:cond delay="0"/>
                                  </p:stCondLst>
                                  <p:childTnLst>
                                    <p:set>
                                      <p:cBhvr>
                                        <p:cTn id="110" dur="1" fill="hold">
                                          <p:stCondLst>
                                            <p:cond delay="0"/>
                                          </p:stCondLst>
                                        </p:cTn>
                                        <p:tgtEl>
                                          <p:spTgt spid="24605"/>
                                        </p:tgtEl>
                                        <p:attrNameLst>
                                          <p:attrName>style.visibility</p:attrName>
                                        </p:attrNameLst>
                                      </p:cBhvr>
                                      <p:to>
                                        <p:strVal val="visible"/>
                                      </p:to>
                                    </p:set>
                                    <p:animEffect transition="in" filter="diamond(in)">
                                      <p:cBhvr>
                                        <p:cTn id="111" dur="2000"/>
                                        <p:tgtEl>
                                          <p:spTgt spid="24605"/>
                                        </p:tgtEl>
                                      </p:cBhvr>
                                    </p:animEffect>
                                  </p:childTnLst>
                                </p:cTn>
                              </p:par>
                              <p:par>
                                <p:cTn id="112" presetID="8" presetClass="entr" presetSubtype="16" fill="hold" grpId="0" nodeType="withEffect">
                                  <p:stCondLst>
                                    <p:cond delay="0"/>
                                  </p:stCondLst>
                                  <p:childTnLst>
                                    <p:set>
                                      <p:cBhvr>
                                        <p:cTn id="113" dur="1" fill="hold">
                                          <p:stCondLst>
                                            <p:cond delay="0"/>
                                          </p:stCondLst>
                                        </p:cTn>
                                        <p:tgtEl>
                                          <p:spTgt spid="24606"/>
                                        </p:tgtEl>
                                        <p:attrNameLst>
                                          <p:attrName>style.visibility</p:attrName>
                                        </p:attrNameLst>
                                      </p:cBhvr>
                                      <p:to>
                                        <p:strVal val="visible"/>
                                      </p:to>
                                    </p:set>
                                    <p:animEffect transition="in" filter="diamond(in)">
                                      <p:cBhvr>
                                        <p:cTn id="114" dur="2000"/>
                                        <p:tgtEl>
                                          <p:spTgt spid="24606"/>
                                        </p:tgtEl>
                                      </p:cBhvr>
                                    </p:animEffect>
                                  </p:childTnLst>
                                </p:cTn>
                              </p:par>
                              <p:par>
                                <p:cTn id="115" presetID="8" presetClass="entr" presetSubtype="16" fill="hold" grpId="0" nodeType="withEffect">
                                  <p:stCondLst>
                                    <p:cond delay="0"/>
                                  </p:stCondLst>
                                  <p:childTnLst>
                                    <p:set>
                                      <p:cBhvr>
                                        <p:cTn id="116" dur="1" fill="hold">
                                          <p:stCondLst>
                                            <p:cond delay="0"/>
                                          </p:stCondLst>
                                        </p:cTn>
                                        <p:tgtEl>
                                          <p:spTgt spid="24607"/>
                                        </p:tgtEl>
                                        <p:attrNameLst>
                                          <p:attrName>style.visibility</p:attrName>
                                        </p:attrNameLst>
                                      </p:cBhvr>
                                      <p:to>
                                        <p:strVal val="visible"/>
                                      </p:to>
                                    </p:set>
                                    <p:animEffect transition="in" filter="diamond(in)">
                                      <p:cBhvr>
                                        <p:cTn id="117" dur="2000"/>
                                        <p:tgtEl>
                                          <p:spTgt spid="24607"/>
                                        </p:tgtEl>
                                      </p:cBhvr>
                                    </p:animEffect>
                                  </p:childTnLst>
                                </p:cTn>
                              </p:par>
                            </p:childTnLst>
                          </p:cTn>
                        </p:par>
                      </p:childTnLst>
                    </p:cTn>
                  </p:par>
                  <p:par>
                    <p:cTn id="118" fill="hold" nodeType="clickPar">
                      <p:stCondLst>
                        <p:cond delay="indefinite"/>
                      </p:stCondLst>
                      <p:childTnLst>
                        <p:par>
                          <p:cTn id="119" fill="hold" nodeType="withGroup">
                            <p:stCondLst>
                              <p:cond delay="0"/>
                            </p:stCondLst>
                            <p:childTnLst>
                              <p:par>
                                <p:cTn id="120" presetID="38" presetClass="entr" presetSubtype="0" accel="50000" fill="hold" grpId="0" nodeType="clickEffect">
                                  <p:stCondLst>
                                    <p:cond delay="0"/>
                                  </p:stCondLst>
                                  <p:iterate type="lt">
                                    <p:tmPct val="50000"/>
                                  </p:iterate>
                                  <p:childTnLst>
                                    <p:set>
                                      <p:cBhvr>
                                        <p:cTn id="121" dur="1" fill="hold">
                                          <p:stCondLst>
                                            <p:cond delay="0"/>
                                          </p:stCondLst>
                                        </p:cTn>
                                        <p:tgtEl>
                                          <p:spTgt spid="24609"/>
                                        </p:tgtEl>
                                        <p:attrNameLst>
                                          <p:attrName>style.visibility</p:attrName>
                                        </p:attrNameLst>
                                      </p:cBhvr>
                                      <p:to>
                                        <p:strVal val="visible"/>
                                      </p:to>
                                    </p:set>
                                    <p:set>
                                      <p:cBhvr>
                                        <p:cTn id="122" dur="455" fill="hold">
                                          <p:stCondLst>
                                            <p:cond delay="0"/>
                                          </p:stCondLst>
                                        </p:cTn>
                                        <p:tgtEl>
                                          <p:spTgt spid="24609"/>
                                        </p:tgtEl>
                                        <p:attrNameLst>
                                          <p:attrName>style.rotation</p:attrName>
                                        </p:attrNameLst>
                                      </p:cBhvr>
                                      <p:to>
                                        <p:strVal val="-45.0"/>
                                      </p:to>
                                    </p:set>
                                    <p:anim calcmode="lin" valueType="num">
                                      <p:cBhvr>
                                        <p:cTn id="123" dur="455" fill="hold">
                                          <p:stCondLst>
                                            <p:cond delay="455"/>
                                          </p:stCondLst>
                                        </p:cTn>
                                        <p:tgtEl>
                                          <p:spTgt spid="24609"/>
                                        </p:tgtEl>
                                        <p:attrNameLst>
                                          <p:attrName>style.rotation</p:attrName>
                                        </p:attrNameLst>
                                      </p:cBhvr>
                                      <p:tavLst>
                                        <p:tav tm="0">
                                          <p:val>
                                            <p:fltVal val="-45"/>
                                          </p:val>
                                        </p:tav>
                                        <p:tav tm="69900">
                                          <p:val>
                                            <p:fltVal val="45"/>
                                          </p:val>
                                        </p:tav>
                                        <p:tav tm="100000">
                                          <p:val>
                                            <p:fltVal val="0"/>
                                          </p:val>
                                        </p:tav>
                                      </p:tavLst>
                                    </p:anim>
                                    <p:anim calcmode="lin" valueType="num">
                                      <p:cBhvr>
                                        <p:cTn id="124" dur="455" fill="hold">
                                          <p:stCondLst>
                                            <p:cond delay="0"/>
                                          </p:stCondLst>
                                        </p:cTn>
                                        <p:tgtEl>
                                          <p:spTgt spid="24609"/>
                                        </p:tgtEl>
                                        <p:attrNameLst>
                                          <p:attrName>ppt_y</p:attrName>
                                        </p:attrNameLst>
                                      </p:cBhvr>
                                      <p:tavLst>
                                        <p:tav tm="0">
                                          <p:val>
                                            <p:strVal val="#ppt_y-1"/>
                                          </p:val>
                                        </p:tav>
                                        <p:tav tm="100000">
                                          <p:val>
                                            <p:strVal val="#ppt_y-(0.354*#ppt_w-0.172*#ppt_h)"/>
                                          </p:val>
                                        </p:tav>
                                      </p:tavLst>
                                    </p:anim>
                                    <p:anim calcmode="lin" valueType="num">
                                      <p:cBhvr>
                                        <p:cTn id="125" dur="156" decel="50000" autoRev="1" fill="hold">
                                          <p:stCondLst>
                                            <p:cond delay="455"/>
                                          </p:stCondLst>
                                        </p:cTn>
                                        <p:tgtEl>
                                          <p:spTgt spid="24609"/>
                                        </p:tgtEl>
                                        <p:attrNameLst>
                                          <p:attrName>ppt_y</p:attrName>
                                        </p:attrNameLst>
                                      </p:cBhvr>
                                      <p:tavLst>
                                        <p:tav tm="0">
                                          <p:val>
                                            <p:strVal val="#ppt_y-(0.354*#ppt_w-0.172*#ppt_h)"/>
                                          </p:val>
                                        </p:tav>
                                        <p:tav tm="100000">
                                          <p:val>
                                            <p:strVal val="#ppt_y-(0.354*#ppt_w-0.172*#ppt_h)-#ppt_h/2"/>
                                          </p:val>
                                        </p:tav>
                                      </p:tavLst>
                                    </p:anim>
                                    <p:anim calcmode="lin" valueType="num">
                                      <p:cBhvr>
                                        <p:cTn id="126" dur="136" fill="hold">
                                          <p:stCondLst>
                                            <p:cond delay="864"/>
                                          </p:stCondLst>
                                        </p:cTn>
                                        <p:tgtEl>
                                          <p:spTgt spid="24609"/>
                                        </p:tgtEl>
                                        <p:attrNameLst>
                                          <p:attrName>ppt_y</p:attrName>
                                        </p:attrNameLst>
                                      </p:cBhvr>
                                      <p:tavLst>
                                        <p:tav tm="0">
                                          <p:val>
                                            <p:strVal val="#ppt_y-(0.354*#ppt_w-0.172*#ppt_h)"/>
                                          </p:val>
                                        </p:tav>
                                        <p:tav tm="100000">
                                          <p:val>
                                            <p:strVal val="#ppt_y"/>
                                          </p:val>
                                        </p:tav>
                                      </p:tavLst>
                                    </p:anim>
                                  </p:childTnLst>
                                </p:cTn>
                              </p:par>
                            </p:childTnLst>
                          </p:cTn>
                        </p:par>
                      </p:childTnLst>
                    </p:cTn>
                  </p:par>
                  <p:par>
                    <p:cTn id="127" fill="hold" nodeType="clickPar">
                      <p:stCondLst>
                        <p:cond delay="indefinite"/>
                      </p:stCondLst>
                      <p:childTnLst>
                        <p:par>
                          <p:cTn id="128" fill="hold" nodeType="withGroup">
                            <p:stCondLst>
                              <p:cond delay="0"/>
                            </p:stCondLst>
                            <p:childTnLst>
                              <p:par>
                                <p:cTn id="129" presetID="20" presetClass="entr" presetSubtype="0" fill="hold" grpId="0" nodeType="clickEffect">
                                  <p:stCondLst>
                                    <p:cond delay="0"/>
                                  </p:stCondLst>
                                  <p:childTnLst>
                                    <p:set>
                                      <p:cBhvr>
                                        <p:cTn id="130" dur="1" fill="hold">
                                          <p:stCondLst>
                                            <p:cond delay="0"/>
                                          </p:stCondLst>
                                        </p:cTn>
                                        <p:tgtEl>
                                          <p:spTgt spid="24610"/>
                                        </p:tgtEl>
                                        <p:attrNameLst>
                                          <p:attrName>style.visibility</p:attrName>
                                        </p:attrNameLst>
                                      </p:cBhvr>
                                      <p:to>
                                        <p:strVal val="visible"/>
                                      </p:to>
                                    </p:set>
                                    <p:animEffect transition="in" filter="wedge">
                                      <p:cBhvr>
                                        <p:cTn id="131" dur="2000"/>
                                        <p:tgtEl>
                                          <p:spTgt spid="24610"/>
                                        </p:tgtEl>
                                      </p:cBhvr>
                                    </p:animEffect>
                                  </p:childTnLst>
                                </p:cTn>
                              </p:par>
                              <p:par>
                                <p:cTn id="132" presetID="20" presetClass="entr" presetSubtype="0" fill="hold" grpId="0" nodeType="withEffect">
                                  <p:stCondLst>
                                    <p:cond delay="0"/>
                                  </p:stCondLst>
                                  <p:childTnLst>
                                    <p:set>
                                      <p:cBhvr>
                                        <p:cTn id="133" dur="1" fill="hold">
                                          <p:stCondLst>
                                            <p:cond delay="0"/>
                                          </p:stCondLst>
                                        </p:cTn>
                                        <p:tgtEl>
                                          <p:spTgt spid="24611"/>
                                        </p:tgtEl>
                                        <p:attrNameLst>
                                          <p:attrName>style.visibility</p:attrName>
                                        </p:attrNameLst>
                                      </p:cBhvr>
                                      <p:to>
                                        <p:strVal val="visible"/>
                                      </p:to>
                                    </p:set>
                                    <p:animEffect transition="in" filter="wedge">
                                      <p:cBhvr>
                                        <p:cTn id="134" dur="2000"/>
                                        <p:tgtEl>
                                          <p:spTgt spid="24611"/>
                                        </p:tgtEl>
                                      </p:cBhvr>
                                    </p:animEffect>
                                  </p:childTnLst>
                                </p:cTn>
                              </p:par>
                              <p:par>
                                <p:cTn id="135" presetID="20" presetClass="entr" presetSubtype="0" fill="hold" grpId="0" nodeType="withEffect">
                                  <p:stCondLst>
                                    <p:cond delay="0"/>
                                  </p:stCondLst>
                                  <p:childTnLst>
                                    <p:set>
                                      <p:cBhvr>
                                        <p:cTn id="136" dur="1" fill="hold">
                                          <p:stCondLst>
                                            <p:cond delay="0"/>
                                          </p:stCondLst>
                                        </p:cTn>
                                        <p:tgtEl>
                                          <p:spTgt spid="24612"/>
                                        </p:tgtEl>
                                        <p:attrNameLst>
                                          <p:attrName>style.visibility</p:attrName>
                                        </p:attrNameLst>
                                      </p:cBhvr>
                                      <p:to>
                                        <p:strVal val="visible"/>
                                      </p:to>
                                    </p:set>
                                    <p:animEffect transition="in" filter="wedge">
                                      <p:cBhvr>
                                        <p:cTn id="137" dur="2000"/>
                                        <p:tgtEl>
                                          <p:spTgt spid="24612"/>
                                        </p:tgtEl>
                                      </p:cBhvr>
                                    </p:animEffect>
                                  </p:childTnLst>
                                </p:cTn>
                              </p:par>
                              <p:par>
                                <p:cTn id="138" presetID="20" presetClass="entr" presetSubtype="0" fill="hold" grpId="0" nodeType="withEffect">
                                  <p:stCondLst>
                                    <p:cond delay="0"/>
                                  </p:stCondLst>
                                  <p:childTnLst>
                                    <p:set>
                                      <p:cBhvr>
                                        <p:cTn id="139" dur="1" fill="hold">
                                          <p:stCondLst>
                                            <p:cond delay="0"/>
                                          </p:stCondLst>
                                        </p:cTn>
                                        <p:tgtEl>
                                          <p:spTgt spid="24614"/>
                                        </p:tgtEl>
                                        <p:attrNameLst>
                                          <p:attrName>style.visibility</p:attrName>
                                        </p:attrNameLst>
                                      </p:cBhvr>
                                      <p:to>
                                        <p:strVal val="visible"/>
                                      </p:to>
                                    </p:set>
                                    <p:animEffect transition="in" filter="wedge">
                                      <p:cBhvr>
                                        <p:cTn id="140" dur="2000"/>
                                        <p:tgtEl>
                                          <p:spTgt spid="24614"/>
                                        </p:tgtEl>
                                      </p:cBhvr>
                                    </p:animEffect>
                                  </p:childTnLst>
                                </p:cTn>
                              </p:par>
                              <p:par>
                                <p:cTn id="141" presetID="20" presetClass="entr" presetSubtype="0" fill="hold" grpId="0" nodeType="withEffect">
                                  <p:stCondLst>
                                    <p:cond delay="0"/>
                                  </p:stCondLst>
                                  <p:childTnLst>
                                    <p:set>
                                      <p:cBhvr>
                                        <p:cTn id="142" dur="1" fill="hold">
                                          <p:stCondLst>
                                            <p:cond delay="0"/>
                                          </p:stCondLst>
                                        </p:cTn>
                                        <p:tgtEl>
                                          <p:spTgt spid="24615"/>
                                        </p:tgtEl>
                                        <p:attrNameLst>
                                          <p:attrName>style.visibility</p:attrName>
                                        </p:attrNameLst>
                                      </p:cBhvr>
                                      <p:to>
                                        <p:strVal val="visible"/>
                                      </p:to>
                                    </p:set>
                                    <p:animEffect transition="in" filter="wedge">
                                      <p:cBhvr>
                                        <p:cTn id="143" dur="2000"/>
                                        <p:tgtEl>
                                          <p:spTgt spid="24615"/>
                                        </p:tgtEl>
                                      </p:cBhvr>
                                    </p:animEffect>
                                  </p:childTnLst>
                                </p:cTn>
                              </p:par>
                              <p:par>
                                <p:cTn id="144" presetID="20" presetClass="entr" presetSubtype="0" fill="hold" grpId="0" nodeType="withEffect">
                                  <p:stCondLst>
                                    <p:cond delay="0"/>
                                  </p:stCondLst>
                                  <p:childTnLst>
                                    <p:set>
                                      <p:cBhvr>
                                        <p:cTn id="145" dur="1" fill="hold">
                                          <p:stCondLst>
                                            <p:cond delay="0"/>
                                          </p:stCondLst>
                                        </p:cTn>
                                        <p:tgtEl>
                                          <p:spTgt spid="24616"/>
                                        </p:tgtEl>
                                        <p:attrNameLst>
                                          <p:attrName>style.visibility</p:attrName>
                                        </p:attrNameLst>
                                      </p:cBhvr>
                                      <p:to>
                                        <p:strVal val="visible"/>
                                      </p:to>
                                    </p:set>
                                    <p:animEffect transition="in" filter="wedge">
                                      <p:cBhvr>
                                        <p:cTn id="146" dur="2000"/>
                                        <p:tgtEl>
                                          <p:spTgt spid="24616"/>
                                        </p:tgtEl>
                                      </p:cBhvr>
                                    </p:animEffect>
                                  </p:childTnLst>
                                </p:cTn>
                              </p:par>
                              <p:par>
                                <p:cTn id="147" presetID="20" presetClass="entr" presetSubtype="0" fill="hold" grpId="0" nodeType="withEffect">
                                  <p:stCondLst>
                                    <p:cond delay="0"/>
                                  </p:stCondLst>
                                  <p:childTnLst>
                                    <p:set>
                                      <p:cBhvr>
                                        <p:cTn id="148" dur="1" fill="hold">
                                          <p:stCondLst>
                                            <p:cond delay="0"/>
                                          </p:stCondLst>
                                        </p:cTn>
                                        <p:tgtEl>
                                          <p:spTgt spid="24617"/>
                                        </p:tgtEl>
                                        <p:attrNameLst>
                                          <p:attrName>style.visibility</p:attrName>
                                        </p:attrNameLst>
                                      </p:cBhvr>
                                      <p:to>
                                        <p:strVal val="visible"/>
                                      </p:to>
                                    </p:set>
                                    <p:animEffect transition="in" filter="wedge">
                                      <p:cBhvr>
                                        <p:cTn id="149" dur="2000"/>
                                        <p:tgtEl>
                                          <p:spTgt spid="24617"/>
                                        </p:tgtEl>
                                      </p:cBhvr>
                                    </p:animEffect>
                                  </p:childTnLst>
                                </p:cTn>
                              </p:par>
                              <p:par>
                                <p:cTn id="150" presetID="20" presetClass="entr" presetSubtype="0" fill="hold" grpId="0" nodeType="withEffect">
                                  <p:stCondLst>
                                    <p:cond delay="0"/>
                                  </p:stCondLst>
                                  <p:childTnLst>
                                    <p:set>
                                      <p:cBhvr>
                                        <p:cTn id="151" dur="1" fill="hold">
                                          <p:stCondLst>
                                            <p:cond delay="0"/>
                                          </p:stCondLst>
                                        </p:cTn>
                                        <p:tgtEl>
                                          <p:spTgt spid="24618"/>
                                        </p:tgtEl>
                                        <p:attrNameLst>
                                          <p:attrName>style.visibility</p:attrName>
                                        </p:attrNameLst>
                                      </p:cBhvr>
                                      <p:to>
                                        <p:strVal val="visible"/>
                                      </p:to>
                                    </p:set>
                                    <p:animEffect transition="in" filter="wedge">
                                      <p:cBhvr>
                                        <p:cTn id="152" dur="2000"/>
                                        <p:tgtEl>
                                          <p:spTgt spid="24618"/>
                                        </p:tgtEl>
                                      </p:cBhvr>
                                    </p:animEffect>
                                  </p:childTnLst>
                                </p:cTn>
                              </p:par>
                              <p:par>
                                <p:cTn id="153" presetID="20" presetClass="entr" presetSubtype="0" fill="hold" grpId="0" nodeType="withEffect">
                                  <p:stCondLst>
                                    <p:cond delay="0"/>
                                  </p:stCondLst>
                                  <p:childTnLst>
                                    <p:set>
                                      <p:cBhvr>
                                        <p:cTn id="154" dur="1" fill="hold">
                                          <p:stCondLst>
                                            <p:cond delay="0"/>
                                          </p:stCondLst>
                                        </p:cTn>
                                        <p:tgtEl>
                                          <p:spTgt spid="24619"/>
                                        </p:tgtEl>
                                        <p:attrNameLst>
                                          <p:attrName>style.visibility</p:attrName>
                                        </p:attrNameLst>
                                      </p:cBhvr>
                                      <p:to>
                                        <p:strVal val="visible"/>
                                      </p:to>
                                    </p:set>
                                    <p:animEffect transition="in" filter="wedge">
                                      <p:cBhvr>
                                        <p:cTn id="155" dur="2000"/>
                                        <p:tgtEl>
                                          <p:spTgt spid="24619"/>
                                        </p:tgtEl>
                                      </p:cBhvr>
                                    </p:animEffect>
                                  </p:childTnLst>
                                </p:cTn>
                              </p:par>
                              <p:par>
                                <p:cTn id="156" presetID="20" presetClass="entr" presetSubtype="0" fill="hold" grpId="0" nodeType="withEffect">
                                  <p:stCondLst>
                                    <p:cond delay="0"/>
                                  </p:stCondLst>
                                  <p:childTnLst>
                                    <p:set>
                                      <p:cBhvr>
                                        <p:cTn id="157" dur="1" fill="hold">
                                          <p:stCondLst>
                                            <p:cond delay="0"/>
                                          </p:stCondLst>
                                        </p:cTn>
                                        <p:tgtEl>
                                          <p:spTgt spid="24620"/>
                                        </p:tgtEl>
                                        <p:attrNameLst>
                                          <p:attrName>style.visibility</p:attrName>
                                        </p:attrNameLst>
                                      </p:cBhvr>
                                      <p:to>
                                        <p:strVal val="visible"/>
                                      </p:to>
                                    </p:set>
                                    <p:animEffect transition="in" filter="wedge">
                                      <p:cBhvr>
                                        <p:cTn id="158" dur="2000"/>
                                        <p:tgtEl>
                                          <p:spTgt spid="24620"/>
                                        </p:tgtEl>
                                      </p:cBhvr>
                                    </p:animEffect>
                                  </p:childTnLst>
                                </p:cTn>
                              </p:par>
                              <p:par>
                                <p:cTn id="159" presetID="20" presetClass="entr" presetSubtype="0" fill="hold" grpId="0" nodeType="withEffect">
                                  <p:stCondLst>
                                    <p:cond delay="0"/>
                                  </p:stCondLst>
                                  <p:childTnLst>
                                    <p:set>
                                      <p:cBhvr>
                                        <p:cTn id="160" dur="1" fill="hold">
                                          <p:stCondLst>
                                            <p:cond delay="0"/>
                                          </p:stCondLst>
                                        </p:cTn>
                                        <p:tgtEl>
                                          <p:spTgt spid="24621"/>
                                        </p:tgtEl>
                                        <p:attrNameLst>
                                          <p:attrName>style.visibility</p:attrName>
                                        </p:attrNameLst>
                                      </p:cBhvr>
                                      <p:to>
                                        <p:strVal val="visible"/>
                                      </p:to>
                                    </p:set>
                                    <p:animEffect transition="in" filter="wedge">
                                      <p:cBhvr>
                                        <p:cTn id="161" dur="2000"/>
                                        <p:tgtEl>
                                          <p:spTgt spid="24621"/>
                                        </p:tgtEl>
                                      </p:cBhvr>
                                    </p:animEffect>
                                  </p:childTnLst>
                                </p:cTn>
                              </p:par>
                              <p:par>
                                <p:cTn id="162" presetID="20" presetClass="entr" presetSubtype="0" fill="hold" grpId="0" nodeType="withEffect">
                                  <p:stCondLst>
                                    <p:cond delay="0"/>
                                  </p:stCondLst>
                                  <p:childTnLst>
                                    <p:set>
                                      <p:cBhvr>
                                        <p:cTn id="163" dur="1" fill="hold">
                                          <p:stCondLst>
                                            <p:cond delay="0"/>
                                          </p:stCondLst>
                                        </p:cTn>
                                        <p:tgtEl>
                                          <p:spTgt spid="24622"/>
                                        </p:tgtEl>
                                        <p:attrNameLst>
                                          <p:attrName>style.visibility</p:attrName>
                                        </p:attrNameLst>
                                      </p:cBhvr>
                                      <p:to>
                                        <p:strVal val="visible"/>
                                      </p:to>
                                    </p:set>
                                    <p:animEffect transition="in" filter="wedge">
                                      <p:cBhvr>
                                        <p:cTn id="164" dur="2000"/>
                                        <p:tgtEl>
                                          <p:spTgt spid="24622"/>
                                        </p:tgtEl>
                                      </p:cBhvr>
                                    </p:animEffect>
                                  </p:childTnLst>
                                </p:cTn>
                              </p:par>
                              <p:par>
                                <p:cTn id="165" presetID="20" presetClass="entr" presetSubtype="0" fill="hold" grpId="0" nodeType="withEffect">
                                  <p:stCondLst>
                                    <p:cond delay="0"/>
                                  </p:stCondLst>
                                  <p:childTnLst>
                                    <p:set>
                                      <p:cBhvr>
                                        <p:cTn id="166" dur="1" fill="hold">
                                          <p:stCondLst>
                                            <p:cond delay="0"/>
                                          </p:stCondLst>
                                        </p:cTn>
                                        <p:tgtEl>
                                          <p:spTgt spid="24623"/>
                                        </p:tgtEl>
                                        <p:attrNameLst>
                                          <p:attrName>style.visibility</p:attrName>
                                        </p:attrNameLst>
                                      </p:cBhvr>
                                      <p:to>
                                        <p:strVal val="visible"/>
                                      </p:to>
                                    </p:set>
                                    <p:animEffect transition="in" filter="wedge">
                                      <p:cBhvr>
                                        <p:cTn id="167" dur="2000"/>
                                        <p:tgtEl>
                                          <p:spTgt spid="24623"/>
                                        </p:tgtEl>
                                      </p:cBhvr>
                                    </p:animEffect>
                                  </p:childTnLst>
                                </p:cTn>
                              </p:par>
                            </p:childTnLst>
                          </p:cTn>
                        </p:par>
                      </p:childTnLst>
                    </p:cTn>
                  </p:par>
                  <p:par>
                    <p:cTn id="168" fill="hold" nodeType="clickPar">
                      <p:stCondLst>
                        <p:cond delay="indefinite"/>
                      </p:stCondLst>
                      <p:childTnLst>
                        <p:par>
                          <p:cTn id="169" fill="hold" nodeType="withGroup">
                            <p:stCondLst>
                              <p:cond delay="0"/>
                            </p:stCondLst>
                            <p:childTnLst>
                              <p:par>
                                <p:cTn id="170" presetID="20" presetClass="entr" presetSubtype="0" fill="hold" grpId="0" nodeType="clickEffect">
                                  <p:stCondLst>
                                    <p:cond delay="0"/>
                                  </p:stCondLst>
                                  <p:childTnLst>
                                    <p:set>
                                      <p:cBhvr>
                                        <p:cTn id="171" dur="1" fill="hold">
                                          <p:stCondLst>
                                            <p:cond delay="0"/>
                                          </p:stCondLst>
                                        </p:cTn>
                                        <p:tgtEl>
                                          <p:spTgt spid="24613"/>
                                        </p:tgtEl>
                                        <p:attrNameLst>
                                          <p:attrName>style.visibility</p:attrName>
                                        </p:attrNameLst>
                                      </p:cBhvr>
                                      <p:to>
                                        <p:strVal val="visible"/>
                                      </p:to>
                                    </p:set>
                                    <p:animEffect transition="in" filter="wedge">
                                      <p:cBhvr>
                                        <p:cTn id="172" dur="2000"/>
                                        <p:tgtEl>
                                          <p:spTgt spid="24613"/>
                                        </p:tgtEl>
                                      </p:cBhvr>
                                    </p:animEffect>
                                  </p:childTnLst>
                                </p:cTn>
                              </p:par>
                            </p:childTnLst>
                          </p:cTn>
                        </p:par>
                      </p:childTnLst>
                    </p:cTn>
                  </p:par>
                  <p:par>
                    <p:cTn id="173" fill="hold" nodeType="clickPar">
                      <p:stCondLst>
                        <p:cond delay="indefinite"/>
                      </p:stCondLst>
                      <p:childTnLst>
                        <p:par>
                          <p:cTn id="174" fill="hold" nodeType="withGroup">
                            <p:stCondLst>
                              <p:cond delay="0"/>
                            </p:stCondLst>
                            <p:childTnLst>
                              <p:par>
                                <p:cTn id="175" presetID="4" presetClass="entr" presetSubtype="16" fill="hold" grpId="0" nodeType="clickEffect">
                                  <p:stCondLst>
                                    <p:cond delay="0"/>
                                  </p:stCondLst>
                                  <p:childTnLst>
                                    <p:set>
                                      <p:cBhvr>
                                        <p:cTn id="176" dur="1" fill="hold">
                                          <p:stCondLst>
                                            <p:cond delay="0"/>
                                          </p:stCondLst>
                                        </p:cTn>
                                        <p:tgtEl>
                                          <p:spTgt spid="24624"/>
                                        </p:tgtEl>
                                        <p:attrNameLst>
                                          <p:attrName>style.visibility</p:attrName>
                                        </p:attrNameLst>
                                      </p:cBhvr>
                                      <p:to>
                                        <p:strVal val="visible"/>
                                      </p:to>
                                    </p:set>
                                    <p:animEffect transition="in" filter="box(in)">
                                      <p:cBhvr>
                                        <p:cTn id="177" dur="500"/>
                                        <p:tgtEl>
                                          <p:spTgt spid="24624"/>
                                        </p:tgtEl>
                                      </p:cBhvr>
                                    </p:animEffect>
                                  </p:childTnLst>
                                </p:cTn>
                              </p:par>
                              <p:par>
                                <p:cTn id="178" presetID="4" presetClass="entr" presetSubtype="16" fill="hold" grpId="0" nodeType="withEffect">
                                  <p:stCondLst>
                                    <p:cond delay="0"/>
                                  </p:stCondLst>
                                  <p:childTnLst>
                                    <p:set>
                                      <p:cBhvr>
                                        <p:cTn id="179" dur="1" fill="hold">
                                          <p:stCondLst>
                                            <p:cond delay="0"/>
                                          </p:stCondLst>
                                        </p:cTn>
                                        <p:tgtEl>
                                          <p:spTgt spid="24625"/>
                                        </p:tgtEl>
                                        <p:attrNameLst>
                                          <p:attrName>style.visibility</p:attrName>
                                        </p:attrNameLst>
                                      </p:cBhvr>
                                      <p:to>
                                        <p:strVal val="visible"/>
                                      </p:to>
                                    </p:set>
                                    <p:animEffect transition="in" filter="box(in)">
                                      <p:cBhvr>
                                        <p:cTn id="180" dur="500"/>
                                        <p:tgtEl>
                                          <p:spTgt spid="24625"/>
                                        </p:tgtEl>
                                      </p:cBhvr>
                                    </p:animEffect>
                                  </p:childTnLst>
                                </p:cTn>
                              </p:par>
                              <p:par>
                                <p:cTn id="181" presetID="4" presetClass="entr" presetSubtype="16" fill="hold" grpId="0" nodeType="withEffect">
                                  <p:stCondLst>
                                    <p:cond delay="0"/>
                                  </p:stCondLst>
                                  <p:childTnLst>
                                    <p:set>
                                      <p:cBhvr>
                                        <p:cTn id="182" dur="1" fill="hold">
                                          <p:stCondLst>
                                            <p:cond delay="0"/>
                                          </p:stCondLst>
                                        </p:cTn>
                                        <p:tgtEl>
                                          <p:spTgt spid="24626"/>
                                        </p:tgtEl>
                                        <p:attrNameLst>
                                          <p:attrName>style.visibility</p:attrName>
                                        </p:attrNameLst>
                                      </p:cBhvr>
                                      <p:to>
                                        <p:strVal val="visible"/>
                                      </p:to>
                                    </p:set>
                                    <p:animEffect transition="in" filter="box(in)">
                                      <p:cBhvr>
                                        <p:cTn id="183" dur="500"/>
                                        <p:tgtEl>
                                          <p:spTgt spid="24626"/>
                                        </p:tgtEl>
                                      </p:cBhvr>
                                    </p:animEffect>
                                  </p:childTnLst>
                                </p:cTn>
                              </p:par>
                              <p:par>
                                <p:cTn id="184" presetID="4" presetClass="entr" presetSubtype="16" fill="hold" grpId="0" nodeType="withEffect">
                                  <p:stCondLst>
                                    <p:cond delay="0"/>
                                  </p:stCondLst>
                                  <p:childTnLst>
                                    <p:set>
                                      <p:cBhvr>
                                        <p:cTn id="185" dur="1" fill="hold">
                                          <p:stCondLst>
                                            <p:cond delay="0"/>
                                          </p:stCondLst>
                                        </p:cTn>
                                        <p:tgtEl>
                                          <p:spTgt spid="24628"/>
                                        </p:tgtEl>
                                        <p:attrNameLst>
                                          <p:attrName>style.visibility</p:attrName>
                                        </p:attrNameLst>
                                      </p:cBhvr>
                                      <p:to>
                                        <p:strVal val="visible"/>
                                      </p:to>
                                    </p:set>
                                    <p:animEffect transition="in" filter="box(in)">
                                      <p:cBhvr>
                                        <p:cTn id="186" dur="500"/>
                                        <p:tgtEl>
                                          <p:spTgt spid="24628"/>
                                        </p:tgtEl>
                                      </p:cBhvr>
                                    </p:animEffect>
                                  </p:childTnLst>
                                </p:cTn>
                              </p:par>
                              <p:par>
                                <p:cTn id="187" presetID="4" presetClass="entr" presetSubtype="16" fill="hold" grpId="0" nodeType="withEffect">
                                  <p:stCondLst>
                                    <p:cond delay="0"/>
                                  </p:stCondLst>
                                  <p:childTnLst>
                                    <p:set>
                                      <p:cBhvr>
                                        <p:cTn id="188" dur="1" fill="hold">
                                          <p:stCondLst>
                                            <p:cond delay="0"/>
                                          </p:stCondLst>
                                        </p:cTn>
                                        <p:tgtEl>
                                          <p:spTgt spid="24629"/>
                                        </p:tgtEl>
                                        <p:attrNameLst>
                                          <p:attrName>style.visibility</p:attrName>
                                        </p:attrNameLst>
                                      </p:cBhvr>
                                      <p:to>
                                        <p:strVal val="visible"/>
                                      </p:to>
                                    </p:set>
                                    <p:animEffect transition="in" filter="box(in)">
                                      <p:cBhvr>
                                        <p:cTn id="189" dur="500"/>
                                        <p:tgtEl>
                                          <p:spTgt spid="24629"/>
                                        </p:tgtEl>
                                      </p:cBhvr>
                                    </p:animEffect>
                                  </p:childTnLst>
                                </p:cTn>
                              </p:par>
                              <p:par>
                                <p:cTn id="190" presetID="4" presetClass="entr" presetSubtype="16" fill="hold" grpId="0" nodeType="withEffect">
                                  <p:stCondLst>
                                    <p:cond delay="0"/>
                                  </p:stCondLst>
                                  <p:childTnLst>
                                    <p:set>
                                      <p:cBhvr>
                                        <p:cTn id="191" dur="1" fill="hold">
                                          <p:stCondLst>
                                            <p:cond delay="0"/>
                                          </p:stCondLst>
                                        </p:cTn>
                                        <p:tgtEl>
                                          <p:spTgt spid="24630"/>
                                        </p:tgtEl>
                                        <p:attrNameLst>
                                          <p:attrName>style.visibility</p:attrName>
                                        </p:attrNameLst>
                                      </p:cBhvr>
                                      <p:to>
                                        <p:strVal val="visible"/>
                                      </p:to>
                                    </p:set>
                                    <p:animEffect transition="in" filter="box(in)">
                                      <p:cBhvr>
                                        <p:cTn id="192" dur="500"/>
                                        <p:tgtEl>
                                          <p:spTgt spid="24630"/>
                                        </p:tgtEl>
                                      </p:cBhvr>
                                    </p:animEffect>
                                  </p:childTnLst>
                                </p:cTn>
                              </p:par>
                              <p:par>
                                <p:cTn id="193" presetID="4" presetClass="entr" presetSubtype="16" fill="hold" grpId="0" nodeType="withEffect">
                                  <p:stCondLst>
                                    <p:cond delay="0"/>
                                  </p:stCondLst>
                                  <p:childTnLst>
                                    <p:set>
                                      <p:cBhvr>
                                        <p:cTn id="194" dur="1" fill="hold">
                                          <p:stCondLst>
                                            <p:cond delay="0"/>
                                          </p:stCondLst>
                                        </p:cTn>
                                        <p:tgtEl>
                                          <p:spTgt spid="24631"/>
                                        </p:tgtEl>
                                        <p:attrNameLst>
                                          <p:attrName>style.visibility</p:attrName>
                                        </p:attrNameLst>
                                      </p:cBhvr>
                                      <p:to>
                                        <p:strVal val="visible"/>
                                      </p:to>
                                    </p:set>
                                    <p:animEffect transition="in" filter="box(in)">
                                      <p:cBhvr>
                                        <p:cTn id="195" dur="500"/>
                                        <p:tgtEl>
                                          <p:spTgt spid="24631"/>
                                        </p:tgtEl>
                                      </p:cBhvr>
                                    </p:animEffect>
                                  </p:childTnLst>
                                </p:cTn>
                              </p:par>
                              <p:par>
                                <p:cTn id="196" presetID="4" presetClass="entr" presetSubtype="16" fill="hold" grpId="0" nodeType="withEffect">
                                  <p:stCondLst>
                                    <p:cond delay="0"/>
                                  </p:stCondLst>
                                  <p:childTnLst>
                                    <p:set>
                                      <p:cBhvr>
                                        <p:cTn id="197" dur="1" fill="hold">
                                          <p:stCondLst>
                                            <p:cond delay="0"/>
                                          </p:stCondLst>
                                        </p:cTn>
                                        <p:tgtEl>
                                          <p:spTgt spid="24632"/>
                                        </p:tgtEl>
                                        <p:attrNameLst>
                                          <p:attrName>style.visibility</p:attrName>
                                        </p:attrNameLst>
                                      </p:cBhvr>
                                      <p:to>
                                        <p:strVal val="visible"/>
                                      </p:to>
                                    </p:set>
                                    <p:animEffect transition="in" filter="box(in)">
                                      <p:cBhvr>
                                        <p:cTn id="198" dur="500"/>
                                        <p:tgtEl>
                                          <p:spTgt spid="24632"/>
                                        </p:tgtEl>
                                      </p:cBhvr>
                                    </p:animEffect>
                                  </p:childTnLst>
                                </p:cTn>
                              </p:par>
                              <p:par>
                                <p:cTn id="199" presetID="4" presetClass="entr" presetSubtype="16" fill="hold" grpId="0" nodeType="withEffect">
                                  <p:stCondLst>
                                    <p:cond delay="0"/>
                                  </p:stCondLst>
                                  <p:childTnLst>
                                    <p:set>
                                      <p:cBhvr>
                                        <p:cTn id="200" dur="1" fill="hold">
                                          <p:stCondLst>
                                            <p:cond delay="0"/>
                                          </p:stCondLst>
                                        </p:cTn>
                                        <p:tgtEl>
                                          <p:spTgt spid="24633"/>
                                        </p:tgtEl>
                                        <p:attrNameLst>
                                          <p:attrName>style.visibility</p:attrName>
                                        </p:attrNameLst>
                                      </p:cBhvr>
                                      <p:to>
                                        <p:strVal val="visible"/>
                                      </p:to>
                                    </p:set>
                                    <p:animEffect transition="in" filter="box(in)">
                                      <p:cBhvr>
                                        <p:cTn id="201" dur="500"/>
                                        <p:tgtEl>
                                          <p:spTgt spid="24633"/>
                                        </p:tgtEl>
                                      </p:cBhvr>
                                    </p:animEffect>
                                  </p:childTnLst>
                                </p:cTn>
                              </p:par>
                              <p:par>
                                <p:cTn id="202" presetID="4" presetClass="entr" presetSubtype="16" fill="hold" grpId="0" nodeType="withEffect">
                                  <p:stCondLst>
                                    <p:cond delay="0"/>
                                  </p:stCondLst>
                                  <p:childTnLst>
                                    <p:set>
                                      <p:cBhvr>
                                        <p:cTn id="203" dur="1" fill="hold">
                                          <p:stCondLst>
                                            <p:cond delay="0"/>
                                          </p:stCondLst>
                                        </p:cTn>
                                        <p:tgtEl>
                                          <p:spTgt spid="24634"/>
                                        </p:tgtEl>
                                        <p:attrNameLst>
                                          <p:attrName>style.visibility</p:attrName>
                                        </p:attrNameLst>
                                      </p:cBhvr>
                                      <p:to>
                                        <p:strVal val="visible"/>
                                      </p:to>
                                    </p:set>
                                    <p:animEffect transition="in" filter="box(in)">
                                      <p:cBhvr>
                                        <p:cTn id="204" dur="500"/>
                                        <p:tgtEl>
                                          <p:spTgt spid="24634"/>
                                        </p:tgtEl>
                                      </p:cBhvr>
                                    </p:animEffect>
                                  </p:childTnLst>
                                </p:cTn>
                              </p:par>
                              <p:par>
                                <p:cTn id="205" presetID="4" presetClass="entr" presetSubtype="16" fill="hold" grpId="0" nodeType="withEffect">
                                  <p:stCondLst>
                                    <p:cond delay="0"/>
                                  </p:stCondLst>
                                  <p:childTnLst>
                                    <p:set>
                                      <p:cBhvr>
                                        <p:cTn id="206" dur="1" fill="hold">
                                          <p:stCondLst>
                                            <p:cond delay="0"/>
                                          </p:stCondLst>
                                        </p:cTn>
                                        <p:tgtEl>
                                          <p:spTgt spid="24635"/>
                                        </p:tgtEl>
                                        <p:attrNameLst>
                                          <p:attrName>style.visibility</p:attrName>
                                        </p:attrNameLst>
                                      </p:cBhvr>
                                      <p:to>
                                        <p:strVal val="visible"/>
                                      </p:to>
                                    </p:set>
                                    <p:animEffect transition="in" filter="box(in)">
                                      <p:cBhvr>
                                        <p:cTn id="207" dur="500"/>
                                        <p:tgtEl>
                                          <p:spTgt spid="24635"/>
                                        </p:tgtEl>
                                      </p:cBhvr>
                                    </p:animEffect>
                                  </p:childTnLst>
                                </p:cTn>
                              </p:par>
                              <p:par>
                                <p:cTn id="208" presetID="4" presetClass="entr" presetSubtype="16" fill="hold" grpId="0" nodeType="withEffect">
                                  <p:stCondLst>
                                    <p:cond delay="0"/>
                                  </p:stCondLst>
                                  <p:childTnLst>
                                    <p:set>
                                      <p:cBhvr>
                                        <p:cTn id="209" dur="1" fill="hold">
                                          <p:stCondLst>
                                            <p:cond delay="0"/>
                                          </p:stCondLst>
                                        </p:cTn>
                                        <p:tgtEl>
                                          <p:spTgt spid="24636"/>
                                        </p:tgtEl>
                                        <p:attrNameLst>
                                          <p:attrName>style.visibility</p:attrName>
                                        </p:attrNameLst>
                                      </p:cBhvr>
                                      <p:to>
                                        <p:strVal val="visible"/>
                                      </p:to>
                                    </p:set>
                                    <p:animEffect transition="in" filter="box(in)">
                                      <p:cBhvr>
                                        <p:cTn id="210" dur="500"/>
                                        <p:tgtEl>
                                          <p:spTgt spid="24636"/>
                                        </p:tgtEl>
                                      </p:cBhvr>
                                    </p:animEffect>
                                  </p:childTnLst>
                                </p:cTn>
                              </p:par>
                              <p:par>
                                <p:cTn id="211" presetID="4" presetClass="entr" presetSubtype="16" fill="hold" grpId="0" nodeType="withEffect">
                                  <p:stCondLst>
                                    <p:cond delay="0"/>
                                  </p:stCondLst>
                                  <p:childTnLst>
                                    <p:set>
                                      <p:cBhvr>
                                        <p:cTn id="212" dur="1" fill="hold">
                                          <p:stCondLst>
                                            <p:cond delay="0"/>
                                          </p:stCondLst>
                                        </p:cTn>
                                        <p:tgtEl>
                                          <p:spTgt spid="24637"/>
                                        </p:tgtEl>
                                        <p:attrNameLst>
                                          <p:attrName>style.visibility</p:attrName>
                                        </p:attrNameLst>
                                      </p:cBhvr>
                                      <p:to>
                                        <p:strVal val="visible"/>
                                      </p:to>
                                    </p:set>
                                    <p:animEffect transition="in" filter="box(in)">
                                      <p:cBhvr>
                                        <p:cTn id="213" dur="500"/>
                                        <p:tgtEl>
                                          <p:spTgt spid="24637"/>
                                        </p:tgtEl>
                                      </p:cBhvr>
                                    </p:animEffect>
                                  </p:childTnLst>
                                </p:cTn>
                              </p:par>
                            </p:childTnLst>
                          </p:cTn>
                        </p:par>
                      </p:childTnLst>
                    </p:cTn>
                  </p:par>
                  <p:par>
                    <p:cTn id="214" fill="hold" nodeType="clickPar">
                      <p:stCondLst>
                        <p:cond delay="indefinite"/>
                      </p:stCondLst>
                      <p:childTnLst>
                        <p:par>
                          <p:cTn id="215" fill="hold" nodeType="withGroup">
                            <p:stCondLst>
                              <p:cond delay="0"/>
                            </p:stCondLst>
                            <p:childTnLst>
                              <p:par>
                                <p:cTn id="216" presetID="4" presetClass="entr" presetSubtype="16" fill="hold" grpId="0" nodeType="clickEffect">
                                  <p:stCondLst>
                                    <p:cond delay="0"/>
                                  </p:stCondLst>
                                  <p:childTnLst>
                                    <p:set>
                                      <p:cBhvr>
                                        <p:cTn id="217" dur="1" fill="hold">
                                          <p:stCondLst>
                                            <p:cond delay="0"/>
                                          </p:stCondLst>
                                        </p:cTn>
                                        <p:tgtEl>
                                          <p:spTgt spid="24627"/>
                                        </p:tgtEl>
                                        <p:attrNameLst>
                                          <p:attrName>style.visibility</p:attrName>
                                        </p:attrNameLst>
                                      </p:cBhvr>
                                      <p:to>
                                        <p:strVal val="visible"/>
                                      </p:to>
                                    </p:set>
                                    <p:animEffect transition="in" filter="box(in)">
                                      <p:cBhvr>
                                        <p:cTn id="218" dur="500"/>
                                        <p:tgtEl>
                                          <p:spTgt spid="24627"/>
                                        </p:tgtEl>
                                      </p:cBhvr>
                                    </p:animEffect>
                                  </p:childTnLst>
                                </p:cTn>
                              </p:par>
                            </p:childTnLst>
                          </p:cTn>
                        </p:par>
                      </p:childTnLst>
                    </p:cTn>
                  </p:par>
                  <p:par>
                    <p:cTn id="219" fill="hold" nodeType="clickPar">
                      <p:stCondLst>
                        <p:cond delay="indefinite"/>
                      </p:stCondLst>
                      <p:childTnLst>
                        <p:par>
                          <p:cTn id="220" fill="hold" nodeType="withGroup">
                            <p:stCondLst>
                              <p:cond delay="0"/>
                            </p:stCondLst>
                            <p:childTnLst>
                              <p:par>
                                <p:cTn id="221" presetID="5" presetClass="entr" presetSubtype="10" fill="hold" grpId="0" nodeType="clickEffect">
                                  <p:stCondLst>
                                    <p:cond delay="0"/>
                                  </p:stCondLst>
                                  <p:childTnLst>
                                    <p:set>
                                      <p:cBhvr>
                                        <p:cTn id="222" dur="1" fill="hold">
                                          <p:stCondLst>
                                            <p:cond delay="0"/>
                                          </p:stCondLst>
                                        </p:cTn>
                                        <p:tgtEl>
                                          <p:spTgt spid="24638"/>
                                        </p:tgtEl>
                                        <p:attrNameLst>
                                          <p:attrName>style.visibility</p:attrName>
                                        </p:attrNameLst>
                                      </p:cBhvr>
                                      <p:to>
                                        <p:strVal val="visible"/>
                                      </p:to>
                                    </p:set>
                                    <p:animEffect transition="in" filter="checkerboard(across)">
                                      <p:cBhvr>
                                        <p:cTn id="223" dur="500"/>
                                        <p:tgtEl>
                                          <p:spTgt spid="24638"/>
                                        </p:tgtEl>
                                      </p:cBhvr>
                                    </p:animEffect>
                                  </p:childTnLst>
                                </p:cTn>
                              </p:par>
                              <p:par>
                                <p:cTn id="224" presetID="5" presetClass="entr" presetSubtype="10" fill="hold" grpId="0" nodeType="withEffect">
                                  <p:stCondLst>
                                    <p:cond delay="0"/>
                                  </p:stCondLst>
                                  <p:childTnLst>
                                    <p:set>
                                      <p:cBhvr>
                                        <p:cTn id="225" dur="1" fill="hold">
                                          <p:stCondLst>
                                            <p:cond delay="0"/>
                                          </p:stCondLst>
                                        </p:cTn>
                                        <p:tgtEl>
                                          <p:spTgt spid="24639"/>
                                        </p:tgtEl>
                                        <p:attrNameLst>
                                          <p:attrName>style.visibility</p:attrName>
                                        </p:attrNameLst>
                                      </p:cBhvr>
                                      <p:to>
                                        <p:strVal val="visible"/>
                                      </p:to>
                                    </p:set>
                                    <p:animEffect transition="in" filter="checkerboard(across)">
                                      <p:cBhvr>
                                        <p:cTn id="226" dur="500"/>
                                        <p:tgtEl>
                                          <p:spTgt spid="24639"/>
                                        </p:tgtEl>
                                      </p:cBhvr>
                                    </p:animEffect>
                                  </p:childTnLst>
                                </p:cTn>
                              </p:par>
                              <p:par>
                                <p:cTn id="227" presetID="5" presetClass="entr" presetSubtype="10" fill="hold" grpId="0" nodeType="withEffect">
                                  <p:stCondLst>
                                    <p:cond delay="0"/>
                                  </p:stCondLst>
                                  <p:childTnLst>
                                    <p:set>
                                      <p:cBhvr>
                                        <p:cTn id="228" dur="1" fill="hold">
                                          <p:stCondLst>
                                            <p:cond delay="0"/>
                                          </p:stCondLst>
                                        </p:cTn>
                                        <p:tgtEl>
                                          <p:spTgt spid="24640"/>
                                        </p:tgtEl>
                                        <p:attrNameLst>
                                          <p:attrName>style.visibility</p:attrName>
                                        </p:attrNameLst>
                                      </p:cBhvr>
                                      <p:to>
                                        <p:strVal val="visible"/>
                                      </p:to>
                                    </p:set>
                                    <p:animEffect transition="in" filter="checkerboard(across)">
                                      <p:cBhvr>
                                        <p:cTn id="229" dur="500"/>
                                        <p:tgtEl>
                                          <p:spTgt spid="24640"/>
                                        </p:tgtEl>
                                      </p:cBhvr>
                                    </p:animEffect>
                                  </p:childTnLst>
                                </p:cTn>
                              </p:par>
                              <p:par>
                                <p:cTn id="230" presetID="5" presetClass="entr" presetSubtype="10" fill="hold" grpId="0" nodeType="withEffect">
                                  <p:stCondLst>
                                    <p:cond delay="0"/>
                                  </p:stCondLst>
                                  <p:childTnLst>
                                    <p:set>
                                      <p:cBhvr>
                                        <p:cTn id="231" dur="1" fill="hold">
                                          <p:stCondLst>
                                            <p:cond delay="0"/>
                                          </p:stCondLst>
                                        </p:cTn>
                                        <p:tgtEl>
                                          <p:spTgt spid="24641"/>
                                        </p:tgtEl>
                                        <p:attrNameLst>
                                          <p:attrName>style.visibility</p:attrName>
                                        </p:attrNameLst>
                                      </p:cBhvr>
                                      <p:to>
                                        <p:strVal val="visible"/>
                                      </p:to>
                                    </p:set>
                                    <p:animEffect transition="in" filter="checkerboard(across)">
                                      <p:cBhvr>
                                        <p:cTn id="232" dur="500"/>
                                        <p:tgtEl>
                                          <p:spTgt spid="24641"/>
                                        </p:tgtEl>
                                      </p:cBhvr>
                                    </p:animEffect>
                                  </p:childTnLst>
                                </p:cTn>
                              </p:par>
                              <p:par>
                                <p:cTn id="233" presetID="5" presetClass="entr" presetSubtype="10" fill="hold" grpId="0" nodeType="withEffect">
                                  <p:stCondLst>
                                    <p:cond delay="0"/>
                                  </p:stCondLst>
                                  <p:childTnLst>
                                    <p:set>
                                      <p:cBhvr>
                                        <p:cTn id="234" dur="1" fill="hold">
                                          <p:stCondLst>
                                            <p:cond delay="0"/>
                                          </p:stCondLst>
                                        </p:cTn>
                                        <p:tgtEl>
                                          <p:spTgt spid="24642"/>
                                        </p:tgtEl>
                                        <p:attrNameLst>
                                          <p:attrName>style.visibility</p:attrName>
                                        </p:attrNameLst>
                                      </p:cBhvr>
                                      <p:to>
                                        <p:strVal val="visible"/>
                                      </p:to>
                                    </p:set>
                                    <p:animEffect transition="in" filter="checkerboard(across)">
                                      <p:cBhvr>
                                        <p:cTn id="235" dur="500"/>
                                        <p:tgtEl>
                                          <p:spTgt spid="24642"/>
                                        </p:tgtEl>
                                      </p:cBhvr>
                                    </p:animEffect>
                                  </p:childTnLst>
                                </p:cTn>
                              </p:par>
                              <p:par>
                                <p:cTn id="236" presetID="5" presetClass="entr" presetSubtype="10" fill="hold" grpId="0" nodeType="withEffect">
                                  <p:stCondLst>
                                    <p:cond delay="0"/>
                                  </p:stCondLst>
                                  <p:childTnLst>
                                    <p:set>
                                      <p:cBhvr>
                                        <p:cTn id="237" dur="1" fill="hold">
                                          <p:stCondLst>
                                            <p:cond delay="0"/>
                                          </p:stCondLst>
                                        </p:cTn>
                                        <p:tgtEl>
                                          <p:spTgt spid="24643"/>
                                        </p:tgtEl>
                                        <p:attrNameLst>
                                          <p:attrName>style.visibility</p:attrName>
                                        </p:attrNameLst>
                                      </p:cBhvr>
                                      <p:to>
                                        <p:strVal val="visible"/>
                                      </p:to>
                                    </p:set>
                                    <p:animEffect transition="in" filter="checkerboard(across)">
                                      <p:cBhvr>
                                        <p:cTn id="238" dur="500"/>
                                        <p:tgtEl>
                                          <p:spTgt spid="24643"/>
                                        </p:tgtEl>
                                      </p:cBhvr>
                                    </p:animEffect>
                                  </p:childTnLst>
                                </p:cTn>
                              </p:par>
                              <p:par>
                                <p:cTn id="239" presetID="5" presetClass="entr" presetSubtype="10" fill="hold" grpId="0" nodeType="withEffect">
                                  <p:stCondLst>
                                    <p:cond delay="0"/>
                                  </p:stCondLst>
                                  <p:childTnLst>
                                    <p:set>
                                      <p:cBhvr>
                                        <p:cTn id="240" dur="1" fill="hold">
                                          <p:stCondLst>
                                            <p:cond delay="0"/>
                                          </p:stCondLst>
                                        </p:cTn>
                                        <p:tgtEl>
                                          <p:spTgt spid="24644"/>
                                        </p:tgtEl>
                                        <p:attrNameLst>
                                          <p:attrName>style.visibility</p:attrName>
                                        </p:attrNameLst>
                                      </p:cBhvr>
                                      <p:to>
                                        <p:strVal val="visible"/>
                                      </p:to>
                                    </p:set>
                                    <p:animEffect transition="in" filter="checkerboard(across)">
                                      <p:cBhvr>
                                        <p:cTn id="241" dur="500"/>
                                        <p:tgtEl>
                                          <p:spTgt spid="24644"/>
                                        </p:tgtEl>
                                      </p:cBhvr>
                                    </p:animEffect>
                                  </p:childTnLst>
                                </p:cTn>
                              </p:par>
                              <p:par>
                                <p:cTn id="242" presetID="5" presetClass="entr" presetSubtype="10" fill="hold" grpId="0" nodeType="withEffect">
                                  <p:stCondLst>
                                    <p:cond delay="0"/>
                                  </p:stCondLst>
                                  <p:childTnLst>
                                    <p:set>
                                      <p:cBhvr>
                                        <p:cTn id="243" dur="1" fill="hold">
                                          <p:stCondLst>
                                            <p:cond delay="0"/>
                                          </p:stCondLst>
                                        </p:cTn>
                                        <p:tgtEl>
                                          <p:spTgt spid="24645"/>
                                        </p:tgtEl>
                                        <p:attrNameLst>
                                          <p:attrName>style.visibility</p:attrName>
                                        </p:attrNameLst>
                                      </p:cBhvr>
                                      <p:to>
                                        <p:strVal val="visible"/>
                                      </p:to>
                                    </p:set>
                                    <p:animEffect transition="in" filter="checkerboard(across)">
                                      <p:cBhvr>
                                        <p:cTn id="244" dur="500"/>
                                        <p:tgtEl>
                                          <p:spTgt spid="24645"/>
                                        </p:tgtEl>
                                      </p:cBhvr>
                                    </p:animEffect>
                                  </p:childTnLst>
                                </p:cTn>
                              </p:par>
                              <p:par>
                                <p:cTn id="245" presetID="5" presetClass="entr" presetSubtype="10" fill="hold" grpId="0" nodeType="withEffect">
                                  <p:stCondLst>
                                    <p:cond delay="0"/>
                                  </p:stCondLst>
                                  <p:childTnLst>
                                    <p:set>
                                      <p:cBhvr>
                                        <p:cTn id="246" dur="1" fill="hold">
                                          <p:stCondLst>
                                            <p:cond delay="0"/>
                                          </p:stCondLst>
                                        </p:cTn>
                                        <p:tgtEl>
                                          <p:spTgt spid="24646"/>
                                        </p:tgtEl>
                                        <p:attrNameLst>
                                          <p:attrName>style.visibility</p:attrName>
                                        </p:attrNameLst>
                                      </p:cBhvr>
                                      <p:to>
                                        <p:strVal val="visible"/>
                                      </p:to>
                                    </p:set>
                                    <p:animEffect transition="in" filter="checkerboard(across)">
                                      <p:cBhvr>
                                        <p:cTn id="247" dur="500"/>
                                        <p:tgtEl>
                                          <p:spTgt spid="24646"/>
                                        </p:tgtEl>
                                      </p:cBhvr>
                                    </p:animEffect>
                                  </p:childTnLst>
                                </p:cTn>
                              </p:par>
                              <p:par>
                                <p:cTn id="248" presetID="5" presetClass="entr" presetSubtype="10" fill="hold" grpId="0" nodeType="withEffect">
                                  <p:stCondLst>
                                    <p:cond delay="0"/>
                                  </p:stCondLst>
                                  <p:childTnLst>
                                    <p:set>
                                      <p:cBhvr>
                                        <p:cTn id="249" dur="1" fill="hold">
                                          <p:stCondLst>
                                            <p:cond delay="0"/>
                                          </p:stCondLst>
                                        </p:cTn>
                                        <p:tgtEl>
                                          <p:spTgt spid="24647"/>
                                        </p:tgtEl>
                                        <p:attrNameLst>
                                          <p:attrName>style.visibility</p:attrName>
                                        </p:attrNameLst>
                                      </p:cBhvr>
                                      <p:to>
                                        <p:strVal val="visible"/>
                                      </p:to>
                                    </p:set>
                                    <p:animEffect transition="in" filter="checkerboard(across)">
                                      <p:cBhvr>
                                        <p:cTn id="250" dur="500"/>
                                        <p:tgtEl>
                                          <p:spTgt spid="24647"/>
                                        </p:tgtEl>
                                      </p:cBhvr>
                                    </p:animEffect>
                                  </p:childTnLst>
                                </p:cTn>
                              </p:par>
                              <p:par>
                                <p:cTn id="251" presetID="5" presetClass="entr" presetSubtype="10" fill="hold" grpId="0" nodeType="withEffect">
                                  <p:stCondLst>
                                    <p:cond delay="0"/>
                                  </p:stCondLst>
                                  <p:childTnLst>
                                    <p:set>
                                      <p:cBhvr>
                                        <p:cTn id="252" dur="1" fill="hold">
                                          <p:stCondLst>
                                            <p:cond delay="0"/>
                                          </p:stCondLst>
                                        </p:cTn>
                                        <p:tgtEl>
                                          <p:spTgt spid="24648"/>
                                        </p:tgtEl>
                                        <p:attrNameLst>
                                          <p:attrName>style.visibility</p:attrName>
                                        </p:attrNameLst>
                                      </p:cBhvr>
                                      <p:to>
                                        <p:strVal val="visible"/>
                                      </p:to>
                                    </p:set>
                                    <p:animEffect transition="in" filter="checkerboard(across)">
                                      <p:cBhvr>
                                        <p:cTn id="253" dur="500"/>
                                        <p:tgtEl>
                                          <p:spTgt spid="24648"/>
                                        </p:tgtEl>
                                      </p:cBhvr>
                                    </p:animEffect>
                                  </p:childTnLst>
                                </p:cTn>
                              </p:par>
                              <p:par>
                                <p:cTn id="254" presetID="5" presetClass="entr" presetSubtype="10" fill="hold" grpId="0" nodeType="withEffect">
                                  <p:stCondLst>
                                    <p:cond delay="0"/>
                                  </p:stCondLst>
                                  <p:childTnLst>
                                    <p:set>
                                      <p:cBhvr>
                                        <p:cTn id="255" dur="1" fill="hold">
                                          <p:stCondLst>
                                            <p:cond delay="0"/>
                                          </p:stCondLst>
                                        </p:cTn>
                                        <p:tgtEl>
                                          <p:spTgt spid="24649"/>
                                        </p:tgtEl>
                                        <p:attrNameLst>
                                          <p:attrName>style.visibility</p:attrName>
                                        </p:attrNameLst>
                                      </p:cBhvr>
                                      <p:to>
                                        <p:strVal val="visible"/>
                                      </p:to>
                                    </p:set>
                                    <p:animEffect transition="in" filter="checkerboard(across)">
                                      <p:cBhvr>
                                        <p:cTn id="256" dur="500"/>
                                        <p:tgtEl>
                                          <p:spTgt spid="24649"/>
                                        </p:tgtEl>
                                      </p:cBhvr>
                                    </p:animEffect>
                                  </p:childTnLst>
                                </p:cTn>
                              </p:par>
                              <p:par>
                                <p:cTn id="257" presetID="5" presetClass="entr" presetSubtype="10" fill="hold" grpId="0" nodeType="withEffect">
                                  <p:stCondLst>
                                    <p:cond delay="0"/>
                                  </p:stCondLst>
                                  <p:childTnLst>
                                    <p:set>
                                      <p:cBhvr>
                                        <p:cTn id="258" dur="1" fill="hold">
                                          <p:stCondLst>
                                            <p:cond delay="0"/>
                                          </p:stCondLst>
                                        </p:cTn>
                                        <p:tgtEl>
                                          <p:spTgt spid="24650"/>
                                        </p:tgtEl>
                                        <p:attrNameLst>
                                          <p:attrName>style.visibility</p:attrName>
                                        </p:attrNameLst>
                                      </p:cBhvr>
                                      <p:to>
                                        <p:strVal val="visible"/>
                                      </p:to>
                                    </p:set>
                                    <p:animEffect transition="in" filter="checkerboard(across)">
                                      <p:cBhvr>
                                        <p:cTn id="259" dur="500"/>
                                        <p:tgtEl>
                                          <p:spTgt spid="24650"/>
                                        </p:tgtEl>
                                      </p:cBhvr>
                                    </p:animEffect>
                                  </p:childTnLst>
                                </p:cTn>
                              </p:par>
                            </p:childTnLst>
                          </p:cTn>
                        </p:par>
                      </p:childTnLst>
                    </p:cTn>
                  </p:par>
                  <p:par>
                    <p:cTn id="260" fill="hold" nodeType="clickPar">
                      <p:stCondLst>
                        <p:cond delay="indefinite"/>
                      </p:stCondLst>
                      <p:childTnLst>
                        <p:par>
                          <p:cTn id="261" fill="hold" nodeType="withGroup">
                            <p:stCondLst>
                              <p:cond delay="0"/>
                            </p:stCondLst>
                            <p:childTnLst>
                              <p:par>
                                <p:cTn id="262" presetID="5" presetClass="entr" presetSubtype="10" fill="hold" grpId="0" nodeType="clickEffect">
                                  <p:stCondLst>
                                    <p:cond delay="0"/>
                                  </p:stCondLst>
                                  <p:childTnLst>
                                    <p:set>
                                      <p:cBhvr>
                                        <p:cTn id="263" dur="1" fill="hold">
                                          <p:stCondLst>
                                            <p:cond delay="0"/>
                                          </p:stCondLst>
                                        </p:cTn>
                                        <p:tgtEl>
                                          <p:spTgt spid="24651"/>
                                        </p:tgtEl>
                                        <p:attrNameLst>
                                          <p:attrName>style.visibility</p:attrName>
                                        </p:attrNameLst>
                                      </p:cBhvr>
                                      <p:to>
                                        <p:strVal val="visible"/>
                                      </p:to>
                                    </p:set>
                                    <p:animEffect transition="in" filter="checkerboard(across)">
                                      <p:cBhvr>
                                        <p:cTn id="264" dur="500"/>
                                        <p:tgtEl>
                                          <p:spTgt spid="246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0" grpId="0"/>
      <p:bldP spid="24582" grpId="0" animBg="1"/>
      <p:bldP spid="24585" grpId="0" animBg="1"/>
      <p:bldP spid="24588" grpId="0" animBg="1"/>
      <p:bldP spid="24592" grpId="0" animBg="1"/>
      <p:bldP spid="24593" grpId="0"/>
      <p:bldP spid="24595" grpId="0"/>
      <p:bldP spid="24596" grpId="0" animBg="1"/>
      <p:bldP spid="24597" grpId="0" animBg="1"/>
      <p:bldP spid="24598" grpId="0"/>
      <p:bldP spid="24599" grpId="0"/>
      <p:bldP spid="24600" grpId="0" animBg="1"/>
      <p:bldP spid="24601" grpId="0"/>
      <p:bldP spid="24602" grpId="0"/>
      <p:bldP spid="24603" grpId="0" animBg="1"/>
      <p:bldP spid="24604" grpId="0"/>
      <p:bldP spid="24605" grpId="0"/>
      <p:bldP spid="24606" grpId="0"/>
      <p:bldP spid="24607" grpId="0" animBg="1"/>
      <p:bldP spid="24609" grpId="0"/>
      <p:bldP spid="24610" grpId="0"/>
      <p:bldP spid="24611" grpId="0" animBg="1"/>
      <p:bldP spid="24612" grpId="0" animBg="1"/>
      <p:bldP spid="24613" grpId="0"/>
      <p:bldP spid="24614" grpId="0"/>
      <p:bldP spid="24615" grpId="0"/>
      <p:bldP spid="24616" grpId="0" animBg="1"/>
      <p:bldP spid="24617" grpId="0"/>
      <p:bldP spid="24618" grpId="0"/>
      <p:bldP spid="24619" grpId="0" animBg="1"/>
      <p:bldP spid="24620" grpId="0"/>
      <p:bldP spid="24621" grpId="0"/>
      <p:bldP spid="24622" grpId="0"/>
      <p:bldP spid="24623" grpId="0" animBg="1"/>
      <p:bldP spid="24624" grpId="0"/>
      <p:bldP spid="24625" grpId="0" animBg="1"/>
      <p:bldP spid="24626" grpId="0" animBg="1"/>
      <p:bldP spid="24627" grpId="0"/>
      <p:bldP spid="24628" grpId="0"/>
      <p:bldP spid="24629" grpId="0"/>
      <p:bldP spid="24630" grpId="0" animBg="1"/>
      <p:bldP spid="24631" grpId="0"/>
      <p:bldP spid="24632" grpId="0"/>
      <p:bldP spid="24633" grpId="0" animBg="1"/>
      <p:bldP spid="24634" grpId="0"/>
      <p:bldP spid="24635" grpId="0"/>
      <p:bldP spid="24636" grpId="0"/>
      <p:bldP spid="24637" grpId="0" animBg="1"/>
      <p:bldP spid="24638" grpId="0"/>
      <p:bldP spid="24639" grpId="0" animBg="1"/>
      <p:bldP spid="24640" grpId="0" animBg="1"/>
      <p:bldP spid="24641" grpId="0"/>
      <p:bldP spid="24642" grpId="0"/>
      <p:bldP spid="24643" grpId="0" animBg="1"/>
      <p:bldP spid="24644" grpId="0"/>
      <p:bldP spid="24645" grpId="0"/>
      <p:bldP spid="24646" grpId="0" animBg="1"/>
      <p:bldP spid="24647" grpId="0"/>
      <p:bldP spid="24648" grpId="0"/>
      <p:bldP spid="24649" grpId="0"/>
      <p:bldP spid="24650" grpId="0" animBg="1"/>
      <p:bldP spid="24651" grpId="0"/>
      <p:bldP spid="24652" grpId="0"/>
      <p:bldP spid="24653" grpId="0" animBg="1"/>
      <p:bldP spid="2465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Picture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1" name="AutoShape 5"/>
          <p:cNvSpPr>
            <a:spLocks noChangeArrowheads="1"/>
          </p:cNvSpPr>
          <p:nvPr/>
        </p:nvSpPr>
        <p:spPr bwMode="auto">
          <a:xfrm>
            <a:off x="2209800" y="838200"/>
            <a:ext cx="6324600" cy="4572000"/>
          </a:xfrm>
          <a:prstGeom prst="ellipseRibbon">
            <a:avLst>
              <a:gd name="adj1" fmla="val 25000"/>
              <a:gd name="adj2" fmla="val 50000"/>
              <a:gd name="adj3" fmla="val 12500"/>
            </a:avLst>
          </a:prstGeom>
          <a:solidFill>
            <a:srgbClr val="FFFF00"/>
          </a:solidFill>
          <a:ln w="9525" cap="rnd">
            <a:solidFill>
              <a:srgbClr val="FF0000"/>
            </a:solidFill>
            <a:prstDash val="sysDot"/>
            <a:round/>
            <a:headEnd/>
            <a:tailEnd/>
          </a:ln>
        </p:spPr>
        <p:txBody>
          <a:bodyPr wrap="none" anchor="ctr"/>
          <a:lstStyle/>
          <a:p>
            <a:pPr algn="ctr"/>
            <a:r>
              <a:rPr lang="en-US" altLang="ja-JP" sz="3600" b="1" dirty="0">
                <a:solidFill>
                  <a:srgbClr val="FF0000"/>
                </a:solidFill>
                <a:effectLst>
                  <a:outerShdw blurRad="38100" dist="38100" dir="2700000" algn="tl">
                    <a:srgbClr val="000000">
                      <a:alpha val="43137"/>
                    </a:srgbClr>
                  </a:outerShdw>
                </a:effectLst>
                <a:ea typeface="MS PGothic" pitchFamily="34" charset="-128"/>
              </a:rPr>
              <a:t>VẬN DỤNG – TRẢI NGHIỆM</a:t>
            </a:r>
          </a:p>
          <a:p>
            <a:pPr algn="ctr"/>
            <a:r>
              <a:rPr lang="en-US" altLang="ja-JP" sz="3200" b="1" i="1" dirty="0" err="1">
                <a:ea typeface="MS PGothic" pitchFamily="34" charset="-128"/>
              </a:rPr>
              <a:t>Làm</a:t>
            </a:r>
            <a:r>
              <a:rPr lang="en-US" altLang="ja-JP" sz="3200" b="1" i="1" dirty="0">
                <a:ea typeface="MS PGothic" pitchFamily="34" charset="-128"/>
              </a:rPr>
              <a:t> </a:t>
            </a:r>
            <a:r>
              <a:rPr lang="en-US" altLang="ja-JP" sz="3200" b="1" i="1" dirty="0" err="1">
                <a:ea typeface="MS PGothic" pitchFamily="34" charset="-128"/>
              </a:rPr>
              <a:t>bài</a:t>
            </a:r>
            <a:r>
              <a:rPr lang="en-US" altLang="ja-JP" sz="3200" b="1" i="1" dirty="0">
                <a:ea typeface="MS PGothic" pitchFamily="34" charset="-128"/>
              </a:rPr>
              <a:t> </a:t>
            </a:r>
            <a:r>
              <a:rPr lang="en-US" altLang="ja-JP" sz="3200" b="1" i="1" dirty="0" err="1">
                <a:ea typeface="MS PGothic" pitchFamily="34" charset="-128"/>
              </a:rPr>
              <a:t>vào</a:t>
            </a:r>
            <a:r>
              <a:rPr lang="en-US" altLang="ja-JP" sz="3200" b="1" i="1" dirty="0">
                <a:ea typeface="MS PGothic" pitchFamily="34" charset="-128"/>
              </a:rPr>
              <a:t> </a:t>
            </a:r>
            <a:r>
              <a:rPr lang="en-US" altLang="ja-JP" sz="3200" b="1" i="1" dirty="0" err="1">
                <a:ea typeface="MS PGothic" pitchFamily="34" charset="-128"/>
              </a:rPr>
              <a:t>vở</a:t>
            </a:r>
            <a:r>
              <a:rPr lang="en-US" altLang="ja-JP" sz="3200" b="1" i="1" dirty="0">
                <a:ea typeface="MS PGothic" pitchFamily="34" charset="-128"/>
              </a:rPr>
              <a:t> </a:t>
            </a:r>
            <a:r>
              <a:rPr lang="en-US" altLang="ja-JP" sz="3200" b="1" i="1" dirty="0" err="1">
                <a:ea typeface="MS PGothic" pitchFamily="34" charset="-128"/>
              </a:rPr>
              <a:t>bài</a:t>
            </a:r>
            <a:r>
              <a:rPr lang="en-US" altLang="ja-JP" sz="3200" b="1" i="1" dirty="0">
                <a:ea typeface="MS PGothic" pitchFamily="34" charset="-128"/>
              </a:rPr>
              <a:t> </a:t>
            </a:r>
            <a:r>
              <a:rPr lang="en-US" altLang="ja-JP" sz="3200" b="1" i="1" dirty="0" err="1">
                <a:ea typeface="MS PGothic" pitchFamily="34" charset="-128"/>
              </a:rPr>
              <a:t>tập</a:t>
            </a:r>
            <a:endParaRPr lang="en-US" altLang="ja-JP" sz="3200" b="1" i="1" dirty="0">
              <a:ea typeface="MS PGothic" pitchFamily="34" charset="-128"/>
            </a:endParaRPr>
          </a:p>
          <a:p>
            <a:pPr algn="ctr"/>
            <a:r>
              <a:rPr lang="en-US" altLang="ja-JP" sz="3200" b="1" i="1" dirty="0" err="1">
                <a:ea typeface="MS PGothic" pitchFamily="34" charset="-128"/>
              </a:rPr>
              <a:t>Chuẩn</a:t>
            </a:r>
            <a:r>
              <a:rPr lang="en-US" altLang="ja-JP" sz="3200" b="1" i="1" dirty="0">
                <a:ea typeface="MS PGothic" pitchFamily="34" charset="-128"/>
              </a:rPr>
              <a:t> </a:t>
            </a:r>
            <a:r>
              <a:rPr lang="en-US" altLang="ja-JP" sz="3200" b="1" i="1" dirty="0" err="1">
                <a:ea typeface="MS PGothic" pitchFamily="34" charset="-128"/>
              </a:rPr>
              <a:t>bị</a:t>
            </a:r>
            <a:r>
              <a:rPr lang="en-US" altLang="ja-JP" sz="3200" b="1" i="1" dirty="0">
                <a:ea typeface="MS PGothic" pitchFamily="34" charset="-128"/>
              </a:rPr>
              <a:t> </a:t>
            </a:r>
            <a:r>
              <a:rPr lang="en-US" altLang="ja-JP" sz="3200" b="1" i="1" dirty="0" err="1">
                <a:ea typeface="MS PGothic" pitchFamily="34" charset="-128"/>
              </a:rPr>
              <a:t>bài</a:t>
            </a:r>
            <a:r>
              <a:rPr lang="en-US" altLang="ja-JP" sz="3200" b="1" i="1" dirty="0">
                <a:ea typeface="MS PGothic" pitchFamily="34" charset="-128"/>
              </a:rPr>
              <a:t>:”</a:t>
            </a:r>
            <a:r>
              <a:rPr lang="en-US" altLang="ja-JP" sz="3200" b="1" i="1" dirty="0" err="1">
                <a:ea typeface="MS PGothic" pitchFamily="34" charset="-128"/>
              </a:rPr>
              <a:t>Phép</a:t>
            </a:r>
            <a:r>
              <a:rPr lang="en-US" altLang="ja-JP" sz="3200" b="1" i="1" dirty="0">
                <a:ea typeface="MS PGothic" pitchFamily="34" charset="-128"/>
              </a:rPr>
              <a:t> </a:t>
            </a:r>
            <a:r>
              <a:rPr lang="en-US" altLang="ja-JP" sz="3200" b="1" i="1" dirty="0" err="1">
                <a:ea typeface="MS PGothic" pitchFamily="34" charset="-128"/>
              </a:rPr>
              <a:t>trừ</a:t>
            </a:r>
            <a:endParaRPr lang="en-US" altLang="ja-JP" sz="3200" b="1" i="1" dirty="0">
              <a:ea typeface="MS PGothic" pitchFamily="34" charset="-128"/>
            </a:endParaRPr>
          </a:p>
          <a:p>
            <a:pPr algn="ctr"/>
            <a:r>
              <a:rPr lang="en-US" altLang="ja-JP" sz="3200" b="1" i="1" dirty="0" err="1">
                <a:ea typeface="MS PGothic" pitchFamily="34" charset="-128"/>
              </a:rPr>
              <a:t>phân</a:t>
            </a:r>
            <a:r>
              <a:rPr lang="en-US" altLang="ja-JP" sz="3200" b="1" i="1" dirty="0">
                <a:ea typeface="MS PGothic" pitchFamily="34" charset="-128"/>
              </a:rPr>
              <a:t> </a:t>
            </a:r>
            <a:r>
              <a:rPr lang="en-US" altLang="ja-JP" sz="3200" b="1" i="1" dirty="0" err="1">
                <a:ea typeface="MS PGothic" pitchFamily="34" charset="-128"/>
              </a:rPr>
              <a:t>số</a:t>
            </a:r>
            <a:r>
              <a:rPr lang="en-US" altLang="ja-JP" sz="3200" b="1" i="1" dirty="0">
                <a:ea typeface="MS PGothic" pitchFamily="34" charset="-128"/>
              </a:rPr>
              <a:t>(TT)”</a:t>
            </a:r>
          </a:p>
          <a:p>
            <a:pPr algn="ctr"/>
            <a:endParaRPr lang="en-US" b="1" i="1" u="sng"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9221"/>
                                        </p:tgtEl>
                                        <p:attrNameLst>
                                          <p:attrName>style.visibility</p:attrName>
                                        </p:attrNameLst>
                                      </p:cBhvr>
                                      <p:to>
                                        <p:strVal val="visible"/>
                                      </p:to>
                                    </p:set>
                                    <p:animEffect transition="in" filter="wheel(4)">
                                      <p:cBhvr>
                                        <p:cTn id="7" dur="2000"/>
                                        <p:tgtEl>
                                          <p:spTgt spid="92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ChangeArrowheads="1"/>
          </p:cNvSpPr>
          <p:nvPr/>
        </p:nvSpPr>
        <p:spPr bwMode="auto">
          <a:xfrm>
            <a:off x="152400" y="152400"/>
            <a:ext cx="9144000" cy="6858000"/>
          </a:xfrm>
          <a:prstGeom prst="rect">
            <a:avLst/>
          </a:prstGeom>
          <a:gradFill rotWithShape="1">
            <a:gsLst>
              <a:gs pos="0">
                <a:srgbClr val="99FFCC"/>
              </a:gs>
              <a:gs pos="100000">
                <a:schemeClr val="bg1"/>
              </a:gs>
            </a:gsLst>
            <a:path path="shape">
              <a:fillToRect l="50000" t="50000" r="50000" b="50000"/>
            </a:path>
          </a:gradFill>
          <a:ln w="9525">
            <a:solidFill>
              <a:schemeClr val="tx1"/>
            </a:solidFill>
            <a:miter lim="800000"/>
            <a:headEnd/>
            <a:tailEnd/>
          </a:ln>
        </p:spPr>
        <p:txBody>
          <a:bodyPr wrap="none" anchor="ctr"/>
          <a:lstStyle/>
          <a:p>
            <a:pPr algn="ctr"/>
            <a:endParaRPr lang="en-US" altLang="en-US" sz="2800">
              <a:solidFill>
                <a:srgbClr val="0000FF"/>
              </a:solidFill>
              <a:latin typeface="Times New Roman" pitchFamily="18" charset="0"/>
            </a:endParaRPr>
          </a:p>
        </p:txBody>
      </p:sp>
      <p:pic>
        <p:nvPicPr>
          <p:cNvPr id="82947" name="Picture 3" descr="Anh dep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228600"/>
            <a:ext cx="9372600" cy="708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948" name="Picture 5" descr="D6813819845B4220B39B42C244DE315A"/>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2190164">
            <a:off x="7315200" y="4191000"/>
            <a:ext cx="85725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949" name="Picture 6" descr="D6813819845B4220B39B42C244DE315A"/>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791082">
            <a:off x="7772400" y="1066800"/>
            <a:ext cx="85725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950" name="Picture 7" descr="D6813819845B4220B39B42C244DE315A"/>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3854729">
            <a:off x="5934075" y="-295275"/>
            <a:ext cx="85725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951" name="Picture 8" descr="D6813819845B4220B39B42C244DE315A"/>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6105747">
            <a:off x="2657475" y="-523875"/>
            <a:ext cx="85725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952" name="Picture 9" descr="D6813819845B4220B39B42C244DE315A"/>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7868456">
            <a:off x="981075" y="4200525"/>
            <a:ext cx="85725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953" name="Picture 10" descr="D6813819845B4220B39B42C244DE315A"/>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9643139">
            <a:off x="304800" y="1447800"/>
            <a:ext cx="85725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954" name="Picture 11" descr="blume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3276600" y="5105400"/>
            <a:ext cx="28956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59118" name="j021638.wav">
            <a:hlinkClick r:id="" action="ppaction://media"/>
          </p:cNvPr>
          <p:cNvPicPr>
            <a:picLocks noChangeAspect="1" noChangeArrowheads="1"/>
          </p:cNvPicPr>
          <p:nvPr>
            <a:audioFile r:link="rId2"/>
            <p:extLst>
              <p:ext uri="{DAA4B4D4-6D71-4841-9C94-3DE7FCFB9230}">
                <p14:media xmlns:p14="http://schemas.microsoft.com/office/powerpoint/2010/main" r:embed="rId1"/>
              </p:ext>
            </p:extLst>
          </p:nvPr>
        </p:nvPicPr>
        <p:blipFill>
          <a:blip r:embed="rId7">
            <a:extLst>
              <a:ext uri="{28A0092B-C50C-407E-A947-70E740481C1C}">
                <a14:useLocalDpi xmlns:a14="http://schemas.microsoft.com/office/drawing/2010/main" val="0"/>
              </a:ext>
            </a:extLst>
          </a:blip>
          <a:srcRect/>
          <a:stretch>
            <a:fillRect/>
          </a:stretch>
        </p:blipFill>
        <p:spPr bwMode="auto">
          <a:xfrm>
            <a:off x="9753600" y="-1676400"/>
            <a:ext cx="16764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956" name="WordArt 13"/>
          <p:cNvSpPr>
            <a:spLocks noChangeArrowheads="1" noChangeShapeType="1" noTextEdit="1"/>
          </p:cNvSpPr>
          <p:nvPr/>
        </p:nvSpPr>
        <p:spPr bwMode="auto">
          <a:xfrm>
            <a:off x="609600" y="1066800"/>
            <a:ext cx="7772400" cy="3962400"/>
          </a:xfrm>
          <a:prstGeom prst="rect">
            <a:avLst/>
          </a:prstGeom>
        </p:spPr>
        <p:txBody>
          <a:bodyPr wrap="none" fromWordArt="1">
            <a:prstTxWarp prst="textCascadeUp">
              <a:avLst>
                <a:gd name="adj" fmla="val 44444"/>
              </a:avLst>
            </a:prstTxWarp>
            <a:scene3d>
              <a:camera prst="legacyPerspectiveFront">
                <a:rot lat="20519974" lon="1080000" rev="0"/>
              </a:camera>
              <a:lightRig rig="legacyHarsh2" dir="b"/>
            </a:scene3d>
            <a:sp3d extrusionH="430200" prstMaterial="legacyMatte">
              <a:extrusionClr>
                <a:srgbClr val="FF6600"/>
              </a:extrusionClr>
            </a:sp3d>
          </a:bodyPr>
          <a:lstStyle/>
          <a:p>
            <a:pPr algn="ctr"/>
            <a:r>
              <a:rPr lang="vi-VN" sz="3600" b="1" kern="10" dirty="0">
                <a:ln w="9525">
                  <a:round/>
                  <a:headEnd/>
                  <a:tailEnd/>
                </a:ln>
                <a:gradFill rotWithShape="1">
                  <a:gsLst>
                    <a:gs pos="0">
                      <a:srgbClr val="FFE701"/>
                    </a:gs>
                    <a:gs pos="100000">
                      <a:srgbClr val="FE3E02"/>
                    </a:gs>
                  </a:gsLst>
                  <a:lin ang="5400000" scaled="1"/>
                </a:gradFill>
                <a:latin typeface="Arial"/>
                <a:cs typeface="Arial"/>
              </a:rPr>
              <a:t>CHÀO CÁC EM !</a:t>
            </a:r>
          </a:p>
        </p:txBody>
      </p:sp>
    </p:spTree>
    <p:extLst>
      <p:ext uri="{BB962C8B-B14F-4D97-AF65-F5344CB8AC3E}">
        <p14:creationId xmlns:p14="http://schemas.microsoft.com/office/powerpoint/2010/main" val="3708407480"/>
      </p:ext>
    </p:extLst>
  </p:cSld>
  <p:clrMapOvr>
    <a:masterClrMapping/>
  </p:clrMapOvr>
  <p:transition spd="slow">
    <p:zoom/>
  </p:transition>
  <p:timing>
    <p:tnLst>
      <p:par>
        <p:cTn id="1" dur="indefinite" restart="never" nodeType="tmRoot">
          <p:childTnLst>
            <p:audio>
              <p:cMediaNode>
                <p:cTn id="2" fill="hold" display="0">
                  <p:stCondLst>
                    <p:cond delay="indefinite"/>
                  </p:stCondLst>
                  <p:endCondLst>
                    <p:cond evt="onNext" delay="0">
                      <p:tgtEl>
                        <p:sldTgt/>
                      </p:tgtEl>
                    </p:cond>
                    <p:cond evt="onPrev" delay="0">
                      <p:tgtEl>
                        <p:sldTgt/>
                      </p:tgtEl>
                    </p:cond>
                    <p:cond evt="onStopAudio" delay="0">
                      <p:tgtEl>
                        <p:sldTgt/>
                      </p:tgtEl>
                    </p:cond>
                  </p:endCondLst>
                </p:cTn>
                <p:tgtEl>
                  <p:spTgt spid="559118"/>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Text Box 6"/>
          <p:cNvSpPr txBox="1">
            <a:spLocks noChangeArrowheads="1"/>
          </p:cNvSpPr>
          <p:nvPr/>
        </p:nvSpPr>
        <p:spPr bwMode="auto">
          <a:xfrm>
            <a:off x="1219200" y="3505200"/>
            <a:ext cx="38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2</a:t>
            </a:r>
            <a:endParaRPr lang="en-US"/>
          </a:p>
        </p:txBody>
      </p:sp>
      <p:sp>
        <p:nvSpPr>
          <p:cNvPr id="2055" name="Text Box 7"/>
          <p:cNvSpPr txBox="1">
            <a:spLocks noChangeArrowheads="1"/>
          </p:cNvSpPr>
          <p:nvPr/>
        </p:nvSpPr>
        <p:spPr bwMode="auto">
          <a:xfrm>
            <a:off x="1219200" y="3962400"/>
            <a:ext cx="1371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3</a:t>
            </a:r>
            <a:endParaRPr lang="en-US"/>
          </a:p>
        </p:txBody>
      </p:sp>
      <p:sp>
        <p:nvSpPr>
          <p:cNvPr id="2056" name="Text Box 8"/>
          <p:cNvSpPr txBox="1">
            <a:spLocks noChangeArrowheads="1"/>
          </p:cNvSpPr>
          <p:nvPr/>
        </p:nvSpPr>
        <p:spPr bwMode="auto">
          <a:xfrm>
            <a:off x="1828800" y="3505200"/>
            <a:ext cx="1371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5</a:t>
            </a:r>
            <a:endParaRPr lang="en-US"/>
          </a:p>
        </p:txBody>
      </p:sp>
      <p:sp>
        <p:nvSpPr>
          <p:cNvPr id="2057" name="Text Box 9"/>
          <p:cNvSpPr txBox="1">
            <a:spLocks noChangeArrowheads="1"/>
          </p:cNvSpPr>
          <p:nvPr/>
        </p:nvSpPr>
        <p:spPr bwMode="auto">
          <a:xfrm>
            <a:off x="1816100" y="3962400"/>
            <a:ext cx="533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3</a:t>
            </a:r>
            <a:endParaRPr lang="en-US"/>
          </a:p>
        </p:txBody>
      </p:sp>
      <p:sp>
        <p:nvSpPr>
          <p:cNvPr id="2058" name="Text Box 10"/>
          <p:cNvSpPr txBox="1">
            <a:spLocks noChangeArrowheads="1"/>
          </p:cNvSpPr>
          <p:nvPr/>
        </p:nvSpPr>
        <p:spPr bwMode="auto">
          <a:xfrm>
            <a:off x="2438400" y="3505200"/>
            <a:ext cx="1905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2 + 5</a:t>
            </a:r>
            <a:endParaRPr lang="en-US"/>
          </a:p>
        </p:txBody>
      </p:sp>
      <p:sp>
        <p:nvSpPr>
          <p:cNvPr id="2059" name="Text Box 11"/>
          <p:cNvSpPr txBox="1">
            <a:spLocks noChangeArrowheads="1"/>
          </p:cNvSpPr>
          <p:nvPr/>
        </p:nvSpPr>
        <p:spPr bwMode="auto">
          <a:xfrm>
            <a:off x="2616200" y="3962400"/>
            <a:ext cx="431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3</a:t>
            </a:r>
            <a:endParaRPr lang="en-US"/>
          </a:p>
        </p:txBody>
      </p:sp>
      <p:sp>
        <p:nvSpPr>
          <p:cNvPr id="2061" name="Text Box 13"/>
          <p:cNvSpPr txBox="1">
            <a:spLocks noChangeArrowheads="1"/>
          </p:cNvSpPr>
          <p:nvPr/>
        </p:nvSpPr>
        <p:spPr bwMode="auto">
          <a:xfrm>
            <a:off x="2133600" y="3708400"/>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a:t>
            </a:r>
            <a:endParaRPr lang="en-US"/>
          </a:p>
        </p:txBody>
      </p:sp>
      <p:sp>
        <p:nvSpPr>
          <p:cNvPr id="2062" name="Line 14"/>
          <p:cNvSpPr>
            <a:spLocks noChangeShapeType="1"/>
          </p:cNvSpPr>
          <p:nvPr/>
        </p:nvSpPr>
        <p:spPr bwMode="auto">
          <a:xfrm>
            <a:off x="1219200" y="3886200"/>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63" name="Line 15"/>
          <p:cNvSpPr>
            <a:spLocks noChangeShapeType="1"/>
          </p:cNvSpPr>
          <p:nvPr/>
        </p:nvSpPr>
        <p:spPr bwMode="auto">
          <a:xfrm>
            <a:off x="1828800" y="3886200"/>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64" name="Line 16"/>
          <p:cNvSpPr>
            <a:spLocks noChangeShapeType="1"/>
          </p:cNvSpPr>
          <p:nvPr/>
        </p:nvSpPr>
        <p:spPr bwMode="auto">
          <a:xfrm>
            <a:off x="2514600" y="3886200"/>
            <a:ext cx="563563" cy="15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65" name="Text Box 17"/>
          <p:cNvSpPr txBox="1">
            <a:spLocks noChangeArrowheads="1"/>
          </p:cNvSpPr>
          <p:nvPr/>
        </p:nvSpPr>
        <p:spPr bwMode="auto">
          <a:xfrm>
            <a:off x="3124200" y="3708400"/>
            <a:ext cx="45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a:t>
            </a:r>
            <a:endParaRPr lang="en-US"/>
          </a:p>
        </p:txBody>
      </p:sp>
      <p:sp>
        <p:nvSpPr>
          <p:cNvPr id="2066" name="Text Box 18"/>
          <p:cNvSpPr txBox="1">
            <a:spLocks noChangeArrowheads="1"/>
          </p:cNvSpPr>
          <p:nvPr/>
        </p:nvSpPr>
        <p:spPr bwMode="auto">
          <a:xfrm>
            <a:off x="3505200" y="3505200"/>
            <a:ext cx="45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7</a:t>
            </a:r>
            <a:endParaRPr lang="en-US"/>
          </a:p>
        </p:txBody>
      </p:sp>
      <p:sp>
        <p:nvSpPr>
          <p:cNvPr id="2067" name="Text Box 19"/>
          <p:cNvSpPr txBox="1">
            <a:spLocks noChangeArrowheads="1"/>
          </p:cNvSpPr>
          <p:nvPr/>
        </p:nvSpPr>
        <p:spPr bwMode="auto">
          <a:xfrm>
            <a:off x="3492500" y="3962400"/>
            <a:ext cx="38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3</a:t>
            </a:r>
            <a:endParaRPr lang="en-US"/>
          </a:p>
        </p:txBody>
      </p:sp>
      <p:sp>
        <p:nvSpPr>
          <p:cNvPr id="2068" name="Line 20"/>
          <p:cNvSpPr>
            <a:spLocks noChangeShapeType="1"/>
          </p:cNvSpPr>
          <p:nvPr/>
        </p:nvSpPr>
        <p:spPr bwMode="auto">
          <a:xfrm>
            <a:off x="3505200" y="3886200"/>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69" name="Text Box 21"/>
          <p:cNvSpPr txBox="1">
            <a:spLocks noChangeArrowheads="1"/>
          </p:cNvSpPr>
          <p:nvPr/>
        </p:nvSpPr>
        <p:spPr bwMode="auto">
          <a:xfrm>
            <a:off x="1219200" y="5397500"/>
            <a:ext cx="38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2</a:t>
            </a:r>
            <a:endParaRPr lang="en-US"/>
          </a:p>
        </p:txBody>
      </p:sp>
      <p:sp>
        <p:nvSpPr>
          <p:cNvPr id="2070" name="Text Box 22"/>
          <p:cNvSpPr txBox="1">
            <a:spLocks noChangeArrowheads="1"/>
          </p:cNvSpPr>
          <p:nvPr/>
        </p:nvSpPr>
        <p:spPr bwMode="auto">
          <a:xfrm>
            <a:off x="1219200" y="5854700"/>
            <a:ext cx="228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3</a:t>
            </a:r>
            <a:endParaRPr lang="en-US"/>
          </a:p>
        </p:txBody>
      </p:sp>
      <p:sp>
        <p:nvSpPr>
          <p:cNvPr id="2071" name="Line 23"/>
          <p:cNvSpPr>
            <a:spLocks noChangeShapeType="1"/>
          </p:cNvSpPr>
          <p:nvPr/>
        </p:nvSpPr>
        <p:spPr bwMode="auto">
          <a:xfrm>
            <a:off x="1219200" y="5778500"/>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72" name="Text Box 24"/>
          <p:cNvSpPr txBox="1">
            <a:spLocks noChangeArrowheads="1"/>
          </p:cNvSpPr>
          <p:nvPr/>
        </p:nvSpPr>
        <p:spPr bwMode="auto">
          <a:xfrm>
            <a:off x="1905000" y="5411788"/>
            <a:ext cx="381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2</a:t>
            </a:r>
            <a:endParaRPr lang="en-US"/>
          </a:p>
        </p:txBody>
      </p:sp>
      <p:sp>
        <p:nvSpPr>
          <p:cNvPr id="2073" name="Text Box 25"/>
          <p:cNvSpPr txBox="1">
            <a:spLocks noChangeArrowheads="1"/>
          </p:cNvSpPr>
          <p:nvPr/>
        </p:nvSpPr>
        <p:spPr bwMode="auto">
          <a:xfrm>
            <a:off x="1905000" y="5868988"/>
            <a:ext cx="381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4</a:t>
            </a:r>
            <a:endParaRPr lang="en-US"/>
          </a:p>
        </p:txBody>
      </p:sp>
      <p:sp>
        <p:nvSpPr>
          <p:cNvPr id="2074" name="Line 26"/>
          <p:cNvSpPr>
            <a:spLocks noChangeShapeType="1"/>
          </p:cNvSpPr>
          <p:nvPr/>
        </p:nvSpPr>
        <p:spPr bwMode="auto">
          <a:xfrm>
            <a:off x="1905000" y="5792788"/>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82" name="Text Box 34"/>
          <p:cNvSpPr txBox="1">
            <a:spLocks noChangeArrowheads="1"/>
          </p:cNvSpPr>
          <p:nvPr/>
        </p:nvSpPr>
        <p:spPr bwMode="auto">
          <a:xfrm>
            <a:off x="1536700" y="5588000"/>
            <a:ext cx="38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a:t>
            </a:r>
            <a:endParaRPr lang="en-US"/>
          </a:p>
        </p:txBody>
      </p:sp>
      <p:sp>
        <p:nvSpPr>
          <p:cNvPr id="2083" name="Text Box 35"/>
          <p:cNvSpPr txBox="1">
            <a:spLocks noChangeArrowheads="1"/>
          </p:cNvSpPr>
          <p:nvPr/>
        </p:nvSpPr>
        <p:spPr bwMode="auto">
          <a:xfrm>
            <a:off x="1524000" y="3695700"/>
            <a:ext cx="38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a:t>
            </a:r>
            <a:endParaRPr lang="en-US"/>
          </a:p>
        </p:txBody>
      </p:sp>
      <p:sp>
        <p:nvSpPr>
          <p:cNvPr id="2084" name="Text Box 36"/>
          <p:cNvSpPr txBox="1">
            <a:spLocks noChangeArrowheads="1"/>
          </p:cNvSpPr>
          <p:nvPr/>
        </p:nvSpPr>
        <p:spPr bwMode="auto">
          <a:xfrm>
            <a:off x="2463800" y="5410200"/>
            <a:ext cx="508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8</a:t>
            </a:r>
            <a:endParaRPr lang="en-US"/>
          </a:p>
        </p:txBody>
      </p:sp>
      <p:sp>
        <p:nvSpPr>
          <p:cNvPr id="2085" name="Text Box 37"/>
          <p:cNvSpPr txBox="1">
            <a:spLocks noChangeArrowheads="1"/>
          </p:cNvSpPr>
          <p:nvPr/>
        </p:nvSpPr>
        <p:spPr bwMode="auto">
          <a:xfrm>
            <a:off x="2387600" y="5867400"/>
            <a:ext cx="508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12</a:t>
            </a:r>
            <a:endParaRPr lang="en-US"/>
          </a:p>
        </p:txBody>
      </p:sp>
      <p:sp>
        <p:nvSpPr>
          <p:cNvPr id="2086" name="Line 38"/>
          <p:cNvSpPr>
            <a:spLocks noChangeShapeType="1"/>
          </p:cNvSpPr>
          <p:nvPr/>
        </p:nvSpPr>
        <p:spPr bwMode="auto">
          <a:xfrm>
            <a:off x="2463800" y="5791200"/>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87" name="Text Box 39"/>
          <p:cNvSpPr txBox="1">
            <a:spLocks noChangeArrowheads="1"/>
          </p:cNvSpPr>
          <p:nvPr/>
        </p:nvSpPr>
        <p:spPr bwMode="auto">
          <a:xfrm>
            <a:off x="3149600" y="5424488"/>
            <a:ext cx="381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6</a:t>
            </a:r>
            <a:endParaRPr lang="en-US"/>
          </a:p>
        </p:txBody>
      </p:sp>
      <p:sp>
        <p:nvSpPr>
          <p:cNvPr id="2088" name="Text Box 40"/>
          <p:cNvSpPr txBox="1">
            <a:spLocks noChangeArrowheads="1"/>
          </p:cNvSpPr>
          <p:nvPr/>
        </p:nvSpPr>
        <p:spPr bwMode="auto">
          <a:xfrm>
            <a:off x="3086100" y="5881688"/>
            <a:ext cx="508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12</a:t>
            </a:r>
            <a:endParaRPr lang="en-US"/>
          </a:p>
        </p:txBody>
      </p:sp>
      <p:sp>
        <p:nvSpPr>
          <p:cNvPr id="2089" name="Line 41"/>
          <p:cNvSpPr>
            <a:spLocks noChangeShapeType="1"/>
          </p:cNvSpPr>
          <p:nvPr/>
        </p:nvSpPr>
        <p:spPr bwMode="auto">
          <a:xfrm>
            <a:off x="3149600" y="5805488"/>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90" name="Text Box 42"/>
          <p:cNvSpPr txBox="1">
            <a:spLocks noChangeArrowheads="1"/>
          </p:cNvSpPr>
          <p:nvPr/>
        </p:nvSpPr>
        <p:spPr bwMode="auto">
          <a:xfrm>
            <a:off x="2781300" y="5600700"/>
            <a:ext cx="38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a:t>
            </a:r>
            <a:endParaRPr lang="en-US"/>
          </a:p>
        </p:txBody>
      </p:sp>
      <p:sp>
        <p:nvSpPr>
          <p:cNvPr id="2091" name="Text Box 43"/>
          <p:cNvSpPr txBox="1">
            <a:spLocks noChangeArrowheads="1"/>
          </p:cNvSpPr>
          <p:nvPr/>
        </p:nvSpPr>
        <p:spPr bwMode="auto">
          <a:xfrm>
            <a:off x="2171700" y="5600700"/>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a:t>
            </a:r>
            <a:endParaRPr lang="en-US"/>
          </a:p>
        </p:txBody>
      </p:sp>
      <p:sp>
        <p:nvSpPr>
          <p:cNvPr id="2092" name="Text Box 44"/>
          <p:cNvSpPr txBox="1">
            <a:spLocks noChangeArrowheads="1"/>
          </p:cNvSpPr>
          <p:nvPr/>
        </p:nvSpPr>
        <p:spPr bwMode="auto">
          <a:xfrm>
            <a:off x="3505200" y="5626100"/>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a:t>
            </a:r>
            <a:endParaRPr lang="en-US"/>
          </a:p>
        </p:txBody>
      </p:sp>
      <p:sp>
        <p:nvSpPr>
          <p:cNvPr id="2094" name="Text Box 46"/>
          <p:cNvSpPr txBox="1">
            <a:spLocks noChangeArrowheads="1"/>
          </p:cNvSpPr>
          <p:nvPr/>
        </p:nvSpPr>
        <p:spPr bwMode="auto">
          <a:xfrm>
            <a:off x="3911600" y="5422900"/>
            <a:ext cx="45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14</a:t>
            </a:r>
            <a:endParaRPr lang="en-US"/>
          </a:p>
        </p:txBody>
      </p:sp>
      <p:sp>
        <p:nvSpPr>
          <p:cNvPr id="2095" name="Text Box 47"/>
          <p:cNvSpPr txBox="1">
            <a:spLocks noChangeArrowheads="1"/>
          </p:cNvSpPr>
          <p:nvPr/>
        </p:nvSpPr>
        <p:spPr bwMode="auto">
          <a:xfrm>
            <a:off x="3898900" y="5880100"/>
            <a:ext cx="444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12</a:t>
            </a:r>
            <a:endParaRPr lang="en-US"/>
          </a:p>
        </p:txBody>
      </p:sp>
      <p:sp>
        <p:nvSpPr>
          <p:cNvPr id="2096" name="Line 48"/>
          <p:cNvSpPr>
            <a:spLocks noChangeShapeType="1"/>
          </p:cNvSpPr>
          <p:nvPr/>
        </p:nvSpPr>
        <p:spPr bwMode="auto">
          <a:xfrm>
            <a:off x="3911600" y="5803900"/>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11" name="AutoShape 63"/>
          <p:cNvSpPr>
            <a:spLocks noChangeArrowheads="1"/>
          </p:cNvSpPr>
          <p:nvPr/>
        </p:nvSpPr>
        <p:spPr bwMode="auto">
          <a:xfrm>
            <a:off x="381000" y="3657600"/>
            <a:ext cx="457200" cy="457200"/>
          </a:xfrm>
          <a:prstGeom prst="star5">
            <a:avLst/>
          </a:prstGeom>
          <a:solidFill>
            <a:srgbClr val="FFFF00"/>
          </a:solidFill>
          <a:ln w="9525">
            <a:solidFill>
              <a:srgbClr val="FF0000"/>
            </a:solidFill>
            <a:prstDash val="dash"/>
            <a:miter lim="800000"/>
            <a:headEnd/>
            <a:tailEnd/>
          </a:ln>
          <a:effectLst/>
        </p:spPr>
        <p:txBody>
          <a:bodyPr wrap="none" anchor="ctr"/>
          <a:lstStyle/>
          <a:p>
            <a:pPr algn="ctr">
              <a:defRPr/>
            </a:pPr>
            <a:r>
              <a:rPr lang="en-US" altLang="ja-JP">
                <a:latin typeface="Arial" charset="0"/>
                <a:ea typeface="MS PGothic" pitchFamily="34" charset="-128"/>
              </a:rPr>
              <a:t>1</a:t>
            </a:r>
            <a:endParaRPr lang="en-US">
              <a:latin typeface="Arial" charset="0"/>
            </a:endParaRPr>
          </a:p>
        </p:txBody>
      </p:sp>
      <p:sp>
        <p:nvSpPr>
          <p:cNvPr id="2113" name="AutoShape 65"/>
          <p:cNvSpPr>
            <a:spLocks noChangeArrowheads="1"/>
          </p:cNvSpPr>
          <p:nvPr/>
        </p:nvSpPr>
        <p:spPr bwMode="auto">
          <a:xfrm>
            <a:off x="381000" y="5562600"/>
            <a:ext cx="457200" cy="457200"/>
          </a:xfrm>
          <a:prstGeom prst="star5">
            <a:avLst/>
          </a:prstGeom>
          <a:solidFill>
            <a:srgbClr val="FFFF00"/>
          </a:solidFill>
          <a:ln w="9525">
            <a:solidFill>
              <a:srgbClr val="FF0000"/>
            </a:solidFill>
            <a:prstDash val="dash"/>
            <a:miter lim="800000"/>
            <a:headEnd/>
            <a:tailEnd/>
          </a:ln>
          <a:effectLst/>
        </p:spPr>
        <p:txBody>
          <a:bodyPr wrap="none" anchor="ctr"/>
          <a:lstStyle/>
          <a:p>
            <a:pPr algn="ctr">
              <a:defRPr/>
            </a:pPr>
            <a:r>
              <a:rPr lang="en-US" altLang="ja-JP">
                <a:latin typeface="Arial" charset="0"/>
                <a:ea typeface="MS PGothic" pitchFamily="34" charset="-128"/>
              </a:rPr>
              <a:t>2</a:t>
            </a:r>
            <a:endParaRPr lang="en-US">
              <a:latin typeface="Arial" charset="0"/>
            </a:endParaRPr>
          </a:p>
        </p:txBody>
      </p:sp>
      <p:sp>
        <p:nvSpPr>
          <p:cNvPr id="2118" name="Rectangle 70"/>
          <p:cNvSpPr>
            <a:spLocks noChangeArrowheads="1"/>
          </p:cNvSpPr>
          <p:nvPr/>
        </p:nvSpPr>
        <p:spPr bwMode="auto">
          <a:xfrm>
            <a:off x="4572000" y="2743200"/>
            <a:ext cx="4114800" cy="1219200"/>
          </a:xfrm>
          <a:prstGeom prst="rect">
            <a:avLst/>
          </a:prstGeom>
          <a:solidFill>
            <a:srgbClr val="FFFF00"/>
          </a:solidFill>
          <a:ln w="9525">
            <a:solidFill>
              <a:srgbClr val="008000"/>
            </a:solidFill>
            <a:miter lim="800000"/>
            <a:headEnd/>
            <a:tailEnd/>
          </a:ln>
        </p:spPr>
        <p:txBody>
          <a:bodyPr wrap="none" anchor="ctr"/>
          <a:lstStyle/>
          <a:p>
            <a:r>
              <a:rPr lang="en-US" altLang="ja-JP" sz="2400">
                <a:ea typeface="MS PGothic" pitchFamily="34" charset="-128"/>
              </a:rPr>
              <a:t>Muốn cộng hai phân số</a:t>
            </a:r>
          </a:p>
          <a:p>
            <a:r>
              <a:rPr lang="en-US" altLang="ja-JP" sz="2400">
                <a:solidFill>
                  <a:srgbClr val="FF0000"/>
                </a:solidFill>
                <a:ea typeface="MS PGothic" pitchFamily="34" charset="-128"/>
              </a:rPr>
              <a:t>cùng mẫu số</a:t>
            </a:r>
            <a:r>
              <a:rPr lang="en-US" altLang="ja-JP" sz="2400">
                <a:ea typeface="MS PGothic" pitchFamily="34" charset="-128"/>
              </a:rPr>
              <a:t> ta làm thế nào?</a:t>
            </a:r>
            <a:endParaRPr lang="en-US" sz="2400"/>
          </a:p>
        </p:txBody>
      </p:sp>
      <p:sp>
        <p:nvSpPr>
          <p:cNvPr id="2138" name="Text Box 90"/>
          <p:cNvSpPr txBox="1">
            <a:spLocks noChangeArrowheads="1"/>
          </p:cNvSpPr>
          <p:nvPr/>
        </p:nvSpPr>
        <p:spPr bwMode="auto">
          <a:xfrm>
            <a:off x="4241800" y="5627688"/>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a:t>
            </a:r>
            <a:endParaRPr lang="en-US"/>
          </a:p>
        </p:txBody>
      </p:sp>
      <p:sp>
        <p:nvSpPr>
          <p:cNvPr id="2139" name="Text Box 91"/>
          <p:cNvSpPr txBox="1">
            <a:spLocks noChangeArrowheads="1"/>
          </p:cNvSpPr>
          <p:nvPr/>
        </p:nvSpPr>
        <p:spPr bwMode="auto">
          <a:xfrm>
            <a:off x="4648200" y="5424488"/>
            <a:ext cx="457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7</a:t>
            </a:r>
            <a:endParaRPr lang="en-US"/>
          </a:p>
        </p:txBody>
      </p:sp>
      <p:sp>
        <p:nvSpPr>
          <p:cNvPr id="2140" name="Text Box 92"/>
          <p:cNvSpPr txBox="1">
            <a:spLocks noChangeArrowheads="1"/>
          </p:cNvSpPr>
          <p:nvPr/>
        </p:nvSpPr>
        <p:spPr bwMode="auto">
          <a:xfrm>
            <a:off x="4635500" y="5881688"/>
            <a:ext cx="444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6</a:t>
            </a:r>
            <a:endParaRPr lang="en-US"/>
          </a:p>
        </p:txBody>
      </p:sp>
      <p:sp>
        <p:nvSpPr>
          <p:cNvPr id="2141" name="Line 93"/>
          <p:cNvSpPr>
            <a:spLocks noChangeShapeType="1"/>
          </p:cNvSpPr>
          <p:nvPr/>
        </p:nvSpPr>
        <p:spPr bwMode="auto">
          <a:xfrm>
            <a:off x="4648200" y="5805488"/>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42" name="Rectangle 94"/>
          <p:cNvSpPr>
            <a:spLocks noChangeArrowheads="1"/>
          </p:cNvSpPr>
          <p:nvPr/>
        </p:nvSpPr>
        <p:spPr bwMode="auto">
          <a:xfrm>
            <a:off x="4953000" y="4953000"/>
            <a:ext cx="4114800" cy="1219200"/>
          </a:xfrm>
          <a:prstGeom prst="rect">
            <a:avLst/>
          </a:prstGeom>
          <a:solidFill>
            <a:srgbClr val="FFFF00"/>
          </a:solidFill>
          <a:ln w="9525">
            <a:solidFill>
              <a:srgbClr val="008000"/>
            </a:solidFill>
            <a:miter lim="800000"/>
            <a:headEnd/>
            <a:tailEnd/>
          </a:ln>
        </p:spPr>
        <p:txBody>
          <a:bodyPr wrap="none" anchor="ctr"/>
          <a:lstStyle/>
          <a:p>
            <a:r>
              <a:rPr lang="en-US" altLang="ja-JP" sz="2400">
                <a:ea typeface="MS PGothic" pitchFamily="34" charset="-128"/>
              </a:rPr>
              <a:t>Muốn cộng hai phân số</a:t>
            </a:r>
          </a:p>
          <a:p>
            <a:r>
              <a:rPr lang="en-US" altLang="ja-JP" sz="2400">
                <a:ea typeface="MS PGothic" pitchFamily="34" charset="-128"/>
              </a:rPr>
              <a:t> </a:t>
            </a:r>
            <a:r>
              <a:rPr lang="en-US" altLang="ja-JP" sz="2400">
                <a:solidFill>
                  <a:srgbClr val="FF0000"/>
                </a:solidFill>
                <a:ea typeface="MS PGothic" pitchFamily="34" charset="-128"/>
              </a:rPr>
              <a:t>khác mẫu số</a:t>
            </a:r>
            <a:r>
              <a:rPr lang="en-US" altLang="ja-JP" sz="2400">
                <a:ea typeface="MS PGothic" pitchFamily="34" charset="-128"/>
              </a:rPr>
              <a:t> ta làm thế nào?</a:t>
            </a:r>
            <a:endParaRPr lang="en-US" sz="2400"/>
          </a:p>
        </p:txBody>
      </p:sp>
      <p:pic>
        <p:nvPicPr>
          <p:cNvPr id="4140" name="Picture 114" descr="Frames PPT 0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8600"/>
            <a:ext cx="9144000" cy="683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 name="Picture 64" descr="2b"/>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38200" y="0"/>
            <a:ext cx="203131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3078163" y="900112"/>
            <a:ext cx="3677610" cy="923330"/>
          </a:xfrm>
          <a:prstGeom prst="rect">
            <a:avLst/>
          </a:prstGeom>
          <a:noFill/>
        </p:spPr>
        <p:txBody>
          <a:bodyPr wrap="none" lIns="91440" tIns="45720" rIns="91440" bIns="45720">
            <a:spAutoFit/>
          </a:bodyPr>
          <a:lstStyle/>
          <a:p>
            <a:pPr algn="ctr"/>
            <a:r>
              <a:rPr lang="vi-VN" sz="5400" b="1" cap="none" spc="0">
                <a:ln w="22225">
                  <a:solidFill>
                    <a:schemeClr val="accent2"/>
                  </a:solidFill>
                  <a:prstDash val="solid"/>
                </a:ln>
                <a:solidFill>
                  <a:schemeClr val="accent2">
                    <a:lumMod val="40000"/>
                    <a:lumOff val="60000"/>
                  </a:schemeClr>
                </a:solidFill>
                <a:effectLst/>
              </a:rPr>
              <a:t>Khởi động</a:t>
            </a:r>
            <a:endParaRPr lang="en-US" sz="5400" b="1" cap="none" spc="0" dirty="0">
              <a:ln w="22225">
                <a:solidFill>
                  <a:schemeClr val="accent2"/>
                </a:solidFill>
                <a:prstDash val="solid"/>
              </a:ln>
              <a:solidFill>
                <a:schemeClr val="accent2">
                  <a:lumMod val="40000"/>
                  <a:lumOff val="60000"/>
                </a:schemeClr>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11"/>
                                        </p:tgtEl>
                                        <p:attrNameLst>
                                          <p:attrName>style.visibility</p:attrName>
                                        </p:attrNameLst>
                                      </p:cBhvr>
                                      <p:to>
                                        <p:strVal val="visible"/>
                                      </p:to>
                                    </p:set>
                                    <p:animEffect transition="in" filter="fade">
                                      <p:cBhvr>
                                        <p:cTn id="7" dur="1000"/>
                                        <p:tgtEl>
                                          <p:spTgt spid="2111"/>
                                        </p:tgtEl>
                                      </p:cBhvr>
                                    </p:animEffect>
                                  </p:childTnLst>
                                </p:cTn>
                              </p:par>
                            </p:childTnLst>
                          </p:cTn>
                        </p:par>
                        <p:par>
                          <p:cTn id="8" fill="hold" nodeType="afterGroup">
                            <p:stCondLst>
                              <p:cond delay="1000"/>
                            </p:stCondLst>
                            <p:childTnLst>
                              <p:par>
                                <p:cTn id="9" presetID="23" presetClass="entr" presetSubtype="16" fill="hold" grpId="0" nodeType="afterEffect">
                                  <p:stCondLst>
                                    <p:cond delay="0"/>
                                  </p:stCondLst>
                                  <p:childTnLst>
                                    <p:set>
                                      <p:cBhvr>
                                        <p:cTn id="10" dur="1" fill="hold">
                                          <p:stCondLst>
                                            <p:cond delay="0"/>
                                          </p:stCondLst>
                                        </p:cTn>
                                        <p:tgtEl>
                                          <p:spTgt spid="2054"/>
                                        </p:tgtEl>
                                        <p:attrNameLst>
                                          <p:attrName>style.visibility</p:attrName>
                                        </p:attrNameLst>
                                      </p:cBhvr>
                                      <p:to>
                                        <p:strVal val="visible"/>
                                      </p:to>
                                    </p:set>
                                    <p:anim calcmode="lin" valueType="num">
                                      <p:cBhvr>
                                        <p:cTn id="11" dur="500" fill="hold"/>
                                        <p:tgtEl>
                                          <p:spTgt spid="2054"/>
                                        </p:tgtEl>
                                        <p:attrNameLst>
                                          <p:attrName>ppt_w</p:attrName>
                                        </p:attrNameLst>
                                      </p:cBhvr>
                                      <p:tavLst>
                                        <p:tav tm="0">
                                          <p:val>
                                            <p:fltVal val="0"/>
                                          </p:val>
                                        </p:tav>
                                        <p:tav tm="100000">
                                          <p:val>
                                            <p:strVal val="#ppt_w"/>
                                          </p:val>
                                        </p:tav>
                                      </p:tavLst>
                                    </p:anim>
                                    <p:anim calcmode="lin" valueType="num">
                                      <p:cBhvr>
                                        <p:cTn id="12" dur="500" fill="hold"/>
                                        <p:tgtEl>
                                          <p:spTgt spid="2054"/>
                                        </p:tgtEl>
                                        <p:attrNameLst>
                                          <p:attrName>ppt_h</p:attrName>
                                        </p:attrNameLst>
                                      </p:cBhvr>
                                      <p:tavLst>
                                        <p:tav tm="0">
                                          <p:val>
                                            <p:fltVal val="0"/>
                                          </p:val>
                                        </p:tav>
                                        <p:tav tm="100000">
                                          <p:val>
                                            <p:strVal val="#ppt_h"/>
                                          </p:val>
                                        </p:tav>
                                      </p:tavLst>
                                    </p:anim>
                                  </p:childTnLst>
                                </p:cTn>
                              </p:par>
                              <p:par>
                                <p:cTn id="13" presetID="23" presetClass="entr" presetSubtype="16" fill="hold" grpId="0" nodeType="withEffect">
                                  <p:stCondLst>
                                    <p:cond delay="0"/>
                                  </p:stCondLst>
                                  <p:childTnLst>
                                    <p:set>
                                      <p:cBhvr>
                                        <p:cTn id="14" dur="1" fill="hold">
                                          <p:stCondLst>
                                            <p:cond delay="0"/>
                                          </p:stCondLst>
                                        </p:cTn>
                                        <p:tgtEl>
                                          <p:spTgt spid="2055"/>
                                        </p:tgtEl>
                                        <p:attrNameLst>
                                          <p:attrName>style.visibility</p:attrName>
                                        </p:attrNameLst>
                                      </p:cBhvr>
                                      <p:to>
                                        <p:strVal val="visible"/>
                                      </p:to>
                                    </p:set>
                                    <p:anim calcmode="lin" valueType="num">
                                      <p:cBhvr>
                                        <p:cTn id="15" dur="500" fill="hold"/>
                                        <p:tgtEl>
                                          <p:spTgt spid="2055"/>
                                        </p:tgtEl>
                                        <p:attrNameLst>
                                          <p:attrName>ppt_w</p:attrName>
                                        </p:attrNameLst>
                                      </p:cBhvr>
                                      <p:tavLst>
                                        <p:tav tm="0">
                                          <p:val>
                                            <p:fltVal val="0"/>
                                          </p:val>
                                        </p:tav>
                                        <p:tav tm="100000">
                                          <p:val>
                                            <p:strVal val="#ppt_w"/>
                                          </p:val>
                                        </p:tav>
                                      </p:tavLst>
                                    </p:anim>
                                    <p:anim calcmode="lin" valueType="num">
                                      <p:cBhvr>
                                        <p:cTn id="16" dur="500" fill="hold"/>
                                        <p:tgtEl>
                                          <p:spTgt spid="2055"/>
                                        </p:tgtEl>
                                        <p:attrNameLst>
                                          <p:attrName>ppt_h</p:attrName>
                                        </p:attrNameLst>
                                      </p:cBhvr>
                                      <p:tavLst>
                                        <p:tav tm="0">
                                          <p:val>
                                            <p:fltVal val="0"/>
                                          </p:val>
                                        </p:tav>
                                        <p:tav tm="100000">
                                          <p:val>
                                            <p:strVal val="#ppt_h"/>
                                          </p:val>
                                        </p:tav>
                                      </p:tavLst>
                                    </p:anim>
                                  </p:childTnLst>
                                </p:cTn>
                              </p:par>
                              <p:par>
                                <p:cTn id="17" presetID="23" presetClass="entr" presetSubtype="16" fill="hold" grpId="0" nodeType="withEffect">
                                  <p:stCondLst>
                                    <p:cond delay="0"/>
                                  </p:stCondLst>
                                  <p:childTnLst>
                                    <p:set>
                                      <p:cBhvr>
                                        <p:cTn id="18" dur="1" fill="hold">
                                          <p:stCondLst>
                                            <p:cond delay="0"/>
                                          </p:stCondLst>
                                        </p:cTn>
                                        <p:tgtEl>
                                          <p:spTgt spid="2057"/>
                                        </p:tgtEl>
                                        <p:attrNameLst>
                                          <p:attrName>style.visibility</p:attrName>
                                        </p:attrNameLst>
                                      </p:cBhvr>
                                      <p:to>
                                        <p:strVal val="visible"/>
                                      </p:to>
                                    </p:set>
                                    <p:anim calcmode="lin" valueType="num">
                                      <p:cBhvr>
                                        <p:cTn id="19" dur="500" fill="hold"/>
                                        <p:tgtEl>
                                          <p:spTgt spid="2057"/>
                                        </p:tgtEl>
                                        <p:attrNameLst>
                                          <p:attrName>ppt_w</p:attrName>
                                        </p:attrNameLst>
                                      </p:cBhvr>
                                      <p:tavLst>
                                        <p:tav tm="0">
                                          <p:val>
                                            <p:fltVal val="0"/>
                                          </p:val>
                                        </p:tav>
                                        <p:tav tm="100000">
                                          <p:val>
                                            <p:strVal val="#ppt_w"/>
                                          </p:val>
                                        </p:tav>
                                      </p:tavLst>
                                    </p:anim>
                                    <p:anim calcmode="lin" valueType="num">
                                      <p:cBhvr>
                                        <p:cTn id="20" dur="500" fill="hold"/>
                                        <p:tgtEl>
                                          <p:spTgt spid="2057"/>
                                        </p:tgtEl>
                                        <p:attrNameLst>
                                          <p:attrName>ppt_h</p:attrName>
                                        </p:attrNameLst>
                                      </p:cBhvr>
                                      <p:tavLst>
                                        <p:tav tm="0">
                                          <p:val>
                                            <p:fltVal val="0"/>
                                          </p:val>
                                        </p:tav>
                                        <p:tav tm="100000">
                                          <p:val>
                                            <p:strVal val="#ppt_h"/>
                                          </p:val>
                                        </p:tav>
                                      </p:tavLst>
                                    </p:anim>
                                  </p:childTnLst>
                                </p:cTn>
                              </p:par>
                              <p:par>
                                <p:cTn id="21" presetID="23" presetClass="entr" presetSubtype="16" fill="hold" grpId="0" nodeType="withEffect">
                                  <p:stCondLst>
                                    <p:cond delay="0"/>
                                  </p:stCondLst>
                                  <p:childTnLst>
                                    <p:set>
                                      <p:cBhvr>
                                        <p:cTn id="22" dur="1" fill="hold">
                                          <p:stCondLst>
                                            <p:cond delay="0"/>
                                          </p:stCondLst>
                                        </p:cTn>
                                        <p:tgtEl>
                                          <p:spTgt spid="2061"/>
                                        </p:tgtEl>
                                        <p:attrNameLst>
                                          <p:attrName>style.visibility</p:attrName>
                                        </p:attrNameLst>
                                      </p:cBhvr>
                                      <p:to>
                                        <p:strVal val="visible"/>
                                      </p:to>
                                    </p:set>
                                    <p:anim calcmode="lin" valueType="num">
                                      <p:cBhvr>
                                        <p:cTn id="23" dur="500" fill="hold"/>
                                        <p:tgtEl>
                                          <p:spTgt spid="2061"/>
                                        </p:tgtEl>
                                        <p:attrNameLst>
                                          <p:attrName>ppt_w</p:attrName>
                                        </p:attrNameLst>
                                      </p:cBhvr>
                                      <p:tavLst>
                                        <p:tav tm="0">
                                          <p:val>
                                            <p:fltVal val="0"/>
                                          </p:val>
                                        </p:tav>
                                        <p:tav tm="100000">
                                          <p:val>
                                            <p:strVal val="#ppt_w"/>
                                          </p:val>
                                        </p:tav>
                                      </p:tavLst>
                                    </p:anim>
                                    <p:anim calcmode="lin" valueType="num">
                                      <p:cBhvr>
                                        <p:cTn id="24" dur="500" fill="hold"/>
                                        <p:tgtEl>
                                          <p:spTgt spid="2061"/>
                                        </p:tgtEl>
                                        <p:attrNameLst>
                                          <p:attrName>ppt_h</p:attrName>
                                        </p:attrNameLst>
                                      </p:cBhvr>
                                      <p:tavLst>
                                        <p:tav tm="0">
                                          <p:val>
                                            <p:fltVal val="0"/>
                                          </p:val>
                                        </p:tav>
                                        <p:tav tm="100000">
                                          <p:val>
                                            <p:strVal val="#ppt_h"/>
                                          </p:val>
                                        </p:tav>
                                      </p:tavLst>
                                    </p:anim>
                                  </p:childTnLst>
                                </p:cTn>
                              </p:par>
                              <p:par>
                                <p:cTn id="25" presetID="23" presetClass="entr" presetSubtype="16" fill="hold" grpId="0" nodeType="withEffect">
                                  <p:stCondLst>
                                    <p:cond delay="0"/>
                                  </p:stCondLst>
                                  <p:childTnLst>
                                    <p:set>
                                      <p:cBhvr>
                                        <p:cTn id="26" dur="1" fill="hold">
                                          <p:stCondLst>
                                            <p:cond delay="0"/>
                                          </p:stCondLst>
                                        </p:cTn>
                                        <p:tgtEl>
                                          <p:spTgt spid="2062"/>
                                        </p:tgtEl>
                                        <p:attrNameLst>
                                          <p:attrName>style.visibility</p:attrName>
                                        </p:attrNameLst>
                                      </p:cBhvr>
                                      <p:to>
                                        <p:strVal val="visible"/>
                                      </p:to>
                                    </p:set>
                                    <p:anim calcmode="lin" valueType="num">
                                      <p:cBhvr>
                                        <p:cTn id="27" dur="500" fill="hold"/>
                                        <p:tgtEl>
                                          <p:spTgt spid="2062"/>
                                        </p:tgtEl>
                                        <p:attrNameLst>
                                          <p:attrName>ppt_w</p:attrName>
                                        </p:attrNameLst>
                                      </p:cBhvr>
                                      <p:tavLst>
                                        <p:tav tm="0">
                                          <p:val>
                                            <p:fltVal val="0"/>
                                          </p:val>
                                        </p:tav>
                                        <p:tav tm="100000">
                                          <p:val>
                                            <p:strVal val="#ppt_w"/>
                                          </p:val>
                                        </p:tav>
                                      </p:tavLst>
                                    </p:anim>
                                    <p:anim calcmode="lin" valueType="num">
                                      <p:cBhvr>
                                        <p:cTn id="28" dur="500" fill="hold"/>
                                        <p:tgtEl>
                                          <p:spTgt spid="2062"/>
                                        </p:tgtEl>
                                        <p:attrNameLst>
                                          <p:attrName>ppt_h</p:attrName>
                                        </p:attrNameLst>
                                      </p:cBhvr>
                                      <p:tavLst>
                                        <p:tav tm="0">
                                          <p:val>
                                            <p:fltVal val="0"/>
                                          </p:val>
                                        </p:tav>
                                        <p:tav tm="100000">
                                          <p:val>
                                            <p:strVal val="#ppt_h"/>
                                          </p:val>
                                        </p:tav>
                                      </p:tavLst>
                                    </p:anim>
                                  </p:childTnLst>
                                </p:cTn>
                              </p:par>
                              <p:par>
                                <p:cTn id="29" presetID="23" presetClass="entr" presetSubtype="16" fill="hold" grpId="0" nodeType="withEffect">
                                  <p:stCondLst>
                                    <p:cond delay="0"/>
                                  </p:stCondLst>
                                  <p:childTnLst>
                                    <p:set>
                                      <p:cBhvr>
                                        <p:cTn id="30" dur="1" fill="hold">
                                          <p:stCondLst>
                                            <p:cond delay="0"/>
                                          </p:stCondLst>
                                        </p:cTn>
                                        <p:tgtEl>
                                          <p:spTgt spid="2063"/>
                                        </p:tgtEl>
                                        <p:attrNameLst>
                                          <p:attrName>style.visibility</p:attrName>
                                        </p:attrNameLst>
                                      </p:cBhvr>
                                      <p:to>
                                        <p:strVal val="visible"/>
                                      </p:to>
                                    </p:set>
                                    <p:anim calcmode="lin" valueType="num">
                                      <p:cBhvr>
                                        <p:cTn id="31" dur="500" fill="hold"/>
                                        <p:tgtEl>
                                          <p:spTgt spid="2063"/>
                                        </p:tgtEl>
                                        <p:attrNameLst>
                                          <p:attrName>ppt_w</p:attrName>
                                        </p:attrNameLst>
                                      </p:cBhvr>
                                      <p:tavLst>
                                        <p:tav tm="0">
                                          <p:val>
                                            <p:fltVal val="0"/>
                                          </p:val>
                                        </p:tav>
                                        <p:tav tm="100000">
                                          <p:val>
                                            <p:strVal val="#ppt_w"/>
                                          </p:val>
                                        </p:tav>
                                      </p:tavLst>
                                    </p:anim>
                                    <p:anim calcmode="lin" valueType="num">
                                      <p:cBhvr>
                                        <p:cTn id="32" dur="500" fill="hold"/>
                                        <p:tgtEl>
                                          <p:spTgt spid="2063"/>
                                        </p:tgtEl>
                                        <p:attrNameLst>
                                          <p:attrName>ppt_h</p:attrName>
                                        </p:attrNameLst>
                                      </p:cBhvr>
                                      <p:tavLst>
                                        <p:tav tm="0">
                                          <p:val>
                                            <p:fltVal val="0"/>
                                          </p:val>
                                        </p:tav>
                                        <p:tav tm="100000">
                                          <p:val>
                                            <p:strVal val="#ppt_h"/>
                                          </p:val>
                                        </p:tav>
                                      </p:tavLst>
                                    </p:anim>
                                  </p:childTnLst>
                                </p:cTn>
                              </p:par>
                              <p:par>
                                <p:cTn id="33" presetID="23" presetClass="entr" presetSubtype="16" fill="hold" grpId="0" nodeType="withEffect">
                                  <p:stCondLst>
                                    <p:cond delay="0"/>
                                  </p:stCondLst>
                                  <p:childTnLst>
                                    <p:set>
                                      <p:cBhvr>
                                        <p:cTn id="34" dur="1" fill="hold">
                                          <p:stCondLst>
                                            <p:cond delay="0"/>
                                          </p:stCondLst>
                                        </p:cTn>
                                        <p:tgtEl>
                                          <p:spTgt spid="2083"/>
                                        </p:tgtEl>
                                        <p:attrNameLst>
                                          <p:attrName>style.visibility</p:attrName>
                                        </p:attrNameLst>
                                      </p:cBhvr>
                                      <p:to>
                                        <p:strVal val="visible"/>
                                      </p:to>
                                    </p:set>
                                    <p:anim calcmode="lin" valueType="num">
                                      <p:cBhvr>
                                        <p:cTn id="35" dur="500" fill="hold"/>
                                        <p:tgtEl>
                                          <p:spTgt spid="2083"/>
                                        </p:tgtEl>
                                        <p:attrNameLst>
                                          <p:attrName>ppt_w</p:attrName>
                                        </p:attrNameLst>
                                      </p:cBhvr>
                                      <p:tavLst>
                                        <p:tav tm="0">
                                          <p:val>
                                            <p:fltVal val="0"/>
                                          </p:val>
                                        </p:tav>
                                        <p:tav tm="100000">
                                          <p:val>
                                            <p:strVal val="#ppt_w"/>
                                          </p:val>
                                        </p:tav>
                                      </p:tavLst>
                                    </p:anim>
                                    <p:anim calcmode="lin" valueType="num">
                                      <p:cBhvr>
                                        <p:cTn id="36" dur="500" fill="hold"/>
                                        <p:tgtEl>
                                          <p:spTgt spid="2083"/>
                                        </p:tgtEl>
                                        <p:attrNameLst>
                                          <p:attrName>ppt_h</p:attrName>
                                        </p:attrNameLst>
                                      </p:cBhvr>
                                      <p:tavLst>
                                        <p:tav tm="0">
                                          <p:val>
                                            <p:fltVal val="0"/>
                                          </p:val>
                                        </p:tav>
                                        <p:tav tm="100000">
                                          <p:val>
                                            <p:strVal val="#ppt_h"/>
                                          </p:val>
                                        </p:tav>
                                      </p:tavLst>
                                    </p:anim>
                                  </p:childTnLst>
                                </p:cTn>
                              </p:par>
                              <p:par>
                                <p:cTn id="37" presetID="23" presetClass="entr" presetSubtype="16" fill="hold" grpId="0" nodeType="withEffect">
                                  <p:stCondLst>
                                    <p:cond delay="0"/>
                                  </p:stCondLst>
                                  <p:childTnLst>
                                    <p:set>
                                      <p:cBhvr>
                                        <p:cTn id="38" dur="1" fill="hold">
                                          <p:stCondLst>
                                            <p:cond delay="0"/>
                                          </p:stCondLst>
                                        </p:cTn>
                                        <p:tgtEl>
                                          <p:spTgt spid="2056"/>
                                        </p:tgtEl>
                                        <p:attrNameLst>
                                          <p:attrName>style.visibility</p:attrName>
                                        </p:attrNameLst>
                                      </p:cBhvr>
                                      <p:to>
                                        <p:strVal val="visible"/>
                                      </p:to>
                                    </p:set>
                                    <p:anim calcmode="lin" valueType="num">
                                      <p:cBhvr>
                                        <p:cTn id="39" dur="500" fill="hold"/>
                                        <p:tgtEl>
                                          <p:spTgt spid="2056"/>
                                        </p:tgtEl>
                                        <p:attrNameLst>
                                          <p:attrName>ppt_w</p:attrName>
                                        </p:attrNameLst>
                                      </p:cBhvr>
                                      <p:tavLst>
                                        <p:tav tm="0">
                                          <p:val>
                                            <p:fltVal val="0"/>
                                          </p:val>
                                        </p:tav>
                                        <p:tav tm="100000">
                                          <p:val>
                                            <p:strVal val="#ppt_w"/>
                                          </p:val>
                                        </p:tav>
                                      </p:tavLst>
                                    </p:anim>
                                    <p:anim calcmode="lin" valueType="num">
                                      <p:cBhvr>
                                        <p:cTn id="40" dur="500" fill="hold"/>
                                        <p:tgtEl>
                                          <p:spTgt spid="2056"/>
                                        </p:tgtEl>
                                        <p:attrNameLst>
                                          <p:attrName>ppt_h</p:attrName>
                                        </p:attrNameLst>
                                      </p:cBhvr>
                                      <p:tavLst>
                                        <p:tav tm="0">
                                          <p:val>
                                            <p:fltVal val="0"/>
                                          </p:val>
                                        </p:tav>
                                        <p:tav tm="100000">
                                          <p:val>
                                            <p:strVal val="#ppt_h"/>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2113"/>
                                        </p:tgtEl>
                                        <p:attrNameLst>
                                          <p:attrName>style.visibility</p:attrName>
                                        </p:attrNameLst>
                                      </p:cBhvr>
                                      <p:to>
                                        <p:strVal val="visible"/>
                                      </p:to>
                                    </p:set>
                                    <p:animEffect transition="in" filter="fade">
                                      <p:cBhvr>
                                        <p:cTn id="45" dur="1000"/>
                                        <p:tgtEl>
                                          <p:spTgt spid="2113"/>
                                        </p:tgtEl>
                                      </p:cBhvr>
                                    </p:animEffect>
                                  </p:childTnLst>
                                </p:cTn>
                              </p:par>
                              <p:par>
                                <p:cTn id="46" presetID="23" presetClass="entr" presetSubtype="16" fill="hold" grpId="0" nodeType="withEffect">
                                  <p:stCondLst>
                                    <p:cond delay="0"/>
                                  </p:stCondLst>
                                  <p:childTnLst>
                                    <p:set>
                                      <p:cBhvr>
                                        <p:cTn id="47" dur="1" fill="hold">
                                          <p:stCondLst>
                                            <p:cond delay="0"/>
                                          </p:stCondLst>
                                        </p:cTn>
                                        <p:tgtEl>
                                          <p:spTgt spid="2069"/>
                                        </p:tgtEl>
                                        <p:attrNameLst>
                                          <p:attrName>style.visibility</p:attrName>
                                        </p:attrNameLst>
                                      </p:cBhvr>
                                      <p:to>
                                        <p:strVal val="visible"/>
                                      </p:to>
                                    </p:set>
                                    <p:anim calcmode="lin" valueType="num">
                                      <p:cBhvr>
                                        <p:cTn id="48" dur="500" fill="hold"/>
                                        <p:tgtEl>
                                          <p:spTgt spid="2069"/>
                                        </p:tgtEl>
                                        <p:attrNameLst>
                                          <p:attrName>ppt_w</p:attrName>
                                        </p:attrNameLst>
                                      </p:cBhvr>
                                      <p:tavLst>
                                        <p:tav tm="0">
                                          <p:val>
                                            <p:fltVal val="0"/>
                                          </p:val>
                                        </p:tav>
                                        <p:tav tm="100000">
                                          <p:val>
                                            <p:strVal val="#ppt_w"/>
                                          </p:val>
                                        </p:tav>
                                      </p:tavLst>
                                    </p:anim>
                                    <p:anim calcmode="lin" valueType="num">
                                      <p:cBhvr>
                                        <p:cTn id="49" dur="500" fill="hold"/>
                                        <p:tgtEl>
                                          <p:spTgt spid="2069"/>
                                        </p:tgtEl>
                                        <p:attrNameLst>
                                          <p:attrName>ppt_h</p:attrName>
                                        </p:attrNameLst>
                                      </p:cBhvr>
                                      <p:tavLst>
                                        <p:tav tm="0">
                                          <p:val>
                                            <p:fltVal val="0"/>
                                          </p:val>
                                        </p:tav>
                                        <p:tav tm="100000">
                                          <p:val>
                                            <p:strVal val="#ppt_h"/>
                                          </p:val>
                                        </p:tav>
                                      </p:tavLst>
                                    </p:anim>
                                  </p:childTnLst>
                                </p:cTn>
                              </p:par>
                              <p:par>
                                <p:cTn id="50" presetID="23" presetClass="entr" presetSubtype="16" fill="hold" grpId="0" nodeType="withEffect">
                                  <p:stCondLst>
                                    <p:cond delay="0"/>
                                  </p:stCondLst>
                                  <p:childTnLst>
                                    <p:set>
                                      <p:cBhvr>
                                        <p:cTn id="51" dur="1" fill="hold">
                                          <p:stCondLst>
                                            <p:cond delay="0"/>
                                          </p:stCondLst>
                                        </p:cTn>
                                        <p:tgtEl>
                                          <p:spTgt spid="2070"/>
                                        </p:tgtEl>
                                        <p:attrNameLst>
                                          <p:attrName>style.visibility</p:attrName>
                                        </p:attrNameLst>
                                      </p:cBhvr>
                                      <p:to>
                                        <p:strVal val="visible"/>
                                      </p:to>
                                    </p:set>
                                    <p:anim calcmode="lin" valueType="num">
                                      <p:cBhvr>
                                        <p:cTn id="52" dur="500" fill="hold"/>
                                        <p:tgtEl>
                                          <p:spTgt spid="2070"/>
                                        </p:tgtEl>
                                        <p:attrNameLst>
                                          <p:attrName>ppt_w</p:attrName>
                                        </p:attrNameLst>
                                      </p:cBhvr>
                                      <p:tavLst>
                                        <p:tav tm="0">
                                          <p:val>
                                            <p:fltVal val="0"/>
                                          </p:val>
                                        </p:tav>
                                        <p:tav tm="100000">
                                          <p:val>
                                            <p:strVal val="#ppt_w"/>
                                          </p:val>
                                        </p:tav>
                                      </p:tavLst>
                                    </p:anim>
                                    <p:anim calcmode="lin" valueType="num">
                                      <p:cBhvr>
                                        <p:cTn id="53" dur="500" fill="hold"/>
                                        <p:tgtEl>
                                          <p:spTgt spid="2070"/>
                                        </p:tgtEl>
                                        <p:attrNameLst>
                                          <p:attrName>ppt_h</p:attrName>
                                        </p:attrNameLst>
                                      </p:cBhvr>
                                      <p:tavLst>
                                        <p:tav tm="0">
                                          <p:val>
                                            <p:fltVal val="0"/>
                                          </p:val>
                                        </p:tav>
                                        <p:tav tm="100000">
                                          <p:val>
                                            <p:strVal val="#ppt_h"/>
                                          </p:val>
                                        </p:tav>
                                      </p:tavLst>
                                    </p:anim>
                                  </p:childTnLst>
                                </p:cTn>
                              </p:par>
                              <p:par>
                                <p:cTn id="54" presetID="23" presetClass="entr" presetSubtype="16" fill="hold" grpId="0" nodeType="withEffect">
                                  <p:stCondLst>
                                    <p:cond delay="0"/>
                                  </p:stCondLst>
                                  <p:childTnLst>
                                    <p:set>
                                      <p:cBhvr>
                                        <p:cTn id="55" dur="1" fill="hold">
                                          <p:stCondLst>
                                            <p:cond delay="0"/>
                                          </p:stCondLst>
                                        </p:cTn>
                                        <p:tgtEl>
                                          <p:spTgt spid="2071"/>
                                        </p:tgtEl>
                                        <p:attrNameLst>
                                          <p:attrName>style.visibility</p:attrName>
                                        </p:attrNameLst>
                                      </p:cBhvr>
                                      <p:to>
                                        <p:strVal val="visible"/>
                                      </p:to>
                                    </p:set>
                                    <p:anim calcmode="lin" valueType="num">
                                      <p:cBhvr>
                                        <p:cTn id="56" dur="500" fill="hold"/>
                                        <p:tgtEl>
                                          <p:spTgt spid="2071"/>
                                        </p:tgtEl>
                                        <p:attrNameLst>
                                          <p:attrName>ppt_w</p:attrName>
                                        </p:attrNameLst>
                                      </p:cBhvr>
                                      <p:tavLst>
                                        <p:tav tm="0">
                                          <p:val>
                                            <p:fltVal val="0"/>
                                          </p:val>
                                        </p:tav>
                                        <p:tav tm="100000">
                                          <p:val>
                                            <p:strVal val="#ppt_w"/>
                                          </p:val>
                                        </p:tav>
                                      </p:tavLst>
                                    </p:anim>
                                    <p:anim calcmode="lin" valueType="num">
                                      <p:cBhvr>
                                        <p:cTn id="57" dur="500" fill="hold"/>
                                        <p:tgtEl>
                                          <p:spTgt spid="2071"/>
                                        </p:tgtEl>
                                        <p:attrNameLst>
                                          <p:attrName>ppt_h</p:attrName>
                                        </p:attrNameLst>
                                      </p:cBhvr>
                                      <p:tavLst>
                                        <p:tav tm="0">
                                          <p:val>
                                            <p:fltVal val="0"/>
                                          </p:val>
                                        </p:tav>
                                        <p:tav tm="100000">
                                          <p:val>
                                            <p:strVal val="#ppt_h"/>
                                          </p:val>
                                        </p:tav>
                                      </p:tavLst>
                                    </p:anim>
                                  </p:childTnLst>
                                </p:cTn>
                              </p:par>
                              <p:par>
                                <p:cTn id="58" presetID="23" presetClass="entr" presetSubtype="16" fill="hold" grpId="0" nodeType="withEffect">
                                  <p:stCondLst>
                                    <p:cond delay="0"/>
                                  </p:stCondLst>
                                  <p:childTnLst>
                                    <p:set>
                                      <p:cBhvr>
                                        <p:cTn id="59" dur="1" fill="hold">
                                          <p:stCondLst>
                                            <p:cond delay="0"/>
                                          </p:stCondLst>
                                        </p:cTn>
                                        <p:tgtEl>
                                          <p:spTgt spid="2072"/>
                                        </p:tgtEl>
                                        <p:attrNameLst>
                                          <p:attrName>style.visibility</p:attrName>
                                        </p:attrNameLst>
                                      </p:cBhvr>
                                      <p:to>
                                        <p:strVal val="visible"/>
                                      </p:to>
                                    </p:set>
                                    <p:anim calcmode="lin" valueType="num">
                                      <p:cBhvr>
                                        <p:cTn id="60" dur="500" fill="hold"/>
                                        <p:tgtEl>
                                          <p:spTgt spid="2072"/>
                                        </p:tgtEl>
                                        <p:attrNameLst>
                                          <p:attrName>ppt_w</p:attrName>
                                        </p:attrNameLst>
                                      </p:cBhvr>
                                      <p:tavLst>
                                        <p:tav tm="0">
                                          <p:val>
                                            <p:fltVal val="0"/>
                                          </p:val>
                                        </p:tav>
                                        <p:tav tm="100000">
                                          <p:val>
                                            <p:strVal val="#ppt_w"/>
                                          </p:val>
                                        </p:tav>
                                      </p:tavLst>
                                    </p:anim>
                                    <p:anim calcmode="lin" valueType="num">
                                      <p:cBhvr>
                                        <p:cTn id="61" dur="500" fill="hold"/>
                                        <p:tgtEl>
                                          <p:spTgt spid="2072"/>
                                        </p:tgtEl>
                                        <p:attrNameLst>
                                          <p:attrName>ppt_h</p:attrName>
                                        </p:attrNameLst>
                                      </p:cBhvr>
                                      <p:tavLst>
                                        <p:tav tm="0">
                                          <p:val>
                                            <p:fltVal val="0"/>
                                          </p:val>
                                        </p:tav>
                                        <p:tav tm="100000">
                                          <p:val>
                                            <p:strVal val="#ppt_h"/>
                                          </p:val>
                                        </p:tav>
                                      </p:tavLst>
                                    </p:anim>
                                  </p:childTnLst>
                                </p:cTn>
                              </p:par>
                              <p:par>
                                <p:cTn id="62" presetID="23" presetClass="entr" presetSubtype="16" fill="hold" grpId="0" nodeType="withEffect">
                                  <p:stCondLst>
                                    <p:cond delay="0"/>
                                  </p:stCondLst>
                                  <p:childTnLst>
                                    <p:set>
                                      <p:cBhvr>
                                        <p:cTn id="63" dur="1" fill="hold">
                                          <p:stCondLst>
                                            <p:cond delay="0"/>
                                          </p:stCondLst>
                                        </p:cTn>
                                        <p:tgtEl>
                                          <p:spTgt spid="2073"/>
                                        </p:tgtEl>
                                        <p:attrNameLst>
                                          <p:attrName>style.visibility</p:attrName>
                                        </p:attrNameLst>
                                      </p:cBhvr>
                                      <p:to>
                                        <p:strVal val="visible"/>
                                      </p:to>
                                    </p:set>
                                    <p:anim calcmode="lin" valueType="num">
                                      <p:cBhvr>
                                        <p:cTn id="64" dur="500" fill="hold"/>
                                        <p:tgtEl>
                                          <p:spTgt spid="2073"/>
                                        </p:tgtEl>
                                        <p:attrNameLst>
                                          <p:attrName>ppt_w</p:attrName>
                                        </p:attrNameLst>
                                      </p:cBhvr>
                                      <p:tavLst>
                                        <p:tav tm="0">
                                          <p:val>
                                            <p:fltVal val="0"/>
                                          </p:val>
                                        </p:tav>
                                        <p:tav tm="100000">
                                          <p:val>
                                            <p:strVal val="#ppt_w"/>
                                          </p:val>
                                        </p:tav>
                                      </p:tavLst>
                                    </p:anim>
                                    <p:anim calcmode="lin" valueType="num">
                                      <p:cBhvr>
                                        <p:cTn id="65" dur="500" fill="hold"/>
                                        <p:tgtEl>
                                          <p:spTgt spid="2073"/>
                                        </p:tgtEl>
                                        <p:attrNameLst>
                                          <p:attrName>ppt_h</p:attrName>
                                        </p:attrNameLst>
                                      </p:cBhvr>
                                      <p:tavLst>
                                        <p:tav tm="0">
                                          <p:val>
                                            <p:fltVal val="0"/>
                                          </p:val>
                                        </p:tav>
                                        <p:tav tm="100000">
                                          <p:val>
                                            <p:strVal val="#ppt_h"/>
                                          </p:val>
                                        </p:tav>
                                      </p:tavLst>
                                    </p:anim>
                                  </p:childTnLst>
                                </p:cTn>
                              </p:par>
                              <p:par>
                                <p:cTn id="66" presetID="23" presetClass="entr" presetSubtype="16" fill="hold" grpId="0" nodeType="withEffect">
                                  <p:stCondLst>
                                    <p:cond delay="0"/>
                                  </p:stCondLst>
                                  <p:childTnLst>
                                    <p:set>
                                      <p:cBhvr>
                                        <p:cTn id="67" dur="1" fill="hold">
                                          <p:stCondLst>
                                            <p:cond delay="0"/>
                                          </p:stCondLst>
                                        </p:cTn>
                                        <p:tgtEl>
                                          <p:spTgt spid="2074"/>
                                        </p:tgtEl>
                                        <p:attrNameLst>
                                          <p:attrName>style.visibility</p:attrName>
                                        </p:attrNameLst>
                                      </p:cBhvr>
                                      <p:to>
                                        <p:strVal val="visible"/>
                                      </p:to>
                                    </p:set>
                                    <p:anim calcmode="lin" valueType="num">
                                      <p:cBhvr>
                                        <p:cTn id="68" dur="500" fill="hold"/>
                                        <p:tgtEl>
                                          <p:spTgt spid="2074"/>
                                        </p:tgtEl>
                                        <p:attrNameLst>
                                          <p:attrName>ppt_w</p:attrName>
                                        </p:attrNameLst>
                                      </p:cBhvr>
                                      <p:tavLst>
                                        <p:tav tm="0">
                                          <p:val>
                                            <p:fltVal val="0"/>
                                          </p:val>
                                        </p:tav>
                                        <p:tav tm="100000">
                                          <p:val>
                                            <p:strVal val="#ppt_w"/>
                                          </p:val>
                                        </p:tav>
                                      </p:tavLst>
                                    </p:anim>
                                    <p:anim calcmode="lin" valueType="num">
                                      <p:cBhvr>
                                        <p:cTn id="69" dur="500" fill="hold"/>
                                        <p:tgtEl>
                                          <p:spTgt spid="2074"/>
                                        </p:tgtEl>
                                        <p:attrNameLst>
                                          <p:attrName>ppt_h</p:attrName>
                                        </p:attrNameLst>
                                      </p:cBhvr>
                                      <p:tavLst>
                                        <p:tav tm="0">
                                          <p:val>
                                            <p:fltVal val="0"/>
                                          </p:val>
                                        </p:tav>
                                        <p:tav tm="100000">
                                          <p:val>
                                            <p:strVal val="#ppt_h"/>
                                          </p:val>
                                        </p:tav>
                                      </p:tavLst>
                                    </p:anim>
                                  </p:childTnLst>
                                </p:cTn>
                              </p:par>
                              <p:par>
                                <p:cTn id="70" presetID="23" presetClass="entr" presetSubtype="16" fill="hold" grpId="0" nodeType="withEffect">
                                  <p:stCondLst>
                                    <p:cond delay="0"/>
                                  </p:stCondLst>
                                  <p:childTnLst>
                                    <p:set>
                                      <p:cBhvr>
                                        <p:cTn id="71" dur="1" fill="hold">
                                          <p:stCondLst>
                                            <p:cond delay="0"/>
                                          </p:stCondLst>
                                        </p:cTn>
                                        <p:tgtEl>
                                          <p:spTgt spid="2082"/>
                                        </p:tgtEl>
                                        <p:attrNameLst>
                                          <p:attrName>style.visibility</p:attrName>
                                        </p:attrNameLst>
                                      </p:cBhvr>
                                      <p:to>
                                        <p:strVal val="visible"/>
                                      </p:to>
                                    </p:set>
                                    <p:anim calcmode="lin" valueType="num">
                                      <p:cBhvr>
                                        <p:cTn id="72" dur="500" fill="hold"/>
                                        <p:tgtEl>
                                          <p:spTgt spid="2082"/>
                                        </p:tgtEl>
                                        <p:attrNameLst>
                                          <p:attrName>ppt_w</p:attrName>
                                        </p:attrNameLst>
                                      </p:cBhvr>
                                      <p:tavLst>
                                        <p:tav tm="0">
                                          <p:val>
                                            <p:fltVal val="0"/>
                                          </p:val>
                                        </p:tav>
                                        <p:tav tm="100000">
                                          <p:val>
                                            <p:strVal val="#ppt_w"/>
                                          </p:val>
                                        </p:tav>
                                      </p:tavLst>
                                    </p:anim>
                                    <p:anim calcmode="lin" valueType="num">
                                      <p:cBhvr>
                                        <p:cTn id="73" dur="500" fill="hold"/>
                                        <p:tgtEl>
                                          <p:spTgt spid="2082"/>
                                        </p:tgtEl>
                                        <p:attrNameLst>
                                          <p:attrName>ppt_h</p:attrName>
                                        </p:attrNameLst>
                                      </p:cBhvr>
                                      <p:tavLst>
                                        <p:tav tm="0">
                                          <p:val>
                                            <p:fltVal val="0"/>
                                          </p:val>
                                        </p:tav>
                                        <p:tav tm="100000">
                                          <p:val>
                                            <p:strVal val="#ppt_h"/>
                                          </p:val>
                                        </p:tav>
                                      </p:tavLst>
                                    </p:anim>
                                  </p:childTnLst>
                                </p:cTn>
                              </p:par>
                              <p:par>
                                <p:cTn id="74" presetID="23" presetClass="entr" presetSubtype="16" fill="hold" grpId="0" nodeType="withEffect">
                                  <p:stCondLst>
                                    <p:cond delay="0"/>
                                  </p:stCondLst>
                                  <p:childTnLst>
                                    <p:set>
                                      <p:cBhvr>
                                        <p:cTn id="75" dur="1" fill="hold">
                                          <p:stCondLst>
                                            <p:cond delay="0"/>
                                          </p:stCondLst>
                                        </p:cTn>
                                        <p:tgtEl>
                                          <p:spTgt spid="2091"/>
                                        </p:tgtEl>
                                        <p:attrNameLst>
                                          <p:attrName>style.visibility</p:attrName>
                                        </p:attrNameLst>
                                      </p:cBhvr>
                                      <p:to>
                                        <p:strVal val="visible"/>
                                      </p:to>
                                    </p:set>
                                    <p:anim calcmode="lin" valueType="num">
                                      <p:cBhvr>
                                        <p:cTn id="76" dur="500" fill="hold"/>
                                        <p:tgtEl>
                                          <p:spTgt spid="2091"/>
                                        </p:tgtEl>
                                        <p:attrNameLst>
                                          <p:attrName>ppt_w</p:attrName>
                                        </p:attrNameLst>
                                      </p:cBhvr>
                                      <p:tavLst>
                                        <p:tav tm="0">
                                          <p:val>
                                            <p:fltVal val="0"/>
                                          </p:val>
                                        </p:tav>
                                        <p:tav tm="100000">
                                          <p:val>
                                            <p:strVal val="#ppt_w"/>
                                          </p:val>
                                        </p:tav>
                                      </p:tavLst>
                                    </p:anim>
                                    <p:anim calcmode="lin" valueType="num">
                                      <p:cBhvr>
                                        <p:cTn id="77" dur="500" fill="hold"/>
                                        <p:tgtEl>
                                          <p:spTgt spid="2091"/>
                                        </p:tgtEl>
                                        <p:attrNameLst>
                                          <p:attrName>ppt_h</p:attrName>
                                        </p:attrNameLst>
                                      </p:cBhvr>
                                      <p:tavLst>
                                        <p:tav tm="0">
                                          <p:val>
                                            <p:fltVal val="0"/>
                                          </p:val>
                                        </p:tav>
                                        <p:tav tm="100000">
                                          <p:val>
                                            <p:strVal val="#ppt_h"/>
                                          </p:val>
                                        </p:tav>
                                      </p:tavLst>
                                    </p:anim>
                                  </p:childTnLst>
                                </p:cTn>
                              </p:par>
                            </p:childTnLst>
                          </p:cTn>
                        </p:par>
                      </p:childTnLst>
                    </p:cTn>
                  </p:par>
                  <p:par>
                    <p:cTn id="78" fill="hold" nodeType="clickPar">
                      <p:stCondLst>
                        <p:cond delay="indefinite"/>
                      </p:stCondLst>
                      <p:childTnLst>
                        <p:par>
                          <p:cTn id="79" fill="hold" nodeType="withGroup">
                            <p:stCondLst>
                              <p:cond delay="0"/>
                            </p:stCondLst>
                            <p:childTnLst>
                              <p:par>
                                <p:cTn id="80" presetID="23" presetClass="entr" presetSubtype="16" fill="hold" grpId="0" nodeType="clickEffect">
                                  <p:stCondLst>
                                    <p:cond delay="0"/>
                                  </p:stCondLst>
                                  <p:childTnLst>
                                    <p:set>
                                      <p:cBhvr>
                                        <p:cTn id="81" dur="1" fill="hold">
                                          <p:stCondLst>
                                            <p:cond delay="0"/>
                                          </p:stCondLst>
                                        </p:cTn>
                                        <p:tgtEl>
                                          <p:spTgt spid="2118"/>
                                        </p:tgtEl>
                                        <p:attrNameLst>
                                          <p:attrName>style.visibility</p:attrName>
                                        </p:attrNameLst>
                                      </p:cBhvr>
                                      <p:to>
                                        <p:strVal val="visible"/>
                                      </p:to>
                                    </p:set>
                                    <p:anim calcmode="lin" valueType="num">
                                      <p:cBhvr>
                                        <p:cTn id="82" dur="500" fill="hold"/>
                                        <p:tgtEl>
                                          <p:spTgt spid="2118"/>
                                        </p:tgtEl>
                                        <p:attrNameLst>
                                          <p:attrName>ppt_w</p:attrName>
                                        </p:attrNameLst>
                                      </p:cBhvr>
                                      <p:tavLst>
                                        <p:tav tm="0">
                                          <p:val>
                                            <p:fltVal val="0"/>
                                          </p:val>
                                        </p:tav>
                                        <p:tav tm="100000">
                                          <p:val>
                                            <p:strVal val="#ppt_w"/>
                                          </p:val>
                                        </p:tav>
                                      </p:tavLst>
                                    </p:anim>
                                    <p:anim calcmode="lin" valueType="num">
                                      <p:cBhvr>
                                        <p:cTn id="83" dur="500" fill="hold"/>
                                        <p:tgtEl>
                                          <p:spTgt spid="2118"/>
                                        </p:tgtEl>
                                        <p:attrNameLst>
                                          <p:attrName>ppt_h</p:attrName>
                                        </p:attrNameLst>
                                      </p:cBhvr>
                                      <p:tavLst>
                                        <p:tav tm="0">
                                          <p:val>
                                            <p:fltVal val="0"/>
                                          </p:val>
                                        </p:tav>
                                        <p:tav tm="100000">
                                          <p:val>
                                            <p:strVal val="#ppt_h"/>
                                          </p:val>
                                        </p:tav>
                                      </p:tavLst>
                                    </p:anim>
                                  </p:childTnLst>
                                </p:cTn>
                              </p:par>
                            </p:childTnLst>
                          </p:cTn>
                        </p:par>
                      </p:childTnLst>
                    </p:cTn>
                  </p:par>
                  <p:par>
                    <p:cTn id="84" fill="hold" nodeType="clickPar">
                      <p:stCondLst>
                        <p:cond delay="indefinite"/>
                      </p:stCondLst>
                      <p:childTnLst>
                        <p:par>
                          <p:cTn id="85" fill="hold" nodeType="withGroup">
                            <p:stCondLst>
                              <p:cond delay="0"/>
                            </p:stCondLst>
                            <p:childTnLst>
                              <p:par>
                                <p:cTn id="86" presetID="8" presetClass="exit" presetSubtype="16" fill="hold" grpId="1" nodeType="clickEffect">
                                  <p:stCondLst>
                                    <p:cond delay="0"/>
                                  </p:stCondLst>
                                  <p:childTnLst>
                                    <p:animEffect transition="out" filter="diamond(in)">
                                      <p:cBhvr>
                                        <p:cTn id="87" dur="2000"/>
                                        <p:tgtEl>
                                          <p:spTgt spid="2118"/>
                                        </p:tgtEl>
                                      </p:cBhvr>
                                    </p:animEffect>
                                    <p:set>
                                      <p:cBhvr>
                                        <p:cTn id="88" dur="1" fill="hold">
                                          <p:stCondLst>
                                            <p:cond delay="1999"/>
                                          </p:stCondLst>
                                        </p:cTn>
                                        <p:tgtEl>
                                          <p:spTgt spid="2118"/>
                                        </p:tgtEl>
                                        <p:attrNameLst>
                                          <p:attrName>style.visibility</p:attrName>
                                        </p:attrNameLst>
                                      </p:cBhvr>
                                      <p:to>
                                        <p:strVal val="hidden"/>
                                      </p:to>
                                    </p:set>
                                  </p:childTnLst>
                                </p:cTn>
                              </p:par>
                            </p:childTnLst>
                          </p:cTn>
                        </p:par>
                      </p:childTnLst>
                    </p:cTn>
                  </p:par>
                  <p:par>
                    <p:cTn id="89" fill="hold" nodeType="clickPar">
                      <p:stCondLst>
                        <p:cond delay="indefinite"/>
                      </p:stCondLst>
                      <p:childTnLst>
                        <p:par>
                          <p:cTn id="90" fill="hold" nodeType="withGroup">
                            <p:stCondLst>
                              <p:cond delay="0"/>
                            </p:stCondLst>
                            <p:childTnLst>
                              <p:par>
                                <p:cTn id="91" presetID="23" presetClass="entr" presetSubtype="16" fill="hold" grpId="0" nodeType="clickEffect">
                                  <p:stCondLst>
                                    <p:cond delay="0"/>
                                  </p:stCondLst>
                                  <p:childTnLst>
                                    <p:set>
                                      <p:cBhvr>
                                        <p:cTn id="92" dur="1" fill="hold">
                                          <p:stCondLst>
                                            <p:cond delay="0"/>
                                          </p:stCondLst>
                                        </p:cTn>
                                        <p:tgtEl>
                                          <p:spTgt spid="2142"/>
                                        </p:tgtEl>
                                        <p:attrNameLst>
                                          <p:attrName>style.visibility</p:attrName>
                                        </p:attrNameLst>
                                      </p:cBhvr>
                                      <p:to>
                                        <p:strVal val="visible"/>
                                      </p:to>
                                    </p:set>
                                    <p:anim calcmode="lin" valueType="num">
                                      <p:cBhvr>
                                        <p:cTn id="93" dur="500" fill="hold"/>
                                        <p:tgtEl>
                                          <p:spTgt spid="2142"/>
                                        </p:tgtEl>
                                        <p:attrNameLst>
                                          <p:attrName>ppt_w</p:attrName>
                                        </p:attrNameLst>
                                      </p:cBhvr>
                                      <p:tavLst>
                                        <p:tav tm="0">
                                          <p:val>
                                            <p:fltVal val="0"/>
                                          </p:val>
                                        </p:tav>
                                        <p:tav tm="100000">
                                          <p:val>
                                            <p:strVal val="#ppt_w"/>
                                          </p:val>
                                        </p:tav>
                                      </p:tavLst>
                                    </p:anim>
                                    <p:anim calcmode="lin" valueType="num">
                                      <p:cBhvr>
                                        <p:cTn id="94" dur="500" fill="hold"/>
                                        <p:tgtEl>
                                          <p:spTgt spid="2142"/>
                                        </p:tgtEl>
                                        <p:attrNameLst>
                                          <p:attrName>ppt_h</p:attrName>
                                        </p:attrNameLst>
                                      </p:cBhvr>
                                      <p:tavLst>
                                        <p:tav tm="0">
                                          <p:val>
                                            <p:fltVal val="0"/>
                                          </p:val>
                                        </p:tav>
                                        <p:tav tm="100000">
                                          <p:val>
                                            <p:strVal val="#ppt_h"/>
                                          </p:val>
                                        </p:tav>
                                      </p:tavLst>
                                    </p:anim>
                                  </p:childTnLst>
                                </p:cTn>
                              </p:par>
                            </p:childTnLst>
                          </p:cTn>
                        </p:par>
                      </p:childTnLst>
                    </p:cTn>
                  </p:par>
                  <p:par>
                    <p:cTn id="95" fill="hold" nodeType="clickPar">
                      <p:stCondLst>
                        <p:cond delay="indefinite"/>
                      </p:stCondLst>
                      <p:childTnLst>
                        <p:par>
                          <p:cTn id="96" fill="hold" nodeType="withGroup">
                            <p:stCondLst>
                              <p:cond delay="0"/>
                            </p:stCondLst>
                            <p:childTnLst>
                              <p:par>
                                <p:cTn id="97" presetID="53" presetClass="exit" presetSubtype="0" fill="hold" grpId="1" nodeType="clickEffect">
                                  <p:stCondLst>
                                    <p:cond delay="0"/>
                                  </p:stCondLst>
                                  <p:childTnLst>
                                    <p:anim calcmode="lin" valueType="num">
                                      <p:cBhvr>
                                        <p:cTn id="98" dur="500"/>
                                        <p:tgtEl>
                                          <p:spTgt spid="2142"/>
                                        </p:tgtEl>
                                        <p:attrNameLst>
                                          <p:attrName>ppt_w</p:attrName>
                                        </p:attrNameLst>
                                      </p:cBhvr>
                                      <p:tavLst>
                                        <p:tav tm="0">
                                          <p:val>
                                            <p:strVal val="ppt_w"/>
                                          </p:val>
                                        </p:tav>
                                        <p:tav tm="100000">
                                          <p:val>
                                            <p:fltVal val="0"/>
                                          </p:val>
                                        </p:tav>
                                      </p:tavLst>
                                    </p:anim>
                                    <p:anim calcmode="lin" valueType="num">
                                      <p:cBhvr>
                                        <p:cTn id="99" dur="500"/>
                                        <p:tgtEl>
                                          <p:spTgt spid="2142"/>
                                        </p:tgtEl>
                                        <p:attrNameLst>
                                          <p:attrName>ppt_h</p:attrName>
                                        </p:attrNameLst>
                                      </p:cBhvr>
                                      <p:tavLst>
                                        <p:tav tm="0">
                                          <p:val>
                                            <p:strVal val="ppt_h"/>
                                          </p:val>
                                        </p:tav>
                                        <p:tav tm="100000">
                                          <p:val>
                                            <p:fltVal val="0"/>
                                          </p:val>
                                        </p:tav>
                                      </p:tavLst>
                                    </p:anim>
                                    <p:animEffect transition="out" filter="fade">
                                      <p:cBhvr>
                                        <p:cTn id="100" dur="500"/>
                                        <p:tgtEl>
                                          <p:spTgt spid="2142"/>
                                        </p:tgtEl>
                                      </p:cBhvr>
                                    </p:animEffect>
                                    <p:set>
                                      <p:cBhvr>
                                        <p:cTn id="101" dur="1" fill="hold">
                                          <p:stCondLst>
                                            <p:cond delay="499"/>
                                          </p:stCondLst>
                                        </p:cTn>
                                        <p:tgtEl>
                                          <p:spTgt spid="2142"/>
                                        </p:tgtEl>
                                        <p:attrNameLst>
                                          <p:attrName>style.visibility</p:attrName>
                                        </p:attrNameLst>
                                      </p:cBhvr>
                                      <p:to>
                                        <p:strVal val="hidden"/>
                                      </p:to>
                                    </p:se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23" presetClass="entr" presetSubtype="16" fill="hold" grpId="0" nodeType="clickEffect">
                                  <p:stCondLst>
                                    <p:cond delay="0"/>
                                  </p:stCondLst>
                                  <p:childTnLst>
                                    <p:set>
                                      <p:cBhvr>
                                        <p:cTn id="105" dur="1" fill="hold">
                                          <p:stCondLst>
                                            <p:cond delay="0"/>
                                          </p:stCondLst>
                                        </p:cTn>
                                        <p:tgtEl>
                                          <p:spTgt spid="2058"/>
                                        </p:tgtEl>
                                        <p:attrNameLst>
                                          <p:attrName>style.visibility</p:attrName>
                                        </p:attrNameLst>
                                      </p:cBhvr>
                                      <p:to>
                                        <p:strVal val="visible"/>
                                      </p:to>
                                    </p:set>
                                    <p:anim calcmode="lin" valueType="num">
                                      <p:cBhvr>
                                        <p:cTn id="106" dur="500" fill="hold"/>
                                        <p:tgtEl>
                                          <p:spTgt spid="2058"/>
                                        </p:tgtEl>
                                        <p:attrNameLst>
                                          <p:attrName>ppt_w</p:attrName>
                                        </p:attrNameLst>
                                      </p:cBhvr>
                                      <p:tavLst>
                                        <p:tav tm="0">
                                          <p:val>
                                            <p:fltVal val="0"/>
                                          </p:val>
                                        </p:tav>
                                        <p:tav tm="100000">
                                          <p:val>
                                            <p:strVal val="#ppt_w"/>
                                          </p:val>
                                        </p:tav>
                                      </p:tavLst>
                                    </p:anim>
                                    <p:anim calcmode="lin" valueType="num">
                                      <p:cBhvr>
                                        <p:cTn id="107" dur="500" fill="hold"/>
                                        <p:tgtEl>
                                          <p:spTgt spid="2058"/>
                                        </p:tgtEl>
                                        <p:attrNameLst>
                                          <p:attrName>ppt_h</p:attrName>
                                        </p:attrNameLst>
                                      </p:cBhvr>
                                      <p:tavLst>
                                        <p:tav tm="0">
                                          <p:val>
                                            <p:fltVal val="0"/>
                                          </p:val>
                                        </p:tav>
                                        <p:tav tm="100000">
                                          <p:val>
                                            <p:strVal val="#ppt_h"/>
                                          </p:val>
                                        </p:tav>
                                      </p:tavLst>
                                    </p:anim>
                                  </p:childTnLst>
                                </p:cTn>
                              </p:par>
                              <p:par>
                                <p:cTn id="108" presetID="23" presetClass="entr" presetSubtype="16" fill="hold" grpId="0" nodeType="withEffect">
                                  <p:stCondLst>
                                    <p:cond delay="0"/>
                                  </p:stCondLst>
                                  <p:childTnLst>
                                    <p:set>
                                      <p:cBhvr>
                                        <p:cTn id="109" dur="1" fill="hold">
                                          <p:stCondLst>
                                            <p:cond delay="0"/>
                                          </p:stCondLst>
                                        </p:cTn>
                                        <p:tgtEl>
                                          <p:spTgt spid="2059"/>
                                        </p:tgtEl>
                                        <p:attrNameLst>
                                          <p:attrName>style.visibility</p:attrName>
                                        </p:attrNameLst>
                                      </p:cBhvr>
                                      <p:to>
                                        <p:strVal val="visible"/>
                                      </p:to>
                                    </p:set>
                                    <p:anim calcmode="lin" valueType="num">
                                      <p:cBhvr>
                                        <p:cTn id="110" dur="500" fill="hold"/>
                                        <p:tgtEl>
                                          <p:spTgt spid="2059"/>
                                        </p:tgtEl>
                                        <p:attrNameLst>
                                          <p:attrName>ppt_w</p:attrName>
                                        </p:attrNameLst>
                                      </p:cBhvr>
                                      <p:tavLst>
                                        <p:tav tm="0">
                                          <p:val>
                                            <p:fltVal val="0"/>
                                          </p:val>
                                        </p:tav>
                                        <p:tav tm="100000">
                                          <p:val>
                                            <p:strVal val="#ppt_w"/>
                                          </p:val>
                                        </p:tav>
                                      </p:tavLst>
                                    </p:anim>
                                    <p:anim calcmode="lin" valueType="num">
                                      <p:cBhvr>
                                        <p:cTn id="111" dur="500" fill="hold"/>
                                        <p:tgtEl>
                                          <p:spTgt spid="2059"/>
                                        </p:tgtEl>
                                        <p:attrNameLst>
                                          <p:attrName>ppt_h</p:attrName>
                                        </p:attrNameLst>
                                      </p:cBhvr>
                                      <p:tavLst>
                                        <p:tav tm="0">
                                          <p:val>
                                            <p:fltVal val="0"/>
                                          </p:val>
                                        </p:tav>
                                        <p:tav tm="100000">
                                          <p:val>
                                            <p:strVal val="#ppt_h"/>
                                          </p:val>
                                        </p:tav>
                                      </p:tavLst>
                                    </p:anim>
                                  </p:childTnLst>
                                </p:cTn>
                              </p:par>
                              <p:par>
                                <p:cTn id="112" presetID="23" presetClass="entr" presetSubtype="16" fill="hold" grpId="0" nodeType="withEffect">
                                  <p:stCondLst>
                                    <p:cond delay="0"/>
                                  </p:stCondLst>
                                  <p:childTnLst>
                                    <p:set>
                                      <p:cBhvr>
                                        <p:cTn id="113" dur="1" fill="hold">
                                          <p:stCondLst>
                                            <p:cond delay="0"/>
                                          </p:stCondLst>
                                        </p:cTn>
                                        <p:tgtEl>
                                          <p:spTgt spid="2064"/>
                                        </p:tgtEl>
                                        <p:attrNameLst>
                                          <p:attrName>style.visibility</p:attrName>
                                        </p:attrNameLst>
                                      </p:cBhvr>
                                      <p:to>
                                        <p:strVal val="visible"/>
                                      </p:to>
                                    </p:set>
                                    <p:anim calcmode="lin" valueType="num">
                                      <p:cBhvr>
                                        <p:cTn id="114" dur="500" fill="hold"/>
                                        <p:tgtEl>
                                          <p:spTgt spid="2064"/>
                                        </p:tgtEl>
                                        <p:attrNameLst>
                                          <p:attrName>ppt_w</p:attrName>
                                        </p:attrNameLst>
                                      </p:cBhvr>
                                      <p:tavLst>
                                        <p:tav tm="0">
                                          <p:val>
                                            <p:fltVal val="0"/>
                                          </p:val>
                                        </p:tav>
                                        <p:tav tm="100000">
                                          <p:val>
                                            <p:strVal val="#ppt_w"/>
                                          </p:val>
                                        </p:tav>
                                      </p:tavLst>
                                    </p:anim>
                                    <p:anim calcmode="lin" valueType="num">
                                      <p:cBhvr>
                                        <p:cTn id="115" dur="500" fill="hold"/>
                                        <p:tgtEl>
                                          <p:spTgt spid="2064"/>
                                        </p:tgtEl>
                                        <p:attrNameLst>
                                          <p:attrName>ppt_h</p:attrName>
                                        </p:attrNameLst>
                                      </p:cBhvr>
                                      <p:tavLst>
                                        <p:tav tm="0">
                                          <p:val>
                                            <p:fltVal val="0"/>
                                          </p:val>
                                        </p:tav>
                                        <p:tav tm="100000">
                                          <p:val>
                                            <p:strVal val="#ppt_h"/>
                                          </p:val>
                                        </p:tav>
                                      </p:tavLst>
                                    </p:anim>
                                  </p:childTnLst>
                                </p:cTn>
                              </p:par>
                              <p:par>
                                <p:cTn id="116" presetID="23" presetClass="entr" presetSubtype="16" fill="hold" grpId="0" nodeType="withEffect">
                                  <p:stCondLst>
                                    <p:cond delay="0"/>
                                  </p:stCondLst>
                                  <p:childTnLst>
                                    <p:set>
                                      <p:cBhvr>
                                        <p:cTn id="117" dur="1" fill="hold">
                                          <p:stCondLst>
                                            <p:cond delay="0"/>
                                          </p:stCondLst>
                                        </p:cTn>
                                        <p:tgtEl>
                                          <p:spTgt spid="2065"/>
                                        </p:tgtEl>
                                        <p:attrNameLst>
                                          <p:attrName>style.visibility</p:attrName>
                                        </p:attrNameLst>
                                      </p:cBhvr>
                                      <p:to>
                                        <p:strVal val="visible"/>
                                      </p:to>
                                    </p:set>
                                    <p:anim calcmode="lin" valueType="num">
                                      <p:cBhvr>
                                        <p:cTn id="118" dur="500" fill="hold"/>
                                        <p:tgtEl>
                                          <p:spTgt spid="2065"/>
                                        </p:tgtEl>
                                        <p:attrNameLst>
                                          <p:attrName>ppt_w</p:attrName>
                                        </p:attrNameLst>
                                      </p:cBhvr>
                                      <p:tavLst>
                                        <p:tav tm="0">
                                          <p:val>
                                            <p:fltVal val="0"/>
                                          </p:val>
                                        </p:tav>
                                        <p:tav tm="100000">
                                          <p:val>
                                            <p:strVal val="#ppt_w"/>
                                          </p:val>
                                        </p:tav>
                                      </p:tavLst>
                                    </p:anim>
                                    <p:anim calcmode="lin" valueType="num">
                                      <p:cBhvr>
                                        <p:cTn id="119" dur="500" fill="hold"/>
                                        <p:tgtEl>
                                          <p:spTgt spid="2065"/>
                                        </p:tgtEl>
                                        <p:attrNameLst>
                                          <p:attrName>ppt_h</p:attrName>
                                        </p:attrNameLst>
                                      </p:cBhvr>
                                      <p:tavLst>
                                        <p:tav tm="0">
                                          <p:val>
                                            <p:fltVal val="0"/>
                                          </p:val>
                                        </p:tav>
                                        <p:tav tm="100000">
                                          <p:val>
                                            <p:strVal val="#ppt_h"/>
                                          </p:val>
                                        </p:tav>
                                      </p:tavLst>
                                    </p:anim>
                                  </p:childTnLst>
                                </p:cTn>
                              </p:par>
                              <p:par>
                                <p:cTn id="120" presetID="23" presetClass="entr" presetSubtype="16" fill="hold" grpId="0" nodeType="withEffect">
                                  <p:stCondLst>
                                    <p:cond delay="0"/>
                                  </p:stCondLst>
                                  <p:childTnLst>
                                    <p:set>
                                      <p:cBhvr>
                                        <p:cTn id="121" dur="1" fill="hold">
                                          <p:stCondLst>
                                            <p:cond delay="0"/>
                                          </p:stCondLst>
                                        </p:cTn>
                                        <p:tgtEl>
                                          <p:spTgt spid="2066"/>
                                        </p:tgtEl>
                                        <p:attrNameLst>
                                          <p:attrName>style.visibility</p:attrName>
                                        </p:attrNameLst>
                                      </p:cBhvr>
                                      <p:to>
                                        <p:strVal val="visible"/>
                                      </p:to>
                                    </p:set>
                                    <p:anim calcmode="lin" valueType="num">
                                      <p:cBhvr>
                                        <p:cTn id="122" dur="500" fill="hold"/>
                                        <p:tgtEl>
                                          <p:spTgt spid="2066"/>
                                        </p:tgtEl>
                                        <p:attrNameLst>
                                          <p:attrName>ppt_w</p:attrName>
                                        </p:attrNameLst>
                                      </p:cBhvr>
                                      <p:tavLst>
                                        <p:tav tm="0">
                                          <p:val>
                                            <p:fltVal val="0"/>
                                          </p:val>
                                        </p:tav>
                                        <p:tav tm="100000">
                                          <p:val>
                                            <p:strVal val="#ppt_w"/>
                                          </p:val>
                                        </p:tav>
                                      </p:tavLst>
                                    </p:anim>
                                    <p:anim calcmode="lin" valueType="num">
                                      <p:cBhvr>
                                        <p:cTn id="123" dur="500" fill="hold"/>
                                        <p:tgtEl>
                                          <p:spTgt spid="2066"/>
                                        </p:tgtEl>
                                        <p:attrNameLst>
                                          <p:attrName>ppt_h</p:attrName>
                                        </p:attrNameLst>
                                      </p:cBhvr>
                                      <p:tavLst>
                                        <p:tav tm="0">
                                          <p:val>
                                            <p:fltVal val="0"/>
                                          </p:val>
                                        </p:tav>
                                        <p:tav tm="100000">
                                          <p:val>
                                            <p:strVal val="#ppt_h"/>
                                          </p:val>
                                        </p:tav>
                                      </p:tavLst>
                                    </p:anim>
                                  </p:childTnLst>
                                </p:cTn>
                              </p:par>
                              <p:par>
                                <p:cTn id="124" presetID="23" presetClass="entr" presetSubtype="16" fill="hold" grpId="0" nodeType="withEffect">
                                  <p:stCondLst>
                                    <p:cond delay="0"/>
                                  </p:stCondLst>
                                  <p:childTnLst>
                                    <p:set>
                                      <p:cBhvr>
                                        <p:cTn id="125" dur="1" fill="hold">
                                          <p:stCondLst>
                                            <p:cond delay="0"/>
                                          </p:stCondLst>
                                        </p:cTn>
                                        <p:tgtEl>
                                          <p:spTgt spid="2067"/>
                                        </p:tgtEl>
                                        <p:attrNameLst>
                                          <p:attrName>style.visibility</p:attrName>
                                        </p:attrNameLst>
                                      </p:cBhvr>
                                      <p:to>
                                        <p:strVal val="visible"/>
                                      </p:to>
                                    </p:set>
                                    <p:anim calcmode="lin" valueType="num">
                                      <p:cBhvr>
                                        <p:cTn id="126" dur="500" fill="hold"/>
                                        <p:tgtEl>
                                          <p:spTgt spid="2067"/>
                                        </p:tgtEl>
                                        <p:attrNameLst>
                                          <p:attrName>ppt_w</p:attrName>
                                        </p:attrNameLst>
                                      </p:cBhvr>
                                      <p:tavLst>
                                        <p:tav tm="0">
                                          <p:val>
                                            <p:fltVal val="0"/>
                                          </p:val>
                                        </p:tav>
                                        <p:tav tm="100000">
                                          <p:val>
                                            <p:strVal val="#ppt_w"/>
                                          </p:val>
                                        </p:tav>
                                      </p:tavLst>
                                    </p:anim>
                                    <p:anim calcmode="lin" valueType="num">
                                      <p:cBhvr>
                                        <p:cTn id="127" dur="500" fill="hold"/>
                                        <p:tgtEl>
                                          <p:spTgt spid="2067"/>
                                        </p:tgtEl>
                                        <p:attrNameLst>
                                          <p:attrName>ppt_h</p:attrName>
                                        </p:attrNameLst>
                                      </p:cBhvr>
                                      <p:tavLst>
                                        <p:tav tm="0">
                                          <p:val>
                                            <p:fltVal val="0"/>
                                          </p:val>
                                        </p:tav>
                                        <p:tav tm="100000">
                                          <p:val>
                                            <p:strVal val="#ppt_h"/>
                                          </p:val>
                                        </p:tav>
                                      </p:tavLst>
                                    </p:anim>
                                  </p:childTnLst>
                                </p:cTn>
                              </p:par>
                              <p:par>
                                <p:cTn id="128" presetID="23" presetClass="entr" presetSubtype="16" fill="hold" grpId="0" nodeType="withEffect">
                                  <p:stCondLst>
                                    <p:cond delay="0"/>
                                  </p:stCondLst>
                                  <p:childTnLst>
                                    <p:set>
                                      <p:cBhvr>
                                        <p:cTn id="129" dur="1" fill="hold">
                                          <p:stCondLst>
                                            <p:cond delay="0"/>
                                          </p:stCondLst>
                                        </p:cTn>
                                        <p:tgtEl>
                                          <p:spTgt spid="2068"/>
                                        </p:tgtEl>
                                        <p:attrNameLst>
                                          <p:attrName>style.visibility</p:attrName>
                                        </p:attrNameLst>
                                      </p:cBhvr>
                                      <p:to>
                                        <p:strVal val="visible"/>
                                      </p:to>
                                    </p:set>
                                    <p:anim calcmode="lin" valueType="num">
                                      <p:cBhvr>
                                        <p:cTn id="130" dur="500" fill="hold"/>
                                        <p:tgtEl>
                                          <p:spTgt spid="2068"/>
                                        </p:tgtEl>
                                        <p:attrNameLst>
                                          <p:attrName>ppt_w</p:attrName>
                                        </p:attrNameLst>
                                      </p:cBhvr>
                                      <p:tavLst>
                                        <p:tav tm="0">
                                          <p:val>
                                            <p:fltVal val="0"/>
                                          </p:val>
                                        </p:tav>
                                        <p:tav tm="100000">
                                          <p:val>
                                            <p:strVal val="#ppt_w"/>
                                          </p:val>
                                        </p:tav>
                                      </p:tavLst>
                                    </p:anim>
                                    <p:anim calcmode="lin" valueType="num">
                                      <p:cBhvr>
                                        <p:cTn id="131" dur="500" fill="hold"/>
                                        <p:tgtEl>
                                          <p:spTgt spid="2068"/>
                                        </p:tgtEl>
                                        <p:attrNameLst>
                                          <p:attrName>ppt_h</p:attrName>
                                        </p:attrNameLst>
                                      </p:cBhvr>
                                      <p:tavLst>
                                        <p:tav tm="0">
                                          <p:val>
                                            <p:fltVal val="0"/>
                                          </p:val>
                                        </p:tav>
                                        <p:tav tm="100000">
                                          <p:val>
                                            <p:strVal val="#ppt_h"/>
                                          </p:val>
                                        </p:tav>
                                      </p:tavLst>
                                    </p:anim>
                                  </p:childTnLst>
                                </p:cTn>
                              </p:par>
                            </p:childTnLst>
                          </p:cTn>
                        </p:par>
                      </p:childTnLst>
                    </p:cTn>
                  </p:par>
                  <p:par>
                    <p:cTn id="132" fill="hold" nodeType="clickPar">
                      <p:stCondLst>
                        <p:cond delay="indefinite"/>
                      </p:stCondLst>
                      <p:childTnLst>
                        <p:par>
                          <p:cTn id="133" fill="hold" nodeType="withGroup">
                            <p:stCondLst>
                              <p:cond delay="0"/>
                            </p:stCondLst>
                            <p:childTnLst>
                              <p:par>
                                <p:cTn id="134" presetID="23" presetClass="entr" presetSubtype="16" fill="hold" nodeType="clickEffect">
                                  <p:stCondLst>
                                    <p:cond delay="0"/>
                                  </p:stCondLst>
                                  <p:childTnLst>
                                    <p:set>
                                      <p:cBhvr>
                                        <p:cTn id="135" dur="1" fill="hold">
                                          <p:stCondLst>
                                            <p:cond delay="0"/>
                                          </p:stCondLst>
                                        </p:cTn>
                                        <p:tgtEl>
                                          <p:spTgt spid="2084"/>
                                        </p:tgtEl>
                                        <p:attrNameLst>
                                          <p:attrName>style.visibility</p:attrName>
                                        </p:attrNameLst>
                                      </p:cBhvr>
                                      <p:to>
                                        <p:strVal val="visible"/>
                                      </p:to>
                                    </p:set>
                                    <p:anim calcmode="lin" valueType="num">
                                      <p:cBhvr>
                                        <p:cTn id="136" dur="500" fill="hold"/>
                                        <p:tgtEl>
                                          <p:spTgt spid="2084"/>
                                        </p:tgtEl>
                                        <p:attrNameLst>
                                          <p:attrName>ppt_w</p:attrName>
                                        </p:attrNameLst>
                                      </p:cBhvr>
                                      <p:tavLst>
                                        <p:tav tm="0">
                                          <p:val>
                                            <p:fltVal val="0"/>
                                          </p:val>
                                        </p:tav>
                                        <p:tav tm="100000">
                                          <p:val>
                                            <p:strVal val="#ppt_w"/>
                                          </p:val>
                                        </p:tav>
                                      </p:tavLst>
                                    </p:anim>
                                    <p:anim calcmode="lin" valueType="num">
                                      <p:cBhvr>
                                        <p:cTn id="137" dur="500" fill="hold"/>
                                        <p:tgtEl>
                                          <p:spTgt spid="2084"/>
                                        </p:tgtEl>
                                        <p:attrNameLst>
                                          <p:attrName>ppt_h</p:attrName>
                                        </p:attrNameLst>
                                      </p:cBhvr>
                                      <p:tavLst>
                                        <p:tav tm="0">
                                          <p:val>
                                            <p:fltVal val="0"/>
                                          </p:val>
                                        </p:tav>
                                        <p:tav tm="100000">
                                          <p:val>
                                            <p:strVal val="#ppt_h"/>
                                          </p:val>
                                        </p:tav>
                                      </p:tavLst>
                                    </p:anim>
                                  </p:childTnLst>
                                </p:cTn>
                              </p:par>
                              <p:par>
                                <p:cTn id="138" presetID="23" presetClass="entr" presetSubtype="16" fill="hold" nodeType="withEffect">
                                  <p:stCondLst>
                                    <p:cond delay="0"/>
                                  </p:stCondLst>
                                  <p:childTnLst>
                                    <p:set>
                                      <p:cBhvr>
                                        <p:cTn id="139" dur="1" fill="hold">
                                          <p:stCondLst>
                                            <p:cond delay="0"/>
                                          </p:stCondLst>
                                        </p:cTn>
                                        <p:tgtEl>
                                          <p:spTgt spid="2085"/>
                                        </p:tgtEl>
                                        <p:attrNameLst>
                                          <p:attrName>style.visibility</p:attrName>
                                        </p:attrNameLst>
                                      </p:cBhvr>
                                      <p:to>
                                        <p:strVal val="visible"/>
                                      </p:to>
                                    </p:set>
                                    <p:anim calcmode="lin" valueType="num">
                                      <p:cBhvr>
                                        <p:cTn id="140" dur="500" fill="hold"/>
                                        <p:tgtEl>
                                          <p:spTgt spid="2085"/>
                                        </p:tgtEl>
                                        <p:attrNameLst>
                                          <p:attrName>ppt_w</p:attrName>
                                        </p:attrNameLst>
                                      </p:cBhvr>
                                      <p:tavLst>
                                        <p:tav tm="0">
                                          <p:val>
                                            <p:fltVal val="0"/>
                                          </p:val>
                                        </p:tav>
                                        <p:tav tm="100000">
                                          <p:val>
                                            <p:strVal val="#ppt_w"/>
                                          </p:val>
                                        </p:tav>
                                      </p:tavLst>
                                    </p:anim>
                                    <p:anim calcmode="lin" valueType="num">
                                      <p:cBhvr>
                                        <p:cTn id="141" dur="500" fill="hold"/>
                                        <p:tgtEl>
                                          <p:spTgt spid="2085"/>
                                        </p:tgtEl>
                                        <p:attrNameLst>
                                          <p:attrName>ppt_h</p:attrName>
                                        </p:attrNameLst>
                                      </p:cBhvr>
                                      <p:tavLst>
                                        <p:tav tm="0">
                                          <p:val>
                                            <p:fltVal val="0"/>
                                          </p:val>
                                        </p:tav>
                                        <p:tav tm="100000">
                                          <p:val>
                                            <p:strVal val="#ppt_h"/>
                                          </p:val>
                                        </p:tav>
                                      </p:tavLst>
                                    </p:anim>
                                  </p:childTnLst>
                                </p:cTn>
                              </p:par>
                              <p:par>
                                <p:cTn id="142" presetID="23" presetClass="entr" presetSubtype="16" fill="hold" grpId="0" nodeType="withEffect">
                                  <p:stCondLst>
                                    <p:cond delay="0"/>
                                  </p:stCondLst>
                                  <p:childTnLst>
                                    <p:set>
                                      <p:cBhvr>
                                        <p:cTn id="143" dur="1" fill="hold">
                                          <p:stCondLst>
                                            <p:cond delay="0"/>
                                          </p:stCondLst>
                                        </p:cTn>
                                        <p:tgtEl>
                                          <p:spTgt spid="2086"/>
                                        </p:tgtEl>
                                        <p:attrNameLst>
                                          <p:attrName>style.visibility</p:attrName>
                                        </p:attrNameLst>
                                      </p:cBhvr>
                                      <p:to>
                                        <p:strVal val="visible"/>
                                      </p:to>
                                    </p:set>
                                    <p:anim calcmode="lin" valueType="num">
                                      <p:cBhvr>
                                        <p:cTn id="144" dur="500" fill="hold"/>
                                        <p:tgtEl>
                                          <p:spTgt spid="2086"/>
                                        </p:tgtEl>
                                        <p:attrNameLst>
                                          <p:attrName>ppt_w</p:attrName>
                                        </p:attrNameLst>
                                      </p:cBhvr>
                                      <p:tavLst>
                                        <p:tav tm="0">
                                          <p:val>
                                            <p:fltVal val="0"/>
                                          </p:val>
                                        </p:tav>
                                        <p:tav tm="100000">
                                          <p:val>
                                            <p:strVal val="#ppt_w"/>
                                          </p:val>
                                        </p:tav>
                                      </p:tavLst>
                                    </p:anim>
                                    <p:anim calcmode="lin" valueType="num">
                                      <p:cBhvr>
                                        <p:cTn id="145" dur="500" fill="hold"/>
                                        <p:tgtEl>
                                          <p:spTgt spid="2086"/>
                                        </p:tgtEl>
                                        <p:attrNameLst>
                                          <p:attrName>ppt_h</p:attrName>
                                        </p:attrNameLst>
                                      </p:cBhvr>
                                      <p:tavLst>
                                        <p:tav tm="0">
                                          <p:val>
                                            <p:fltVal val="0"/>
                                          </p:val>
                                        </p:tav>
                                        <p:tav tm="100000">
                                          <p:val>
                                            <p:strVal val="#ppt_h"/>
                                          </p:val>
                                        </p:tav>
                                      </p:tavLst>
                                    </p:anim>
                                  </p:childTnLst>
                                </p:cTn>
                              </p:par>
                              <p:par>
                                <p:cTn id="146" presetID="23" presetClass="entr" presetSubtype="16" fill="hold" nodeType="withEffect">
                                  <p:stCondLst>
                                    <p:cond delay="0"/>
                                  </p:stCondLst>
                                  <p:childTnLst>
                                    <p:set>
                                      <p:cBhvr>
                                        <p:cTn id="147" dur="1" fill="hold">
                                          <p:stCondLst>
                                            <p:cond delay="0"/>
                                          </p:stCondLst>
                                        </p:cTn>
                                        <p:tgtEl>
                                          <p:spTgt spid="2087"/>
                                        </p:tgtEl>
                                        <p:attrNameLst>
                                          <p:attrName>style.visibility</p:attrName>
                                        </p:attrNameLst>
                                      </p:cBhvr>
                                      <p:to>
                                        <p:strVal val="visible"/>
                                      </p:to>
                                    </p:set>
                                    <p:anim calcmode="lin" valueType="num">
                                      <p:cBhvr>
                                        <p:cTn id="148" dur="500" fill="hold"/>
                                        <p:tgtEl>
                                          <p:spTgt spid="2087"/>
                                        </p:tgtEl>
                                        <p:attrNameLst>
                                          <p:attrName>ppt_w</p:attrName>
                                        </p:attrNameLst>
                                      </p:cBhvr>
                                      <p:tavLst>
                                        <p:tav tm="0">
                                          <p:val>
                                            <p:fltVal val="0"/>
                                          </p:val>
                                        </p:tav>
                                        <p:tav tm="100000">
                                          <p:val>
                                            <p:strVal val="#ppt_w"/>
                                          </p:val>
                                        </p:tav>
                                      </p:tavLst>
                                    </p:anim>
                                    <p:anim calcmode="lin" valueType="num">
                                      <p:cBhvr>
                                        <p:cTn id="149" dur="500" fill="hold"/>
                                        <p:tgtEl>
                                          <p:spTgt spid="2087"/>
                                        </p:tgtEl>
                                        <p:attrNameLst>
                                          <p:attrName>ppt_h</p:attrName>
                                        </p:attrNameLst>
                                      </p:cBhvr>
                                      <p:tavLst>
                                        <p:tav tm="0">
                                          <p:val>
                                            <p:fltVal val="0"/>
                                          </p:val>
                                        </p:tav>
                                        <p:tav tm="100000">
                                          <p:val>
                                            <p:strVal val="#ppt_h"/>
                                          </p:val>
                                        </p:tav>
                                      </p:tavLst>
                                    </p:anim>
                                  </p:childTnLst>
                                </p:cTn>
                              </p:par>
                              <p:par>
                                <p:cTn id="150" presetID="23" presetClass="entr" presetSubtype="16" fill="hold" nodeType="withEffect">
                                  <p:stCondLst>
                                    <p:cond delay="0"/>
                                  </p:stCondLst>
                                  <p:childTnLst>
                                    <p:set>
                                      <p:cBhvr>
                                        <p:cTn id="151" dur="1" fill="hold">
                                          <p:stCondLst>
                                            <p:cond delay="0"/>
                                          </p:stCondLst>
                                        </p:cTn>
                                        <p:tgtEl>
                                          <p:spTgt spid="2088"/>
                                        </p:tgtEl>
                                        <p:attrNameLst>
                                          <p:attrName>style.visibility</p:attrName>
                                        </p:attrNameLst>
                                      </p:cBhvr>
                                      <p:to>
                                        <p:strVal val="visible"/>
                                      </p:to>
                                    </p:set>
                                    <p:anim calcmode="lin" valueType="num">
                                      <p:cBhvr>
                                        <p:cTn id="152" dur="500" fill="hold"/>
                                        <p:tgtEl>
                                          <p:spTgt spid="2088"/>
                                        </p:tgtEl>
                                        <p:attrNameLst>
                                          <p:attrName>ppt_w</p:attrName>
                                        </p:attrNameLst>
                                      </p:cBhvr>
                                      <p:tavLst>
                                        <p:tav tm="0">
                                          <p:val>
                                            <p:fltVal val="0"/>
                                          </p:val>
                                        </p:tav>
                                        <p:tav tm="100000">
                                          <p:val>
                                            <p:strVal val="#ppt_w"/>
                                          </p:val>
                                        </p:tav>
                                      </p:tavLst>
                                    </p:anim>
                                    <p:anim calcmode="lin" valueType="num">
                                      <p:cBhvr>
                                        <p:cTn id="153" dur="500" fill="hold"/>
                                        <p:tgtEl>
                                          <p:spTgt spid="2088"/>
                                        </p:tgtEl>
                                        <p:attrNameLst>
                                          <p:attrName>ppt_h</p:attrName>
                                        </p:attrNameLst>
                                      </p:cBhvr>
                                      <p:tavLst>
                                        <p:tav tm="0">
                                          <p:val>
                                            <p:fltVal val="0"/>
                                          </p:val>
                                        </p:tav>
                                        <p:tav tm="100000">
                                          <p:val>
                                            <p:strVal val="#ppt_h"/>
                                          </p:val>
                                        </p:tav>
                                      </p:tavLst>
                                    </p:anim>
                                  </p:childTnLst>
                                </p:cTn>
                              </p:par>
                              <p:par>
                                <p:cTn id="154" presetID="23" presetClass="entr" presetSubtype="16" fill="hold" grpId="0" nodeType="withEffect">
                                  <p:stCondLst>
                                    <p:cond delay="0"/>
                                  </p:stCondLst>
                                  <p:childTnLst>
                                    <p:set>
                                      <p:cBhvr>
                                        <p:cTn id="155" dur="1" fill="hold">
                                          <p:stCondLst>
                                            <p:cond delay="0"/>
                                          </p:stCondLst>
                                        </p:cTn>
                                        <p:tgtEl>
                                          <p:spTgt spid="2089"/>
                                        </p:tgtEl>
                                        <p:attrNameLst>
                                          <p:attrName>style.visibility</p:attrName>
                                        </p:attrNameLst>
                                      </p:cBhvr>
                                      <p:to>
                                        <p:strVal val="visible"/>
                                      </p:to>
                                    </p:set>
                                    <p:anim calcmode="lin" valueType="num">
                                      <p:cBhvr>
                                        <p:cTn id="156" dur="500" fill="hold"/>
                                        <p:tgtEl>
                                          <p:spTgt spid="2089"/>
                                        </p:tgtEl>
                                        <p:attrNameLst>
                                          <p:attrName>ppt_w</p:attrName>
                                        </p:attrNameLst>
                                      </p:cBhvr>
                                      <p:tavLst>
                                        <p:tav tm="0">
                                          <p:val>
                                            <p:fltVal val="0"/>
                                          </p:val>
                                        </p:tav>
                                        <p:tav tm="100000">
                                          <p:val>
                                            <p:strVal val="#ppt_w"/>
                                          </p:val>
                                        </p:tav>
                                      </p:tavLst>
                                    </p:anim>
                                    <p:anim calcmode="lin" valueType="num">
                                      <p:cBhvr>
                                        <p:cTn id="157" dur="500" fill="hold"/>
                                        <p:tgtEl>
                                          <p:spTgt spid="2089"/>
                                        </p:tgtEl>
                                        <p:attrNameLst>
                                          <p:attrName>ppt_h</p:attrName>
                                        </p:attrNameLst>
                                      </p:cBhvr>
                                      <p:tavLst>
                                        <p:tav tm="0">
                                          <p:val>
                                            <p:fltVal val="0"/>
                                          </p:val>
                                        </p:tav>
                                        <p:tav tm="100000">
                                          <p:val>
                                            <p:strVal val="#ppt_h"/>
                                          </p:val>
                                        </p:tav>
                                      </p:tavLst>
                                    </p:anim>
                                  </p:childTnLst>
                                </p:cTn>
                              </p:par>
                              <p:par>
                                <p:cTn id="158" presetID="23" presetClass="entr" presetSubtype="16" fill="hold" nodeType="withEffect">
                                  <p:stCondLst>
                                    <p:cond delay="0"/>
                                  </p:stCondLst>
                                  <p:childTnLst>
                                    <p:set>
                                      <p:cBhvr>
                                        <p:cTn id="159" dur="1" fill="hold">
                                          <p:stCondLst>
                                            <p:cond delay="0"/>
                                          </p:stCondLst>
                                        </p:cTn>
                                        <p:tgtEl>
                                          <p:spTgt spid="2090"/>
                                        </p:tgtEl>
                                        <p:attrNameLst>
                                          <p:attrName>style.visibility</p:attrName>
                                        </p:attrNameLst>
                                      </p:cBhvr>
                                      <p:to>
                                        <p:strVal val="visible"/>
                                      </p:to>
                                    </p:set>
                                    <p:anim calcmode="lin" valueType="num">
                                      <p:cBhvr>
                                        <p:cTn id="160" dur="500" fill="hold"/>
                                        <p:tgtEl>
                                          <p:spTgt spid="2090"/>
                                        </p:tgtEl>
                                        <p:attrNameLst>
                                          <p:attrName>ppt_w</p:attrName>
                                        </p:attrNameLst>
                                      </p:cBhvr>
                                      <p:tavLst>
                                        <p:tav tm="0">
                                          <p:val>
                                            <p:fltVal val="0"/>
                                          </p:val>
                                        </p:tav>
                                        <p:tav tm="100000">
                                          <p:val>
                                            <p:strVal val="#ppt_w"/>
                                          </p:val>
                                        </p:tav>
                                      </p:tavLst>
                                    </p:anim>
                                    <p:anim calcmode="lin" valueType="num">
                                      <p:cBhvr>
                                        <p:cTn id="161" dur="500" fill="hold"/>
                                        <p:tgtEl>
                                          <p:spTgt spid="2090"/>
                                        </p:tgtEl>
                                        <p:attrNameLst>
                                          <p:attrName>ppt_h</p:attrName>
                                        </p:attrNameLst>
                                      </p:cBhvr>
                                      <p:tavLst>
                                        <p:tav tm="0">
                                          <p:val>
                                            <p:fltVal val="0"/>
                                          </p:val>
                                        </p:tav>
                                        <p:tav tm="100000">
                                          <p:val>
                                            <p:strVal val="#ppt_h"/>
                                          </p:val>
                                        </p:tav>
                                      </p:tavLst>
                                    </p:anim>
                                  </p:childTnLst>
                                </p:cTn>
                              </p:par>
                              <p:par>
                                <p:cTn id="162" presetID="23" presetClass="entr" presetSubtype="16" fill="hold" nodeType="withEffect">
                                  <p:stCondLst>
                                    <p:cond delay="0"/>
                                  </p:stCondLst>
                                  <p:childTnLst>
                                    <p:set>
                                      <p:cBhvr>
                                        <p:cTn id="163" dur="1" fill="hold">
                                          <p:stCondLst>
                                            <p:cond delay="0"/>
                                          </p:stCondLst>
                                        </p:cTn>
                                        <p:tgtEl>
                                          <p:spTgt spid="2092"/>
                                        </p:tgtEl>
                                        <p:attrNameLst>
                                          <p:attrName>style.visibility</p:attrName>
                                        </p:attrNameLst>
                                      </p:cBhvr>
                                      <p:to>
                                        <p:strVal val="visible"/>
                                      </p:to>
                                    </p:set>
                                    <p:anim calcmode="lin" valueType="num">
                                      <p:cBhvr>
                                        <p:cTn id="164" dur="500" fill="hold"/>
                                        <p:tgtEl>
                                          <p:spTgt spid="2092"/>
                                        </p:tgtEl>
                                        <p:attrNameLst>
                                          <p:attrName>ppt_w</p:attrName>
                                        </p:attrNameLst>
                                      </p:cBhvr>
                                      <p:tavLst>
                                        <p:tav tm="0">
                                          <p:val>
                                            <p:fltVal val="0"/>
                                          </p:val>
                                        </p:tav>
                                        <p:tav tm="100000">
                                          <p:val>
                                            <p:strVal val="#ppt_w"/>
                                          </p:val>
                                        </p:tav>
                                      </p:tavLst>
                                    </p:anim>
                                    <p:anim calcmode="lin" valueType="num">
                                      <p:cBhvr>
                                        <p:cTn id="165" dur="500" fill="hold"/>
                                        <p:tgtEl>
                                          <p:spTgt spid="2092"/>
                                        </p:tgtEl>
                                        <p:attrNameLst>
                                          <p:attrName>ppt_h</p:attrName>
                                        </p:attrNameLst>
                                      </p:cBhvr>
                                      <p:tavLst>
                                        <p:tav tm="0">
                                          <p:val>
                                            <p:fltVal val="0"/>
                                          </p:val>
                                        </p:tav>
                                        <p:tav tm="100000">
                                          <p:val>
                                            <p:strVal val="#ppt_h"/>
                                          </p:val>
                                        </p:tav>
                                      </p:tavLst>
                                    </p:anim>
                                  </p:childTnLst>
                                </p:cTn>
                              </p:par>
                              <p:par>
                                <p:cTn id="166" presetID="23" presetClass="entr" presetSubtype="16" fill="hold" nodeType="withEffect">
                                  <p:stCondLst>
                                    <p:cond delay="0"/>
                                  </p:stCondLst>
                                  <p:childTnLst>
                                    <p:set>
                                      <p:cBhvr>
                                        <p:cTn id="167" dur="1" fill="hold">
                                          <p:stCondLst>
                                            <p:cond delay="0"/>
                                          </p:stCondLst>
                                        </p:cTn>
                                        <p:tgtEl>
                                          <p:spTgt spid="2094"/>
                                        </p:tgtEl>
                                        <p:attrNameLst>
                                          <p:attrName>style.visibility</p:attrName>
                                        </p:attrNameLst>
                                      </p:cBhvr>
                                      <p:to>
                                        <p:strVal val="visible"/>
                                      </p:to>
                                    </p:set>
                                    <p:anim calcmode="lin" valueType="num">
                                      <p:cBhvr>
                                        <p:cTn id="168" dur="500" fill="hold"/>
                                        <p:tgtEl>
                                          <p:spTgt spid="2094"/>
                                        </p:tgtEl>
                                        <p:attrNameLst>
                                          <p:attrName>ppt_w</p:attrName>
                                        </p:attrNameLst>
                                      </p:cBhvr>
                                      <p:tavLst>
                                        <p:tav tm="0">
                                          <p:val>
                                            <p:fltVal val="0"/>
                                          </p:val>
                                        </p:tav>
                                        <p:tav tm="100000">
                                          <p:val>
                                            <p:strVal val="#ppt_w"/>
                                          </p:val>
                                        </p:tav>
                                      </p:tavLst>
                                    </p:anim>
                                    <p:anim calcmode="lin" valueType="num">
                                      <p:cBhvr>
                                        <p:cTn id="169" dur="500" fill="hold"/>
                                        <p:tgtEl>
                                          <p:spTgt spid="2094"/>
                                        </p:tgtEl>
                                        <p:attrNameLst>
                                          <p:attrName>ppt_h</p:attrName>
                                        </p:attrNameLst>
                                      </p:cBhvr>
                                      <p:tavLst>
                                        <p:tav tm="0">
                                          <p:val>
                                            <p:fltVal val="0"/>
                                          </p:val>
                                        </p:tav>
                                        <p:tav tm="100000">
                                          <p:val>
                                            <p:strVal val="#ppt_h"/>
                                          </p:val>
                                        </p:tav>
                                      </p:tavLst>
                                    </p:anim>
                                  </p:childTnLst>
                                </p:cTn>
                              </p:par>
                              <p:par>
                                <p:cTn id="170" presetID="23" presetClass="entr" presetSubtype="16" fill="hold" nodeType="withEffect">
                                  <p:stCondLst>
                                    <p:cond delay="0"/>
                                  </p:stCondLst>
                                  <p:childTnLst>
                                    <p:set>
                                      <p:cBhvr>
                                        <p:cTn id="171" dur="1" fill="hold">
                                          <p:stCondLst>
                                            <p:cond delay="0"/>
                                          </p:stCondLst>
                                        </p:cTn>
                                        <p:tgtEl>
                                          <p:spTgt spid="2095"/>
                                        </p:tgtEl>
                                        <p:attrNameLst>
                                          <p:attrName>style.visibility</p:attrName>
                                        </p:attrNameLst>
                                      </p:cBhvr>
                                      <p:to>
                                        <p:strVal val="visible"/>
                                      </p:to>
                                    </p:set>
                                    <p:anim calcmode="lin" valueType="num">
                                      <p:cBhvr>
                                        <p:cTn id="172" dur="500" fill="hold"/>
                                        <p:tgtEl>
                                          <p:spTgt spid="2095"/>
                                        </p:tgtEl>
                                        <p:attrNameLst>
                                          <p:attrName>ppt_w</p:attrName>
                                        </p:attrNameLst>
                                      </p:cBhvr>
                                      <p:tavLst>
                                        <p:tav tm="0">
                                          <p:val>
                                            <p:fltVal val="0"/>
                                          </p:val>
                                        </p:tav>
                                        <p:tav tm="100000">
                                          <p:val>
                                            <p:strVal val="#ppt_w"/>
                                          </p:val>
                                        </p:tav>
                                      </p:tavLst>
                                    </p:anim>
                                    <p:anim calcmode="lin" valueType="num">
                                      <p:cBhvr>
                                        <p:cTn id="173" dur="500" fill="hold"/>
                                        <p:tgtEl>
                                          <p:spTgt spid="2095"/>
                                        </p:tgtEl>
                                        <p:attrNameLst>
                                          <p:attrName>ppt_h</p:attrName>
                                        </p:attrNameLst>
                                      </p:cBhvr>
                                      <p:tavLst>
                                        <p:tav tm="0">
                                          <p:val>
                                            <p:fltVal val="0"/>
                                          </p:val>
                                        </p:tav>
                                        <p:tav tm="100000">
                                          <p:val>
                                            <p:strVal val="#ppt_h"/>
                                          </p:val>
                                        </p:tav>
                                      </p:tavLst>
                                    </p:anim>
                                  </p:childTnLst>
                                </p:cTn>
                              </p:par>
                              <p:par>
                                <p:cTn id="174" presetID="23" presetClass="entr" presetSubtype="16" fill="hold" grpId="0" nodeType="withEffect">
                                  <p:stCondLst>
                                    <p:cond delay="0"/>
                                  </p:stCondLst>
                                  <p:childTnLst>
                                    <p:set>
                                      <p:cBhvr>
                                        <p:cTn id="175" dur="1" fill="hold">
                                          <p:stCondLst>
                                            <p:cond delay="0"/>
                                          </p:stCondLst>
                                        </p:cTn>
                                        <p:tgtEl>
                                          <p:spTgt spid="2096"/>
                                        </p:tgtEl>
                                        <p:attrNameLst>
                                          <p:attrName>style.visibility</p:attrName>
                                        </p:attrNameLst>
                                      </p:cBhvr>
                                      <p:to>
                                        <p:strVal val="visible"/>
                                      </p:to>
                                    </p:set>
                                    <p:anim calcmode="lin" valueType="num">
                                      <p:cBhvr>
                                        <p:cTn id="176" dur="500" fill="hold"/>
                                        <p:tgtEl>
                                          <p:spTgt spid="2096"/>
                                        </p:tgtEl>
                                        <p:attrNameLst>
                                          <p:attrName>ppt_w</p:attrName>
                                        </p:attrNameLst>
                                      </p:cBhvr>
                                      <p:tavLst>
                                        <p:tav tm="0">
                                          <p:val>
                                            <p:fltVal val="0"/>
                                          </p:val>
                                        </p:tav>
                                        <p:tav tm="100000">
                                          <p:val>
                                            <p:strVal val="#ppt_w"/>
                                          </p:val>
                                        </p:tav>
                                      </p:tavLst>
                                    </p:anim>
                                    <p:anim calcmode="lin" valueType="num">
                                      <p:cBhvr>
                                        <p:cTn id="177" dur="500" fill="hold"/>
                                        <p:tgtEl>
                                          <p:spTgt spid="2096"/>
                                        </p:tgtEl>
                                        <p:attrNameLst>
                                          <p:attrName>ppt_h</p:attrName>
                                        </p:attrNameLst>
                                      </p:cBhvr>
                                      <p:tavLst>
                                        <p:tav tm="0">
                                          <p:val>
                                            <p:fltVal val="0"/>
                                          </p:val>
                                        </p:tav>
                                        <p:tav tm="100000">
                                          <p:val>
                                            <p:strVal val="#ppt_h"/>
                                          </p:val>
                                        </p:tav>
                                      </p:tavLst>
                                    </p:anim>
                                  </p:childTnLst>
                                </p:cTn>
                              </p:par>
                              <p:par>
                                <p:cTn id="178" presetID="23" presetClass="entr" presetSubtype="16" fill="hold" nodeType="withEffect">
                                  <p:stCondLst>
                                    <p:cond delay="0"/>
                                  </p:stCondLst>
                                  <p:childTnLst>
                                    <p:set>
                                      <p:cBhvr>
                                        <p:cTn id="179" dur="1" fill="hold">
                                          <p:stCondLst>
                                            <p:cond delay="0"/>
                                          </p:stCondLst>
                                        </p:cTn>
                                        <p:tgtEl>
                                          <p:spTgt spid="2138"/>
                                        </p:tgtEl>
                                        <p:attrNameLst>
                                          <p:attrName>style.visibility</p:attrName>
                                        </p:attrNameLst>
                                      </p:cBhvr>
                                      <p:to>
                                        <p:strVal val="visible"/>
                                      </p:to>
                                    </p:set>
                                    <p:anim calcmode="lin" valueType="num">
                                      <p:cBhvr>
                                        <p:cTn id="180" dur="500" fill="hold"/>
                                        <p:tgtEl>
                                          <p:spTgt spid="2138"/>
                                        </p:tgtEl>
                                        <p:attrNameLst>
                                          <p:attrName>ppt_w</p:attrName>
                                        </p:attrNameLst>
                                      </p:cBhvr>
                                      <p:tavLst>
                                        <p:tav tm="0">
                                          <p:val>
                                            <p:fltVal val="0"/>
                                          </p:val>
                                        </p:tav>
                                        <p:tav tm="100000">
                                          <p:val>
                                            <p:strVal val="#ppt_w"/>
                                          </p:val>
                                        </p:tav>
                                      </p:tavLst>
                                    </p:anim>
                                    <p:anim calcmode="lin" valueType="num">
                                      <p:cBhvr>
                                        <p:cTn id="181" dur="500" fill="hold"/>
                                        <p:tgtEl>
                                          <p:spTgt spid="2138"/>
                                        </p:tgtEl>
                                        <p:attrNameLst>
                                          <p:attrName>ppt_h</p:attrName>
                                        </p:attrNameLst>
                                      </p:cBhvr>
                                      <p:tavLst>
                                        <p:tav tm="0">
                                          <p:val>
                                            <p:fltVal val="0"/>
                                          </p:val>
                                        </p:tav>
                                        <p:tav tm="100000">
                                          <p:val>
                                            <p:strVal val="#ppt_h"/>
                                          </p:val>
                                        </p:tav>
                                      </p:tavLst>
                                    </p:anim>
                                  </p:childTnLst>
                                </p:cTn>
                              </p:par>
                              <p:par>
                                <p:cTn id="182" presetID="23" presetClass="entr" presetSubtype="16" fill="hold" grpId="0" nodeType="withEffect">
                                  <p:stCondLst>
                                    <p:cond delay="0"/>
                                  </p:stCondLst>
                                  <p:childTnLst>
                                    <p:set>
                                      <p:cBhvr>
                                        <p:cTn id="183" dur="1" fill="hold">
                                          <p:stCondLst>
                                            <p:cond delay="0"/>
                                          </p:stCondLst>
                                        </p:cTn>
                                        <p:tgtEl>
                                          <p:spTgt spid="2141"/>
                                        </p:tgtEl>
                                        <p:attrNameLst>
                                          <p:attrName>style.visibility</p:attrName>
                                        </p:attrNameLst>
                                      </p:cBhvr>
                                      <p:to>
                                        <p:strVal val="visible"/>
                                      </p:to>
                                    </p:set>
                                    <p:anim calcmode="lin" valueType="num">
                                      <p:cBhvr>
                                        <p:cTn id="184" dur="500" fill="hold"/>
                                        <p:tgtEl>
                                          <p:spTgt spid="2141"/>
                                        </p:tgtEl>
                                        <p:attrNameLst>
                                          <p:attrName>ppt_w</p:attrName>
                                        </p:attrNameLst>
                                      </p:cBhvr>
                                      <p:tavLst>
                                        <p:tav tm="0">
                                          <p:val>
                                            <p:fltVal val="0"/>
                                          </p:val>
                                        </p:tav>
                                        <p:tav tm="100000">
                                          <p:val>
                                            <p:strVal val="#ppt_w"/>
                                          </p:val>
                                        </p:tav>
                                      </p:tavLst>
                                    </p:anim>
                                    <p:anim calcmode="lin" valueType="num">
                                      <p:cBhvr>
                                        <p:cTn id="185" dur="500" fill="hold"/>
                                        <p:tgtEl>
                                          <p:spTgt spid="2141"/>
                                        </p:tgtEl>
                                        <p:attrNameLst>
                                          <p:attrName>ppt_h</p:attrName>
                                        </p:attrNameLst>
                                      </p:cBhvr>
                                      <p:tavLst>
                                        <p:tav tm="0">
                                          <p:val>
                                            <p:fltVal val="0"/>
                                          </p:val>
                                        </p:tav>
                                        <p:tav tm="100000">
                                          <p:val>
                                            <p:strVal val="#ppt_h"/>
                                          </p:val>
                                        </p:tav>
                                      </p:tavLst>
                                    </p:anim>
                                  </p:childTnLst>
                                </p:cTn>
                              </p:par>
                              <p:par>
                                <p:cTn id="186" presetID="23" presetClass="entr" presetSubtype="16" fill="hold" nodeType="withEffect">
                                  <p:stCondLst>
                                    <p:cond delay="0"/>
                                  </p:stCondLst>
                                  <p:childTnLst>
                                    <p:set>
                                      <p:cBhvr>
                                        <p:cTn id="187" dur="1" fill="hold">
                                          <p:stCondLst>
                                            <p:cond delay="0"/>
                                          </p:stCondLst>
                                        </p:cTn>
                                        <p:tgtEl>
                                          <p:spTgt spid="2139"/>
                                        </p:tgtEl>
                                        <p:attrNameLst>
                                          <p:attrName>style.visibility</p:attrName>
                                        </p:attrNameLst>
                                      </p:cBhvr>
                                      <p:to>
                                        <p:strVal val="visible"/>
                                      </p:to>
                                    </p:set>
                                    <p:anim calcmode="lin" valueType="num">
                                      <p:cBhvr>
                                        <p:cTn id="188" dur="500" fill="hold"/>
                                        <p:tgtEl>
                                          <p:spTgt spid="2139"/>
                                        </p:tgtEl>
                                        <p:attrNameLst>
                                          <p:attrName>ppt_w</p:attrName>
                                        </p:attrNameLst>
                                      </p:cBhvr>
                                      <p:tavLst>
                                        <p:tav tm="0">
                                          <p:val>
                                            <p:fltVal val="0"/>
                                          </p:val>
                                        </p:tav>
                                        <p:tav tm="100000">
                                          <p:val>
                                            <p:strVal val="#ppt_w"/>
                                          </p:val>
                                        </p:tav>
                                      </p:tavLst>
                                    </p:anim>
                                    <p:anim calcmode="lin" valueType="num">
                                      <p:cBhvr>
                                        <p:cTn id="189" dur="500" fill="hold"/>
                                        <p:tgtEl>
                                          <p:spTgt spid="2139"/>
                                        </p:tgtEl>
                                        <p:attrNameLst>
                                          <p:attrName>ppt_h</p:attrName>
                                        </p:attrNameLst>
                                      </p:cBhvr>
                                      <p:tavLst>
                                        <p:tav tm="0">
                                          <p:val>
                                            <p:fltVal val="0"/>
                                          </p:val>
                                        </p:tav>
                                        <p:tav tm="100000">
                                          <p:val>
                                            <p:strVal val="#ppt_h"/>
                                          </p:val>
                                        </p:tav>
                                      </p:tavLst>
                                    </p:anim>
                                  </p:childTnLst>
                                </p:cTn>
                              </p:par>
                              <p:par>
                                <p:cTn id="190" presetID="23" presetClass="entr" presetSubtype="16" fill="hold" nodeType="withEffect">
                                  <p:stCondLst>
                                    <p:cond delay="0"/>
                                  </p:stCondLst>
                                  <p:childTnLst>
                                    <p:set>
                                      <p:cBhvr>
                                        <p:cTn id="191" dur="1" fill="hold">
                                          <p:stCondLst>
                                            <p:cond delay="0"/>
                                          </p:stCondLst>
                                        </p:cTn>
                                        <p:tgtEl>
                                          <p:spTgt spid="2140"/>
                                        </p:tgtEl>
                                        <p:attrNameLst>
                                          <p:attrName>style.visibility</p:attrName>
                                        </p:attrNameLst>
                                      </p:cBhvr>
                                      <p:to>
                                        <p:strVal val="visible"/>
                                      </p:to>
                                    </p:set>
                                    <p:anim calcmode="lin" valueType="num">
                                      <p:cBhvr>
                                        <p:cTn id="192" dur="500" fill="hold"/>
                                        <p:tgtEl>
                                          <p:spTgt spid="2140"/>
                                        </p:tgtEl>
                                        <p:attrNameLst>
                                          <p:attrName>ppt_w</p:attrName>
                                        </p:attrNameLst>
                                      </p:cBhvr>
                                      <p:tavLst>
                                        <p:tav tm="0">
                                          <p:val>
                                            <p:fltVal val="0"/>
                                          </p:val>
                                        </p:tav>
                                        <p:tav tm="100000">
                                          <p:val>
                                            <p:strVal val="#ppt_w"/>
                                          </p:val>
                                        </p:tav>
                                      </p:tavLst>
                                    </p:anim>
                                    <p:anim calcmode="lin" valueType="num">
                                      <p:cBhvr>
                                        <p:cTn id="193" dur="500" fill="hold"/>
                                        <p:tgtEl>
                                          <p:spTgt spid="214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55" grpId="0"/>
      <p:bldP spid="2056" grpId="0"/>
      <p:bldP spid="2057" grpId="0"/>
      <p:bldP spid="2058" grpId="0"/>
      <p:bldP spid="2059" grpId="0"/>
      <p:bldP spid="2061" grpId="0"/>
      <p:bldP spid="2062" grpId="0" animBg="1"/>
      <p:bldP spid="2063" grpId="0" animBg="1"/>
      <p:bldP spid="2064" grpId="0" animBg="1"/>
      <p:bldP spid="2065" grpId="0"/>
      <p:bldP spid="2066" grpId="0"/>
      <p:bldP spid="2067" grpId="0"/>
      <p:bldP spid="2068" grpId="0" animBg="1"/>
      <p:bldP spid="2069" grpId="0"/>
      <p:bldP spid="2070" grpId="0"/>
      <p:bldP spid="2071" grpId="0" animBg="1"/>
      <p:bldP spid="2072" grpId="0"/>
      <p:bldP spid="2073" grpId="0"/>
      <p:bldP spid="2074" grpId="0" animBg="1"/>
      <p:bldP spid="2082" grpId="0"/>
      <p:bldP spid="2083" grpId="0"/>
      <p:bldP spid="2086" grpId="0" animBg="1"/>
      <p:bldP spid="2089" grpId="0" animBg="1"/>
      <p:bldP spid="2091" grpId="0"/>
      <p:bldP spid="2096" grpId="0" animBg="1"/>
      <p:bldP spid="2111" grpId="0" animBg="1"/>
      <p:bldP spid="2113" grpId="0" animBg="1"/>
      <p:bldP spid="2118" grpId="0" animBg="1"/>
      <p:bldP spid="2118" grpId="1" animBg="1"/>
      <p:bldP spid="2141" grpId="0" animBg="1"/>
      <p:bldP spid="2142" grpId="0" animBg="1"/>
      <p:bldP spid="2142"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24" name="Rectangle 84"/>
          <p:cNvSpPr>
            <a:spLocks noChangeArrowheads="1"/>
          </p:cNvSpPr>
          <p:nvPr/>
        </p:nvSpPr>
        <p:spPr bwMode="auto">
          <a:xfrm>
            <a:off x="5257800" y="3262313"/>
            <a:ext cx="685800" cy="9906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0325" name="Rectangle 85"/>
          <p:cNvSpPr>
            <a:spLocks noChangeArrowheads="1"/>
          </p:cNvSpPr>
          <p:nvPr/>
        </p:nvSpPr>
        <p:spPr bwMode="auto">
          <a:xfrm>
            <a:off x="5943600" y="3262313"/>
            <a:ext cx="685800" cy="9906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0326" name="Rectangle 86"/>
          <p:cNvSpPr>
            <a:spLocks noChangeArrowheads="1"/>
          </p:cNvSpPr>
          <p:nvPr/>
        </p:nvSpPr>
        <p:spPr bwMode="auto">
          <a:xfrm>
            <a:off x="6629400" y="3262313"/>
            <a:ext cx="685800" cy="9906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0327" name="Rectangle 87"/>
          <p:cNvSpPr>
            <a:spLocks noChangeArrowheads="1"/>
          </p:cNvSpPr>
          <p:nvPr/>
        </p:nvSpPr>
        <p:spPr bwMode="auto">
          <a:xfrm>
            <a:off x="7315200" y="3262313"/>
            <a:ext cx="685800" cy="9906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0328" name="Rectangle 88"/>
          <p:cNvSpPr>
            <a:spLocks noChangeArrowheads="1"/>
          </p:cNvSpPr>
          <p:nvPr/>
        </p:nvSpPr>
        <p:spPr bwMode="auto">
          <a:xfrm>
            <a:off x="4572000" y="3262313"/>
            <a:ext cx="685800" cy="9906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0329" name="Rectangle 89"/>
          <p:cNvSpPr>
            <a:spLocks noChangeArrowheads="1"/>
          </p:cNvSpPr>
          <p:nvPr/>
        </p:nvSpPr>
        <p:spPr bwMode="auto">
          <a:xfrm>
            <a:off x="8001000" y="3262313"/>
            <a:ext cx="685800" cy="9906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0331" name="AutoShape 91"/>
          <p:cNvSpPr>
            <a:spLocks/>
          </p:cNvSpPr>
          <p:nvPr/>
        </p:nvSpPr>
        <p:spPr bwMode="auto">
          <a:xfrm rot="5400000">
            <a:off x="6096000" y="1357313"/>
            <a:ext cx="381000" cy="3429000"/>
          </a:xfrm>
          <a:prstGeom prst="leftBrace">
            <a:avLst>
              <a:gd name="adj1" fmla="val 7500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332" name="Text Box 92"/>
          <p:cNvSpPr txBox="1">
            <a:spLocks noChangeArrowheads="1"/>
          </p:cNvSpPr>
          <p:nvPr/>
        </p:nvSpPr>
        <p:spPr bwMode="auto">
          <a:xfrm>
            <a:off x="6121400" y="2338388"/>
            <a:ext cx="457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5</a:t>
            </a:r>
            <a:endParaRPr lang="en-US">
              <a:solidFill>
                <a:srgbClr val="FF0000"/>
              </a:solidFill>
            </a:endParaRPr>
          </a:p>
        </p:txBody>
      </p:sp>
      <p:sp>
        <p:nvSpPr>
          <p:cNvPr id="10333" name="Text Box 93"/>
          <p:cNvSpPr txBox="1">
            <a:spLocks noChangeArrowheads="1"/>
          </p:cNvSpPr>
          <p:nvPr/>
        </p:nvSpPr>
        <p:spPr bwMode="auto">
          <a:xfrm>
            <a:off x="6121400" y="2605088"/>
            <a:ext cx="3937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6</a:t>
            </a:r>
            <a:endParaRPr lang="en-US">
              <a:solidFill>
                <a:srgbClr val="FF0000"/>
              </a:solidFill>
            </a:endParaRPr>
          </a:p>
        </p:txBody>
      </p:sp>
      <p:sp>
        <p:nvSpPr>
          <p:cNvPr id="10334" name="Line 94"/>
          <p:cNvSpPr>
            <a:spLocks noChangeShapeType="1"/>
          </p:cNvSpPr>
          <p:nvPr/>
        </p:nvSpPr>
        <p:spPr bwMode="auto">
          <a:xfrm>
            <a:off x="6134100" y="2668588"/>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35" name="Text Box 95"/>
          <p:cNvSpPr txBox="1">
            <a:spLocks noChangeArrowheads="1"/>
          </p:cNvSpPr>
          <p:nvPr/>
        </p:nvSpPr>
        <p:spPr bwMode="auto">
          <a:xfrm>
            <a:off x="381000" y="1828800"/>
            <a:ext cx="8915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b="1" u="sng">
                <a:ea typeface="MS PGothic" pitchFamily="34" charset="-128"/>
              </a:rPr>
              <a:t>Ví dụ:</a:t>
            </a:r>
            <a:r>
              <a:rPr lang="en-US" altLang="ja-JP" b="1">
                <a:ea typeface="MS PGothic" pitchFamily="34" charset="-128"/>
              </a:rPr>
              <a:t> Từ      băng giấy màu, lấy ra      băng giấy để cắt chữ. </a:t>
            </a:r>
            <a:endParaRPr lang="en-US" b="1"/>
          </a:p>
        </p:txBody>
      </p:sp>
      <p:sp>
        <p:nvSpPr>
          <p:cNvPr id="10336" name="Text Box 96"/>
          <p:cNvSpPr txBox="1">
            <a:spLocks noChangeArrowheads="1"/>
          </p:cNvSpPr>
          <p:nvPr/>
        </p:nvSpPr>
        <p:spPr bwMode="auto">
          <a:xfrm>
            <a:off x="4203700" y="1701800"/>
            <a:ext cx="45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3</a:t>
            </a:r>
            <a:endParaRPr lang="en-US">
              <a:solidFill>
                <a:srgbClr val="FF0000"/>
              </a:solidFill>
            </a:endParaRPr>
          </a:p>
        </p:txBody>
      </p:sp>
      <p:sp>
        <p:nvSpPr>
          <p:cNvPr id="10337" name="Text Box 97"/>
          <p:cNvSpPr txBox="1">
            <a:spLocks noChangeArrowheads="1"/>
          </p:cNvSpPr>
          <p:nvPr/>
        </p:nvSpPr>
        <p:spPr bwMode="auto">
          <a:xfrm>
            <a:off x="4203700" y="1968500"/>
            <a:ext cx="3937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6</a:t>
            </a:r>
            <a:endParaRPr lang="en-US">
              <a:solidFill>
                <a:srgbClr val="FF0000"/>
              </a:solidFill>
            </a:endParaRPr>
          </a:p>
        </p:txBody>
      </p:sp>
      <p:sp>
        <p:nvSpPr>
          <p:cNvPr id="10338" name="Line 98"/>
          <p:cNvSpPr>
            <a:spLocks noChangeShapeType="1"/>
          </p:cNvSpPr>
          <p:nvPr/>
        </p:nvSpPr>
        <p:spPr bwMode="auto">
          <a:xfrm>
            <a:off x="4216400" y="2032000"/>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39" name="Text Box 99"/>
          <p:cNvSpPr txBox="1">
            <a:spLocks noChangeArrowheads="1"/>
          </p:cNvSpPr>
          <p:nvPr/>
        </p:nvSpPr>
        <p:spPr bwMode="auto">
          <a:xfrm>
            <a:off x="1511300" y="1690688"/>
            <a:ext cx="457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5</a:t>
            </a:r>
            <a:endParaRPr lang="en-US">
              <a:solidFill>
                <a:srgbClr val="FF0000"/>
              </a:solidFill>
            </a:endParaRPr>
          </a:p>
        </p:txBody>
      </p:sp>
      <p:sp>
        <p:nvSpPr>
          <p:cNvPr id="10340" name="Text Box 100"/>
          <p:cNvSpPr txBox="1">
            <a:spLocks noChangeArrowheads="1"/>
          </p:cNvSpPr>
          <p:nvPr/>
        </p:nvSpPr>
        <p:spPr bwMode="auto">
          <a:xfrm>
            <a:off x="1511300" y="1957388"/>
            <a:ext cx="3937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6</a:t>
            </a:r>
            <a:endParaRPr lang="en-US">
              <a:solidFill>
                <a:srgbClr val="FF0000"/>
              </a:solidFill>
            </a:endParaRPr>
          </a:p>
        </p:txBody>
      </p:sp>
      <p:sp>
        <p:nvSpPr>
          <p:cNvPr id="10341" name="Line 101"/>
          <p:cNvSpPr>
            <a:spLocks noChangeShapeType="1"/>
          </p:cNvSpPr>
          <p:nvPr/>
        </p:nvSpPr>
        <p:spPr bwMode="auto">
          <a:xfrm>
            <a:off x="1524000" y="2020888"/>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42" name="Text Box 102"/>
          <p:cNvSpPr txBox="1">
            <a:spLocks noChangeArrowheads="1"/>
          </p:cNvSpPr>
          <p:nvPr/>
        </p:nvSpPr>
        <p:spPr bwMode="auto">
          <a:xfrm>
            <a:off x="457200" y="2209800"/>
            <a:ext cx="5181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b="1">
                <a:ea typeface="MS PGothic" pitchFamily="34" charset="-128"/>
              </a:rPr>
              <a:t>Hỏi </a:t>
            </a:r>
            <a:r>
              <a:rPr lang="en-US" altLang="ja-JP" b="1">
                <a:solidFill>
                  <a:srgbClr val="FF0000"/>
                </a:solidFill>
                <a:ea typeface="MS PGothic" pitchFamily="34" charset="-128"/>
              </a:rPr>
              <a:t>còn lại</a:t>
            </a:r>
            <a:r>
              <a:rPr lang="en-US" altLang="ja-JP" b="1">
                <a:ea typeface="MS PGothic" pitchFamily="34" charset="-128"/>
              </a:rPr>
              <a:t> bao nhiêu phần của băng giấy?</a:t>
            </a:r>
            <a:endParaRPr lang="en-US" b="1"/>
          </a:p>
        </p:txBody>
      </p:sp>
      <p:sp>
        <p:nvSpPr>
          <p:cNvPr id="10343" name="AutoShape 103"/>
          <p:cNvSpPr>
            <a:spLocks/>
          </p:cNvSpPr>
          <p:nvPr/>
        </p:nvSpPr>
        <p:spPr bwMode="auto">
          <a:xfrm rot="-5400000">
            <a:off x="5486400" y="3327400"/>
            <a:ext cx="228600" cy="2057400"/>
          </a:xfrm>
          <a:prstGeom prst="leftBrace">
            <a:avLst>
              <a:gd name="adj1" fmla="val 7500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344" name="Text Box 104"/>
          <p:cNvSpPr txBox="1">
            <a:spLocks noChangeArrowheads="1"/>
          </p:cNvSpPr>
          <p:nvPr/>
        </p:nvSpPr>
        <p:spPr bwMode="auto">
          <a:xfrm>
            <a:off x="5461000" y="4421188"/>
            <a:ext cx="457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3</a:t>
            </a:r>
            <a:endParaRPr lang="en-US">
              <a:solidFill>
                <a:srgbClr val="FF0000"/>
              </a:solidFill>
            </a:endParaRPr>
          </a:p>
        </p:txBody>
      </p:sp>
      <p:sp>
        <p:nvSpPr>
          <p:cNvPr id="10345" name="Text Box 105"/>
          <p:cNvSpPr txBox="1">
            <a:spLocks noChangeArrowheads="1"/>
          </p:cNvSpPr>
          <p:nvPr/>
        </p:nvSpPr>
        <p:spPr bwMode="auto">
          <a:xfrm>
            <a:off x="5461000" y="4687888"/>
            <a:ext cx="3937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6</a:t>
            </a:r>
            <a:endParaRPr lang="en-US">
              <a:solidFill>
                <a:srgbClr val="FF0000"/>
              </a:solidFill>
            </a:endParaRPr>
          </a:p>
        </p:txBody>
      </p:sp>
      <p:sp>
        <p:nvSpPr>
          <p:cNvPr id="10346" name="Line 106"/>
          <p:cNvSpPr>
            <a:spLocks noChangeShapeType="1"/>
          </p:cNvSpPr>
          <p:nvPr/>
        </p:nvSpPr>
        <p:spPr bwMode="auto">
          <a:xfrm>
            <a:off x="5473700" y="4751388"/>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47" name="AutoShape 107"/>
          <p:cNvSpPr>
            <a:spLocks/>
          </p:cNvSpPr>
          <p:nvPr/>
        </p:nvSpPr>
        <p:spPr bwMode="auto">
          <a:xfrm rot="-5400000">
            <a:off x="7188200" y="3683000"/>
            <a:ext cx="254000" cy="1371600"/>
          </a:xfrm>
          <a:prstGeom prst="leftBrace">
            <a:avLst>
              <a:gd name="adj1" fmla="val 4500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348" name="Text Box 108"/>
          <p:cNvSpPr txBox="1">
            <a:spLocks noChangeArrowheads="1"/>
          </p:cNvSpPr>
          <p:nvPr/>
        </p:nvSpPr>
        <p:spPr bwMode="auto">
          <a:xfrm>
            <a:off x="7150100" y="4419600"/>
            <a:ext cx="45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b="1">
                <a:solidFill>
                  <a:srgbClr val="FF0000"/>
                </a:solidFill>
                <a:ea typeface="MS PGothic" pitchFamily="34" charset="-128"/>
              </a:rPr>
              <a:t>?</a:t>
            </a:r>
            <a:endParaRPr lang="en-US" b="1">
              <a:solidFill>
                <a:srgbClr val="FF0000"/>
              </a:solidFill>
            </a:endParaRPr>
          </a:p>
        </p:txBody>
      </p:sp>
      <p:sp>
        <p:nvSpPr>
          <p:cNvPr id="10349" name="Text Box 109"/>
          <p:cNvSpPr txBox="1">
            <a:spLocks noChangeArrowheads="1"/>
          </p:cNvSpPr>
          <p:nvPr/>
        </p:nvSpPr>
        <p:spPr bwMode="auto">
          <a:xfrm>
            <a:off x="7162800" y="4395788"/>
            <a:ext cx="457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0000CC"/>
                </a:solidFill>
                <a:ea typeface="MS PGothic" pitchFamily="34" charset="-128"/>
              </a:rPr>
              <a:t>2</a:t>
            </a:r>
            <a:endParaRPr lang="en-US">
              <a:solidFill>
                <a:srgbClr val="0000CC"/>
              </a:solidFill>
            </a:endParaRPr>
          </a:p>
        </p:txBody>
      </p:sp>
      <p:sp>
        <p:nvSpPr>
          <p:cNvPr id="10350" name="Text Box 110"/>
          <p:cNvSpPr txBox="1">
            <a:spLocks noChangeArrowheads="1"/>
          </p:cNvSpPr>
          <p:nvPr/>
        </p:nvSpPr>
        <p:spPr bwMode="auto">
          <a:xfrm>
            <a:off x="7162800" y="4662488"/>
            <a:ext cx="3937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0000CC"/>
                </a:solidFill>
                <a:ea typeface="MS PGothic" pitchFamily="34" charset="-128"/>
              </a:rPr>
              <a:t>6</a:t>
            </a:r>
            <a:endParaRPr lang="en-US">
              <a:solidFill>
                <a:srgbClr val="0000CC"/>
              </a:solidFill>
            </a:endParaRPr>
          </a:p>
        </p:txBody>
      </p:sp>
      <p:sp>
        <p:nvSpPr>
          <p:cNvPr id="10351" name="Line 111"/>
          <p:cNvSpPr>
            <a:spLocks noChangeShapeType="1"/>
          </p:cNvSpPr>
          <p:nvPr/>
        </p:nvSpPr>
        <p:spPr bwMode="auto">
          <a:xfrm>
            <a:off x="7175500" y="4725988"/>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52" name="Text Box 112"/>
          <p:cNvSpPr txBox="1">
            <a:spLocks noChangeArrowheads="1"/>
          </p:cNvSpPr>
          <p:nvPr/>
        </p:nvSpPr>
        <p:spPr bwMode="auto">
          <a:xfrm>
            <a:off x="431800" y="2819400"/>
            <a:ext cx="3683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b="1">
                <a:ea typeface="MS PGothic" pitchFamily="34" charset="-128"/>
              </a:rPr>
              <a:t>Ta phải thực hiện phép tính:</a:t>
            </a:r>
            <a:endParaRPr lang="en-US" b="1"/>
          </a:p>
        </p:txBody>
      </p:sp>
      <p:sp>
        <p:nvSpPr>
          <p:cNvPr id="10356" name="Text Box 116"/>
          <p:cNvSpPr txBox="1">
            <a:spLocks noChangeArrowheads="1"/>
          </p:cNvSpPr>
          <p:nvPr/>
        </p:nvSpPr>
        <p:spPr bwMode="auto">
          <a:xfrm>
            <a:off x="1295400" y="3352800"/>
            <a:ext cx="45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5</a:t>
            </a:r>
            <a:endParaRPr lang="en-US">
              <a:solidFill>
                <a:srgbClr val="FF0000"/>
              </a:solidFill>
            </a:endParaRPr>
          </a:p>
        </p:txBody>
      </p:sp>
      <p:sp>
        <p:nvSpPr>
          <p:cNvPr id="10357" name="Text Box 117"/>
          <p:cNvSpPr txBox="1">
            <a:spLocks noChangeArrowheads="1"/>
          </p:cNvSpPr>
          <p:nvPr/>
        </p:nvSpPr>
        <p:spPr bwMode="auto">
          <a:xfrm>
            <a:off x="1295400" y="3619500"/>
            <a:ext cx="3937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6</a:t>
            </a:r>
            <a:endParaRPr lang="en-US">
              <a:solidFill>
                <a:srgbClr val="FF0000"/>
              </a:solidFill>
            </a:endParaRPr>
          </a:p>
        </p:txBody>
      </p:sp>
      <p:sp>
        <p:nvSpPr>
          <p:cNvPr id="10358" name="Line 118"/>
          <p:cNvSpPr>
            <a:spLocks noChangeShapeType="1"/>
          </p:cNvSpPr>
          <p:nvPr/>
        </p:nvSpPr>
        <p:spPr bwMode="auto">
          <a:xfrm>
            <a:off x="1308100" y="3683000"/>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59" name="Text Box 119"/>
          <p:cNvSpPr txBox="1">
            <a:spLocks noChangeArrowheads="1"/>
          </p:cNvSpPr>
          <p:nvPr/>
        </p:nvSpPr>
        <p:spPr bwMode="auto">
          <a:xfrm>
            <a:off x="1905000" y="3352800"/>
            <a:ext cx="45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3</a:t>
            </a:r>
            <a:endParaRPr lang="en-US">
              <a:solidFill>
                <a:srgbClr val="FF0000"/>
              </a:solidFill>
            </a:endParaRPr>
          </a:p>
        </p:txBody>
      </p:sp>
      <p:sp>
        <p:nvSpPr>
          <p:cNvPr id="10360" name="Text Box 120"/>
          <p:cNvSpPr txBox="1">
            <a:spLocks noChangeArrowheads="1"/>
          </p:cNvSpPr>
          <p:nvPr/>
        </p:nvSpPr>
        <p:spPr bwMode="auto">
          <a:xfrm>
            <a:off x="1905000" y="3619500"/>
            <a:ext cx="3937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6</a:t>
            </a:r>
            <a:endParaRPr lang="en-US">
              <a:solidFill>
                <a:srgbClr val="FF0000"/>
              </a:solidFill>
            </a:endParaRPr>
          </a:p>
        </p:txBody>
      </p:sp>
      <p:sp>
        <p:nvSpPr>
          <p:cNvPr id="10361" name="Line 121"/>
          <p:cNvSpPr>
            <a:spLocks noChangeShapeType="1"/>
          </p:cNvSpPr>
          <p:nvPr/>
        </p:nvSpPr>
        <p:spPr bwMode="auto">
          <a:xfrm>
            <a:off x="1917700" y="3683000"/>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62" name="Text Box 122"/>
          <p:cNvSpPr txBox="1">
            <a:spLocks noChangeArrowheads="1"/>
          </p:cNvSpPr>
          <p:nvPr/>
        </p:nvSpPr>
        <p:spPr bwMode="auto">
          <a:xfrm>
            <a:off x="1651000" y="3494088"/>
            <a:ext cx="3048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a:t>
            </a:r>
            <a:endParaRPr lang="en-US"/>
          </a:p>
        </p:txBody>
      </p:sp>
      <p:sp>
        <p:nvSpPr>
          <p:cNvPr id="10363" name="Text Box 123"/>
          <p:cNvSpPr txBox="1">
            <a:spLocks noChangeArrowheads="1"/>
          </p:cNvSpPr>
          <p:nvPr/>
        </p:nvSpPr>
        <p:spPr bwMode="auto">
          <a:xfrm>
            <a:off x="457200" y="4267200"/>
            <a:ext cx="914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b="1">
                <a:ea typeface="MS PGothic" pitchFamily="34" charset="-128"/>
              </a:rPr>
              <a:t>Ta có:</a:t>
            </a:r>
            <a:endParaRPr lang="en-US" b="1"/>
          </a:p>
        </p:txBody>
      </p:sp>
      <p:sp>
        <p:nvSpPr>
          <p:cNvPr id="10364" name="Text Box 124"/>
          <p:cNvSpPr txBox="1">
            <a:spLocks noChangeArrowheads="1"/>
          </p:cNvSpPr>
          <p:nvPr/>
        </p:nvSpPr>
        <p:spPr bwMode="auto">
          <a:xfrm>
            <a:off x="1270000" y="4129088"/>
            <a:ext cx="457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5</a:t>
            </a:r>
            <a:endParaRPr lang="en-US">
              <a:solidFill>
                <a:srgbClr val="FF0000"/>
              </a:solidFill>
            </a:endParaRPr>
          </a:p>
        </p:txBody>
      </p:sp>
      <p:sp>
        <p:nvSpPr>
          <p:cNvPr id="10365" name="Text Box 125"/>
          <p:cNvSpPr txBox="1">
            <a:spLocks noChangeArrowheads="1"/>
          </p:cNvSpPr>
          <p:nvPr/>
        </p:nvSpPr>
        <p:spPr bwMode="auto">
          <a:xfrm>
            <a:off x="1270000" y="4395788"/>
            <a:ext cx="3937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6</a:t>
            </a:r>
            <a:endParaRPr lang="en-US">
              <a:solidFill>
                <a:srgbClr val="FF0000"/>
              </a:solidFill>
            </a:endParaRPr>
          </a:p>
        </p:txBody>
      </p:sp>
      <p:sp>
        <p:nvSpPr>
          <p:cNvPr id="10366" name="Line 126"/>
          <p:cNvSpPr>
            <a:spLocks noChangeShapeType="1"/>
          </p:cNvSpPr>
          <p:nvPr/>
        </p:nvSpPr>
        <p:spPr bwMode="auto">
          <a:xfrm>
            <a:off x="1282700" y="4459288"/>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67" name="Text Box 127"/>
          <p:cNvSpPr txBox="1">
            <a:spLocks noChangeArrowheads="1"/>
          </p:cNvSpPr>
          <p:nvPr/>
        </p:nvSpPr>
        <p:spPr bwMode="auto">
          <a:xfrm>
            <a:off x="1879600" y="4129088"/>
            <a:ext cx="457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3</a:t>
            </a:r>
            <a:endParaRPr lang="en-US">
              <a:solidFill>
                <a:srgbClr val="FF0000"/>
              </a:solidFill>
            </a:endParaRPr>
          </a:p>
        </p:txBody>
      </p:sp>
      <p:sp>
        <p:nvSpPr>
          <p:cNvPr id="10368" name="Text Box 128"/>
          <p:cNvSpPr txBox="1">
            <a:spLocks noChangeArrowheads="1"/>
          </p:cNvSpPr>
          <p:nvPr/>
        </p:nvSpPr>
        <p:spPr bwMode="auto">
          <a:xfrm>
            <a:off x="1879600" y="4395788"/>
            <a:ext cx="3937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6</a:t>
            </a:r>
            <a:endParaRPr lang="en-US">
              <a:solidFill>
                <a:srgbClr val="FF0000"/>
              </a:solidFill>
            </a:endParaRPr>
          </a:p>
        </p:txBody>
      </p:sp>
      <p:sp>
        <p:nvSpPr>
          <p:cNvPr id="10369" name="Line 129"/>
          <p:cNvSpPr>
            <a:spLocks noChangeShapeType="1"/>
          </p:cNvSpPr>
          <p:nvPr/>
        </p:nvSpPr>
        <p:spPr bwMode="auto">
          <a:xfrm>
            <a:off x="1892300" y="4459288"/>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70" name="Text Box 130"/>
          <p:cNvSpPr txBox="1">
            <a:spLocks noChangeArrowheads="1"/>
          </p:cNvSpPr>
          <p:nvPr/>
        </p:nvSpPr>
        <p:spPr bwMode="auto">
          <a:xfrm>
            <a:off x="1625600" y="4270375"/>
            <a:ext cx="304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a:t>
            </a:r>
            <a:endParaRPr lang="en-US"/>
          </a:p>
        </p:txBody>
      </p:sp>
      <p:sp>
        <p:nvSpPr>
          <p:cNvPr id="10371" name="Text Box 131"/>
          <p:cNvSpPr txBox="1">
            <a:spLocks noChangeArrowheads="1"/>
          </p:cNvSpPr>
          <p:nvPr/>
        </p:nvSpPr>
        <p:spPr bwMode="auto">
          <a:xfrm>
            <a:off x="2438400" y="4154488"/>
            <a:ext cx="990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5 - 3</a:t>
            </a:r>
            <a:endParaRPr lang="en-US">
              <a:solidFill>
                <a:srgbClr val="FF0000"/>
              </a:solidFill>
            </a:endParaRPr>
          </a:p>
        </p:txBody>
      </p:sp>
      <p:sp>
        <p:nvSpPr>
          <p:cNvPr id="10372" name="Text Box 132"/>
          <p:cNvSpPr txBox="1">
            <a:spLocks noChangeArrowheads="1"/>
          </p:cNvSpPr>
          <p:nvPr/>
        </p:nvSpPr>
        <p:spPr bwMode="auto">
          <a:xfrm>
            <a:off x="2616200" y="4421188"/>
            <a:ext cx="4318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dirty="0">
                <a:solidFill>
                  <a:srgbClr val="0000CC"/>
                </a:solidFill>
                <a:ea typeface="MS PGothic" pitchFamily="34" charset="-128"/>
              </a:rPr>
              <a:t>6</a:t>
            </a:r>
            <a:endParaRPr lang="en-US" dirty="0">
              <a:solidFill>
                <a:srgbClr val="0000CC"/>
              </a:solidFill>
            </a:endParaRPr>
          </a:p>
        </p:txBody>
      </p:sp>
      <p:sp>
        <p:nvSpPr>
          <p:cNvPr id="10373" name="Line 133"/>
          <p:cNvSpPr>
            <a:spLocks noChangeShapeType="1"/>
          </p:cNvSpPr>
          <p:nvPr/>
        </p:nvSpPr>
        <p:spPr bwMode="auto">
          <a:xfrm>
            <a:off x="2514600" y="4471988"/>
            <a:ext cx="563563" cy="158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74" name="Text Box 134"/>
          <p:cNvSpPr txBox="1">
            <a:spLocks noChangeArrowheads="1"/>
          </p:cNvSpPr>
          <p:nvPr/>
        </p:nvSpPr>
        <p:spPr bwMode="auto">
          <a:xfrm>
            <a:off x="3124200" y="4294188"/>
            <a:ext cx="457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a:t>
            </a:r>
            <a:endParaRPr lang="en-US">
              <a:solidFill>
                <a:srgbClr val="FF0000"/>
              </a:solidFill>
            </a:endParaRPr>
          </a:p>
        </p:txBody>
      </p:sp>
      <p:sp>
        <p:nvSpPr>
          <p:cNvPr id="10375" name="Text Box 135"/>
          <p:cNvSpPr txBox="1">
            <a:spLocks noChangeArrowheads="1"/>
          </p:cNvSpPr>
          <p:nvPr/>
        </p:nvSpPr>
        <p:spPr bwMode="auto">
          <a:xfrm>
            <a:off x="3429000" y="4167188"/>
            <a:ext cx="457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dirty="0">
                <a:solidFill>
                  <a:srgbClr val="FF0000"/>
                </a:solidFill>
                <a:ea typeface="MS PGothic" pitchFamily="34" charset="-128"/>
              </a:rPr>
              <a:t>2</a:t>
            </a:r>
            <a:endParaRPr lang="en-US" dirty="0">
              <a:solidFill>
                <a:srgbClr val="FF0000"/>
              </a:solidFill>
            </a:endParaRPr>
          </a:p>
        </p:txBody>
      </p:sp>
      <p:sp>
        <p:nvSpPr>
          <p:cNvPr id="10376" name="Text Box 136"/>
          <p:cNvSpPr txBox="1">
            <a:spLocks noChangeArrowheads="1"/>
          </p:cNvSpPr>
          <p:nvPr/>
        </p:nvSpPr>
        <p:spPr bwMode="auto">
          <a:xfrm>
            <a:off x="3416300" y="4421188"/>
            <a:ext cx="381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6</a:t>
            </a:r>
            <a:endParaRPr lang="en-US">
              <a:solidFill>
                <a:srgbClr val="FF0000"/>
              </a:solidFill>
            </a:endParaRPr>
          </a:p>
        </p:txBody>
      </p:sp>
      <p:sp>
        <p:nvSpPr>
          <p:cNvPr id="10377" name="Line 137"/>
          <p:cNvSpPr>
            <a:spLocks noChangeShapeType="1"/>
          </p:cNvSpPr>
          <p:nvPr/>
        </p:nvSpPr>
        <p:spPr bwMode="auto">
          <a:xfrm>
            <a:off x="3429000" y="4471988"/>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78" name="Text Box 138"/>
          <p:cNvSpPr txBox="1">
            <a:spLocks noChangeArrowheads="1"/>
          </p:cNvSpPr>
          <p:nvPr/>
        </p:nvSpPr>
        <p:spPr bwMode="auto">
          <a:xfrm>
            <a:off x="2209800" y="4294188"/>
            <a:ext cx="457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a:t>
            </a:r>
            <a:endParaRPr lang="en-US">
              <a:solidFill>
                <a:srgbClr val="FF0000"/>
              </a:solidFill>
            </a:endParaRPr>
          </a:p>
        </p:txBody>
      </p:sp>
      <p:sp>
        <p:nvSpPr>
          <p:cNvPr id="10379" name="Text Box 139"/>
          <p:cNvSpPr txBox="1">
            <a:spLocks noChangeArrowheads="1"/>
          </p:cNvSpPr>
          <p:nvPr/>
        </p:nvSpPr>
        <p:spPr bwMode="auto">
          <a:xfrm>
            <a:off x="520700" y="5486400"/>
            <a:ext cx="7696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b="1">
                <a:solidFill>
                  <a:srgbClr val="0000CC"/>
                </a:solidFill>
                <a:ea typeface="MS PGothic" pitchFamily="34" charset="-128"/>
              </a:rPr>
              <a:t>Muốn trừ hai phân số cùng mẫu số ta làm thế nào?</a:t>
            </a:r>
            <a:endParaRPr lang="en-US" sz="2400" b="1">
              <a:solidFill>
                <a:srgbClr val="0000CC"/>
              </a:solidFill>
            </a:endParaRPr>
          </a:p>
        </p:txBody>
      </p:sp>
      <p:sp>
        <p:nvSpPr>
          <p:cNvPr id="10383" name="Text Box 143"/>
          <p:cNvSpPr txBox="1">
            <a:spLocks noChangeArrowheads="1"/>
          </p:cNvSpPr>
          <p:nvPr/>
        </p:nvSpPr>
        <p:spPr bwMode="auto">
          <a:xfrm>
            <a:off x="266700" y="5473662"/>
            <a:ext cx="76962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b="1" dirty="0" err="1">
                <a:solidFill>
                  <a:srgbClr val="0000CC"/>
                </a:solidFill>
                <a:ea typeface="MS PGothic" pitchFamily="34" charset="-128"/>
              </a:rPr>
              <a:t>Muốn</a:t>
            </a:r>
            <a:r>
              <a:rPr lang="en-US" altLang="ja-JP" sz="2400" b="1" dirty="0">
                <a:solidFill>
                  <a:srgbClr val="0000CC"/>
                </a:solidFill>
                <a:ea typeface="MS PGothic" pitchFamily="34" charset="-128"/>
              </a:rPr>
              <a:t> </a:t>
            </a:r>
            <a:r>
              <a:rPr lang="en-US" altLang="ja-JP" sz="2400" b="1" dirty="0" err="1">
                <a:solidFill>
                  <a:srgbClr val="0000CC"/>
                </a:solidFill>
                <a:ea typeface="MS PGothic" pitchFamily="34" charset="-128"/>
              </a:rPr>
              <a:t>trừ</a:t>
            </a:r>
            <a:r>
              <a:rPr lang="en-US" altLang="ja-JP" sz="2400" b="1" dirty="0">
                <a:solidFill>
                  <a:srgbClr val="0000CC"/>
                </a:solidFill>
                <a:ea typeface="MS PGothic" pitchFamily="34" charset="-128"/>
              </a:rPr>
              <a:t> </a:t>
            </a:r>
            <a:r>
              <a:rPr lang="en-US" altLang="ja-JP" sz="2400" b="1" dirty="0" err="1">
                <a:solidFill>
                  <a:srgbClr val="0000CC"/>
                </a:solidFill>
                <a:ea typeface="MS PGothic" pitchFamily="34" charset="-128"/>
              </a:rPr>
              <a:t>hai</a:t>
            </a:r>
            <a:r>
              <a:rPr lang="en-US" altLang="ja-JP" sz="2400" b="1" dirty="0">
                <a:solidFill>
                  <a:srgbClr val="0000CC"/>
                </a:solidFill>
                <a:ea typeface="MS PGothic" pitchFamily="34" charset="-128"/>
              </a:rPr>
              <a:t> </a:t>
            </a:r>
            <a:r>
              <a:rPr lang="en-US" altLang="ja-JP" sz="2400" b="1" dirty="0" err="1">
                <a:solidFill>
                  <a:srgbClr val="0000CC"/>
                </a:solidFill>
                <a:ea typeface="MS PGothic" pitchFamily="34" charset="-128"/>
              </a:rPr>
              <a:t>phân</a:t>
            </a:r>
            <a:r>
              <a:rPr lang="en-US" altLang="ja-JP" sz="2400" b="1" dirty="0">
                <a:solidFill>
                  <a:srgbClr val="0000CC"/>
                </a:solidFill>
                <a:ea typeface="MS PGothic" pitchFamily="34" charset="-128"/>
              </a:rPr>
              <a:t> </a:t>
            </a:r>
            <a:r>
              <a:rPr lang="en-US" altLang="ja-JP" sz="2400" b="1" dirty="0" err="1">
                <a:solidFill>
                  <a:srgbClr val="0000CC"/>
                </a:solidFill>
                <a:ea typeface="MS PGothic" pitchFamily="34" charset="-128"/>
              </a:rPr>
              <a:t>số</a:t>
            </a:r>
            <a:r>
              <a:rPr lang="en-US" altLang="ja-JP" sz="2400" b="1" dirty="0">
                <a:solidFill>
                  <a:srgbClr val="0000CC"/>
                </a:solidFill>
                <a:ea typeface="MS PGothic" pitchFamily="34" charset="-128"/>
              </a:rPr>
              <a:t> </a:t>
            </a:r>
            <a:r>
              <a:rPr lang="en-US" altLang="ja-JP" sz="2400" b="1" dirty="0" err="1">
                <a:solidFill>
                  <a:srgbClr val="FF0000"/>
                </a:solidFill>
                <a:ea typeface="MS PGothic" pitchFamily="34" charset="-128"/>
              </a:rPr>
              <a:t>cùng</a:t>
            </a:r>
            <a:r>
              <a:rPr lang="en-US" altLang="ja-JP" sz="2400" b="1" dirty="0">
                <a:solidFill>
                  <a:srgbClr val="FF0000"/>
                </a:solidFill>
                <a:ea typeface="MS PGothic" pitchFamily="34" charset="-128"/>
              </a:rPr>
              <a:t> </a:t>
            </a:r>
            <a:r>
              <a:rPr lang="en-US" altLang="ja-JP" sz="2400" b="1" dirty="0" err="1">
                <a:solidFill>
                  <a:srgbClr val="FF0000"/>
                </a:solidFill>
                <a:ea typeface="MS PGothic" pitchFamily="34" charset="-128"/>
              </a:rPr>
              <a:t>mẫu</a:t>
            </a:r>
            <a:r>
              <a:rPr lang="en-US" altLang="ja-JP" sz="2400" b="1" dirty="0">
                <a:solidFill>
                  <a:srgbClr val="FF0000"/>
                </a:solidFill>
                <a:ea typeface="MS PGothic" pitchFamily="34" charset="-128"/>
              </a:rPr>
              <a:t> </a:t>
            </a:r>
            <a:r>
              <a:rPr lang="en-US" altLang="ja-JP" sz="2400" b="1" dirty="0" err="1">
                <a:solidFill>
                  <a:srgbClr val="FF0000"/>
                </a:solidFill>
                <a:ea typeface="MS PGothic" pitchFamily="34" charset="-128"/>
              </a:rPr>
              <a:t>số</a:t>
            </a:r>
            <a:r>
              <a:rPr lang="en-US" altLang="ja-JP" sz="2400" b="1" dirty="0">
                <a:solidFill>
                  <a:srgbClr val="0000CC"/>
                </a:solidFill>
                <a:ea typeface="MS PGothic" pitchFamily="34" charset="-128"/>
              </a:rPr>
              <a:t>, ta </a:t>
            </a:r>
            <a:r>
              <a:rPr lang="en-US" altLang="ja-JP" sz="2400" b="1" dirty="0" err="1">
                <a:solidFill>
                  <a:srgbClr val="FF0000"/>
                </a:solidFill>
                <a:ea typeface="MS PGothic" pitchFamily="34" charset="-128"/>
              </a:rPr>
              <a:t>trừ</a:t>
            </a:r>
            <a:r>
              <a:rPr lang="en-US" altLang="ja-JP" sz="2400" b="1" dirty="0">
                <a:solidFill>
                  <a:srgbClr val="FF0000"/>
                </a:solidFill>
                <a:ea typeface="MS PGothic" pitchFamily="34" charset="-128"/>
              </a:rPr>
              <a:t> </a:t>
            </a:r>
            <a:r>
              <a:rPr lang="en-US" altLang="ja-JP" sz="2400" b="1" dirty="0" err="1">
                <a:solidFill>
                  <a:srgbClr val="FF0000"/>
                </a:solidFill>
                <a:ea typeface="MS PGothic" pitchFamily="34" charset="-128"/>
              </a:rPr>
              <a:t>tử</a:t>
            </a:r>
            <a:r>
              <a:rPr lang="en-US" altLang="ja-JP" sz="2400" b="1" dirty="0">
                <a:solidFill>
                  <a:srgbClr val="FF0000"/>
                </a:solidFill>
                <a:ea typeface="MS PGothic" pitchFamily="34" charset="-128"/>
              </a:rPr>
              <a:t> </a:t>
            </a:r>
            <a:r>
              <a:rPr lang="en-US" altLang="ja-JP" sz="2400" b="1" dirty="0" err="1">
                <a:solidFill>
                  <a:srgbClr val="FF0000"/>
                </a:solidFill>
                <a:ea typeface="MS PGothic" pitchFamily="34" charset="-128"/>
              </a:rPr>
              <a:t>số</a:t>
            </a:r>
            <a:r>
              <a:rPr lang="en-US" altLang="ja-JP" sz="2400" b="1" dirty="0">
                <a:solidFill>
                  <a:srgbClr val="FF0000"/>
                </a:solidFill>
                <a:ea typeface="MS PGothic" pitchFamily="34" charset="-128"/>
              </a:rPr>
              <a:t> </a:t>
            </a:r>
            <a:r>
              <a:rPr lang="en-US" altLang="ja-JP" sz="2400" b="1" dirty="0" err="1">
                <a:solidFill>
                  <a:srgbClr val="FF0000"/>
                </a:solidFill>
                <a:ea typeface="MS PGothic" pitchFamily="34" charset="-128"/>
              </a:rPr>
              <a:t>của</a:t>
            </a:r>
            <a:r>
              <a:rPr lang="en-US" altLang="ja-JP" sz="2400" b="1" dirty="0">
                <a:solidFill>
                  <a:srgbClr val="FF0000"/>
                </a:solidFill>
                <a:ea typeface="MS PGothic" pitchFamily="34" charset="-128"/>
              </a:rPr>
              <a:t> </a:t>
            </a:r>
            <a:r>
              <a:rPr lang="en-US" altLang="ja-JP" sz="2400" b="1" dirty="0" err="1">
                <a:solidFill>
                  <a:srgbClr val="FF0000"/>
                </a:solidFill>
                <a:ea typeface="MS PGothic" pitchFamily="34" charset="-128"/>
              </a:rPr>
              <a:t>phân</a:t>
            </a:r>
            <a:r>
              <a:rPr lang="en-US" altLang="ja-JP" sz="2400" b="1" dirty="0">
                <a:solidFill>
                  <a:srgbClr val="FF0000"/>
                </a:solidFill>
                <a:ea typeface="MS PGothic" pitchFamily="34" charset="-128"/>
              </a:rPr>
              <a:t> </a:t>
            </a:r>
            <a:r>
              <a:rPr lang="en-US" altLang="ja-JP" sz="2400" b="1" dirty="0" err="1">
                <a:solidFill>
                  <a:srgbClr val="FF0000"/>
                </a:solidFill>
                <a:ea typeface="MS PGothic" pitchFamily="34" charset="-128"/>
              </a:rPr>
              <a:t>số</a:t>
            </a:r>
            <a:r>
              <a:rPr lang="en-US" altLang="ja-JP" sz="2400" b="1" dirty="0">
                <a:solidFill>
                  <a:srgbClr val="FF0000"/>
                </a:solidFill>
                <a:ea typeface="MS PGothic" pitchFamily="34" charset="-128"/>
              </a:rPr>
              <a:t> </a:t>
            </a:r>
            <a:r>
              <a:rPr lang="en-US" altLang="ja-JP" sz="2400" b="1" dirty="0" err="1">
                <a:solidFill>
                  <a:srgbClr val="FF0000"/>
                </a:solidFill>
                <a:ea typeface="MS PGothic" pitchFamily="34" charset="-128"/>
              </a:rPr>
              <a:t>thứ</a:t>
            </a:r>
            <a:r>
              <a:rPr lang="en-US" altLang="ja-JP" sz="2400" b="1" dirty="0">
                <a:solidFill>
                  <a:srgbClr val="FF0000"/>
                </a:solidFill>
                <a:ea typeface="MS PGothic" pitchFamily="34" charset="-128"/>
              </a:rPr>
              <a:t> </a:t>
            </a:r>
            <a:r>
              <a:rPr lang="en-US" altLang="ja-JP" sz="2400" b="1" dirty="0" err="1">
                <a:solidFill>
                  <a:srgbClr val="FF0000"/>
                </a:solidFill>
                <a:ea typeface="MS PGothic" pitchFamily="34" charset="-128"/>
              </a:rPr>
              <a:t>nhất</a:t>
            </a:r>
            <a:r>
              <a:rPr lang="en-US" altLang="ja-JP" sz="2400" b="1" dirty="0">
                <a:solidFill>
                  <a:srgbClr val="0000CC"/>
                </a:solidFill>
                <a:ea typeface="MS PGothic" pitchFamily="34" charset="-128"/>
              </a:rPr>
              <a:t> </a:t>
            </a:r>
            <a:r>
              <a:rPr lang="en-US" altLang="ja-JP" sz="2400" b="1" dirty="0" err="1">
                <a:solidFill>
                  <a:srgbClr val="0000CC"/>
                </a:solidFill>
                <a:ea typeface="MS PGothic" pitchFamily="34" charset="-128"/>
              </a:rPr>
              <a:t>cho</a:t>
            </a:r>
            <a:r>
              <a:rPr lang="en-US" altLang="ja-JP" sz="2400" b="1" dirty="0">
                <a:solidFill>
                  <a:srgbClr val="0000CC"/>
                </a:solidFill>
                <a:ea typeface="MS PGothic" pitchFamily="34" charset="-128"/>
              </a:rPr>
              <a:t> </a:t>
            </a:r>
            <a:r>
              <a:rPr lang="en-US" altLang="ja-JP" sz="2400" b="1" dirty="0" err="1">
                <a:solidFill>
                  <a:srgbClr val="FF0000"/>
                </a:solidFill>
                <a:ea typeface="MS PGothic" pitchFamily="34" charset="-128"/>
              </a:rPr>
              <a:t>tử</a:t>
            </a:r>
            <a:r>
              <a:rPr lang="en-US" altLang="ja-JP" sz="2400" b="1" dirty="0">
                <a:solidFill>
                  <a:srgbClr val="FF0000"/>
                </a:solidFill>
                <a:ea typeface="MS PGothic" pitchFamily="34" charset="-128"/>
              </a:rPr>
              <a:t> </a:t>
            </a:r>
            <a:r>
              <a:rPr lang="en-US" altLang="ja-JP" sz="2400" b="1" dirty="0" err="1">
                <a:solidFill>
                  <a:srgbClr val="FF0000"/>
                </a:solidFill>
                <a:ea typeface="MS PGothic" pitchFamily="34" charset="-128"/>
              </a:rPr>
              <a:t>số</a:t>
            </a:r>
            <a:r>
              <a:rPr lang="en-US" altLang="ja-JP" sz="2400" b="1" dirty="0">
                <a:solidFill>
                  <a:srgbClr val="FF0000"/>
                </a:solidFill>
                <a:ea typeface="MS PGothic" pitchFamily="34" charset="-128"/>
              </a:rPr>
              <a:t> </a:t>
            </a:r>
            <a:r>
              <a:rPr lang="en-US" altLang="ja-JP" sz="2400" b="1" dirty="0" err="1">
                <a:solidFill>
                  <a:srgbClr val="FF0000"/>
                </a:solidFill>
                <a:ea typeface="MS PGothic" pitchFamily="34" charset="-128"/>
              </a:rPr>
              <a:t>của</a:t>
            </a:r>
            <a:r>
              <a:rPr lang="en-US" altLang="ja-JP" sz="2400" b="1" dirty="0">
                <a:solidFill>
                  <a:srgbClr val="FF0000"/>
                </a:solidFill>
                <a:ea typeface="MS PGothic" pitchFamily="34" charset="-128"/>
              </a:rPr>
              <a:t> </a:t>
            </a:r>
            <a:r>
              <a:rPr lang="en-US" altLang="ja-JP" sz="2400" b="1" dirty="0" err="1">
                <a:solidFill>
                  <a:srgbClr val="FF0000"/>
                </a:solidFill>
                <a:ea typeface="MS PGothic" pitchFamily="34" charset="-128"/>
              </a:rPr>
              <a:t>phân</a:t>
            </a:r>
            <a:r>
              <a:rPr lang="en-US" altLang="ja-JP" sz="2400" b="1" dirty="0">
                <a:solidFill>
                  <a:srgbClr val="FF0000"/>
                </a:solidFill>
                <a:ea typeface="MS PGothic" pitchFamily="34" charset="-128"/>
              </a:rPr>
              <a:t> </a:t>
            </a:r>
            <a:r>
              <a:rPr lang="en-US" altLang="ja-JP" sz="2400" b="1" dirty="0" err="1">
                <a:solidFill>
                  <a:srgbClr val="FF0000"/>
                </a:solidFill>
                <a:ea typeface="MS PGothic" pitchFamily="34" charset="-128"/>
              </a:rPr>
              <a:t>số</a:t>
            </a:r>
            <a:r>
              <a:rPr lang="en-US" altLang="ja-JP" sz="2400" b="1" dirty="0">
                <a:solidFill>
                  <a:srgbClr val="FF0000"/>
                </a:solidFill>
                <a:ea typeface="MS PGothic" pitchFamily="34" charset="-128"/>
              </a:rPr>
              <a:t> </a:t>
            </a:r>
            <a:r>
              <a:rPr lang="en-US" altLang="ja-JP" sz="2400" b="1" dirty="0" err="1">
                <a:solidFill>
                  <a:srgbClr val="FF0000"/>
                </a:solidFill>
                <a:ea typeface="MS PGothic" pitchFamily="34" charset="-128"/>
              </a:rPr>
              <a:t>thứ</a:t>
            </a:r>
            <a:r>
              <a:rPr lang="en-US" altLang="ja-JP" sz="2400" b="1" dirty="0">
                <a:solidFill>
                  <a:srgbClr val="FF0000"/>
                </a:solidFill>
                <a:ea typeface="MS PGothic" pitchFamily="34" charset="-128"/>
              </a:rPr>
              <a:t> </a:t>
            </a:r>
            <a:r>
              <a:rPr lang="en-US" altLang="ja-JP" sz="2400" b="1" dirty="0" err="1">
                <a:solidFill>
                  <a:srgbClr val="FF0000"/>
                </a:solidFill>
                <a:ea typeface="MS PGothic" pitchFamily="34" charset="-128"/>
              </a:rPr>
              <a:t>hai</a:t>
            </a:r>
            <a:r>
              <a:rPr lang="en-US" altLang="ja-JP" sz="2400" b="1" dirty="0">
                <a:solidFill>
                  <a:srgbClr val="0000CC"/>
                </a:solidFill>
                <a:ea typeface="MS PGothic" pitchFamily="34" charset="-128"/>
              </a:rPr>
              <a:t> </a:t>
            </a:r>
            <a:r>
              <a:rPr lang="en-US" altLang="ja-JP" sz="2400" b="1" dirty="0" err="1">
                <a:solidFill>
                  <a:srgbClr val="0000CC"/>
                </a:solidFill>
                <a:ea typeface="MS PGothic" pitchFamily="34" charset="-128"/>
              </a:rPr>
              <a:t>và</a:t>
            </a:r>
            <a:r>
              <a:rPr lang="en-US" altLang="ja-JP" sz="2400" b="1" dirty="0">
                <a:solidFill>
                  <a:srgbClr val="0000CC"/>
                </a:solidFill>
                <a:ea typeface="MS PGothic" pitchFamily="34" charset="-128"/>
              </a:rPr>
              <a:t> </a:t>
            </a:r>
            <a:r>
              <a:rPr lang="en-US" altLang="ja-JP" sz="2400" b="1" dirty="0" err="1">
                <a:solidFill>
                  <a:srgbClr val="FF0000"/>
                </a:solidFill>
                <a:ea typeface="MS PGothic" pitchFamily="34" charset="-128"/>
              </a:rPr>
              <a:t>giữ</a:t>
            </a:r>
            <a:r>
              <a:rPr lang="en-US" altLang="ja-JP" sz="2400" b="1" dirty="0">
                <a:solidFill>
                  <a:srgbClr val="FF0000"/>
                </a:solidFill>
                <a:ea typeface="MS PGothic" pitchFamily="34" charset="-128"/>
              </a:rPr>
              <a:t> </a:t>
            </a:r>
            <a:r>
              <a:rPr lang="en-US" altLang="ja-JP" sz="2400" b="1" dirty="0" err="1">
                <a:solidFill>
                  <a:srgbClr val="FF0000"/>
                </a:solidFill>
                <a:ea typeface="MS PGothic" pitchFamily="34" charset="-128"/>
              </a:rPr>
              <a:t>nguyên</a:t>
            </a:r>
            <a:r>
              <a:rPr lang="en-US" altLang="ja-JP" sz="2400" b="1" dirty="0">
                <a:solidFill>
                  <a:srgbClr val="FF0000"/>
                </a:solidFill>
                <a:ea typeface="MS PGothic" pitchFamily="34" charset="-128"/>
              </a:rPr>
              <a:t> </a:t>
            </a:r>
            <a:r>
              <a:rPr lang="en-US" altLang="ja-JP" sz="2400" b="1" dirty="0" err="1">
                <a:solidFill>
                  <a:srgbClr val="FF0000"/>
                </a:solidFill>
                <a:ea typeface="MS PGothic" pitchFamily="34" charset="-128"/>
              </a:rPr>
              <a:t>mẫu</a:t>
            </a:r>
            <a:r>
              <a:rPr lang="en-US" altLang="ja-JP" sz="2400" b="1" dirty="0">
                <a:solidFill>
                  <a:srgbClr val="FF0000"/>
                </a:solidFill>
                <a:ea typeface="MS PGothic" pitchFamily="34" charset="-128"/>
              </a:rPr>
              <a:t> </a:t>
            </a:r>
            <a:r>
              <a:rPr lang="en-US" altLang="ja-JP" sz="2400" b="1" dirty="0" err="1">
                <a:solidFill>
                  <a:srgbClr val="FF0000"/>
                </a:solidFill>
                <a:ea typeface="MS PGothic" pitchFamily="34" charset="-128"/>
              </a:rPr>
              <a:t>số</a:t>
            </a:r>
            <a:r>
              <a:rPr lang="en-US" altLang="ja-JP" sz="2400" b="1" dirty="0">
                <a:solidFill>
                  <a:srgbClr val="FF0000"/>
                </a:solidFill>
                <a:ea typeface="MS PGothic" pitchFamily="34" charset="-128"/>
              </a:rPr>
              <a:t>.</a:t>
            </a:r>
            <a:endParaRPr lang="en-US" sz="2400" b="1" dirty="0">
              <a:solidFill>
                <a:srgbClr val="FF0000"/>
              </a:solidFill>
            </a:endParaRPr>
          </a:p>
        </p:txBody>
      </p:sp>
      <p:sp>
        <p:nvSpPr>
          <p:cNvPr id="58" name="Text Box 4"/>
          <p:cNvSpPr txBox="1">
            <a:spLocks noChangeArrowheads="1"/>
          </p:cNvSpPr>
          <p:nvPr/>
        </p:nvSpPr>
        <p:spPr bwMode="auto">
          <a:xfrm>
            <a:off x="518318" y="152400"/>
            <a:ext cx="8158163"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algn="ctr" eaLnBrk="0" fontAlgn="base" hangingPunct="0">
              <a:spcBef>
                <a:spcPct val="0"/>
              </a:spcBef>
              <a:spcAft>
                <a:spcPct val="0"/>
              </a:spcAft>
              <a:defRPr>
                <a:solidFill>
                  <a:schemeClr val="tx1"/>
                </a:solidFill>
                <a:latin typeface="Arial" pitchFamily="34" charset="0"/>
              </a:defRPr>
            </a:lvl6pPr>
            <a:lvl7pPr marL="2971800" indent="-228600" algn="ctr" eaLnBrk="0" fontAlgn="base" hangingPunct="0">
              <a:spcBef>
                <a:spcPct val="0"/>
              </a:spcBef>
              <a:spcAft>
                <a:spcPct val="0"/>
              </a:spcAft>
              <a:defRPr>
                <a:solidFill>
                  <a:schemeClr val="tx1"/>
                </a:solidFill>
                <a:latin typeface="Arial" pitchFamily="34" charset="0"/>
              </a:defRPr>
            </a:lvl7pPr>
            <a:lvl8pPr marL="3429000" indent="-228600" algn="ctr" eaLnBrk="0" fontAlgn="base" hangingPunct="0">
              <a:spcBef>
                <a:spcPct val="0"/>
              </a:spcBef>
              <a:spcAft>
                <a:spcPct val="0"/>
              </a:spcAft>
              <a:defRPr>
                <a:solidFill>
                  <a:schemeClr val="tx1"/>
                </a:solidFill>
                <a:latin typeface="Arial" pitchFamily="34" charset="0"/>
              </a:defRPr>
            </a:lvl8pPr>
            <a:lvl9pPr marL="3886200" indent="-228600" algn="ctr"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sz="2800" b="1" dirty="0" err="1">
                <a:solidFill>
                  <a:srgbClr val="800080"/>
                </a:solidFill>
                <a:latin typeface="Times New Roman" pitchFamily="18" charset="0"/>
                <a:cs typeface="Times New Roman" pitchFamily="18" charset="0"/>
              </a:rPr>
              <a:t>Thứ</a:t>
            </a:r>
            <a:r>
              <a:rPr lang="en-US" sz="2800" b="1" dirty="0">
                <a:solidFill>
                  <a:srgbClr val="800080"/>
                </a:solidFill>
                <a:latin typeface="Times New Roman" pitchFamily="18" charset="0"/>
                <a:cs typeface="Times New Roman" pitchFamily="18" charset="0"/>
              </a:rPr>
              <a:t> </a:t>
            </a:r>
            <a:r>
              <a:rPr lang="vi-VN" sz="2800" b="1" dirty="0">
                <a:solidFill>
                  <a:srgbClr val="800080"/>
                </a:solidFill>
                <a:latin typeface="Times New Roman" pitchFamily="18" charset="0"/>
                <a:cs typeface="Times New Roman" pitchFamily="18" charset="0"/>
              </a:rPr>
              <a:t>ba</a:t>
            </a:r>
            <a:r>
              <a:rPr lang="en-US" sz="2800" b="1" dirty="0">
                <a:solidFill>
                  <a:srgbClr val="800080"/>
                </a:solidFill>
                <a:latin typeface="Times New Roman" pitchFamily="18" charset="0"/>
                <a:cs typeface="Times New Roman" pitchFamily="18" charset="0"/>
              </a:rPr>
              <a:t>  </a:t>
            </a:r>
            <a:r>
              <a:rPr lang="en-US" sz="2800" b="1" dirty="0" err="1">
                <a:solidFill>
                  <a:srgbClr val="800080"/>
                </a:solidFill>
                <a:latin typeface="Times New Roman" pitchFamily="18" charset="0"/>
                <a:cs typeface="Times New Roman" pitchFamily="18" charset="0"/>
              </a:rPr>
              <a:t>ngày</a:t>
            </a:r>
            <a:r>
              <a:rPr lang="en-US" sz="2800" b="1" dirty="0">
                <a:solidFill>
                  <a:srgbClr val="800080"/>
                </a:solidFill>
                <a:latin typeface="Times New Roman" pitchFamily="18" charset="0"/>
                <a:cs typeface="Times New Roman" pitchFamily="18" charset="0"/>
              </a:rPr>
              <a:t> 1 </a:t>
            </a:r>
            <a:r>
              <a:rPr lang="en-US" sz="2800" b="1" dirty="0" err="1">
                <a:solidFill>
                  <a:srgbClr val="800080"/>
                </a:solidFill>
                <a:latin typeface="Times New Roman" pitchFamily="18" charset="0"/>
                <a:cs typeface="Times New Roman" pitchFamily="18" charset="0"/>
              </a:rPr>
              <a:t>tháng</a:t>
            </a:r>
            <a:r>
              <a:rPr lang="en-US" sz="2800" b="1" dirty="0">
                <a:solidFill>
                  <a:srgbClr val="800080"/>
                </a:solidFill>
                <a:latin typeface="Times New Roman" pitchFamily="18" charset="0"/>
                <a:cs typeface="Times New Roman" pitchFamily="18" charset="0"/>
              </a:rPr>
              <a:t> 3 </a:t>
            </a:r>
            <a:r>
              <a:rPr lang="en-US" sz="2800" b="1" dirty="0" err="1">
                <a:solidFill>
                  <a:srgbClr val="800080"/>
                </a:solidFill>
                <a:latin typeface="Times New Roman" pitchFamily="18" charset="0"/>
                <a:cs typeface="Times New Roman" pitchFamily="18" charset="0"/>
              </a:rPr>
              <a:t>năm</a:t>
            </a:r>
            <a:r>
              <a:rPr lang="en-US" sz="2800" b="1" dirty="0">
                <a:solidFill>
                  <a:srgbClr val="800080"/>
                </a:solidFill>
                <a:latin typeface="Times New Roman" pitchFamily="18" charset="0"/>
                <a:cs typeface="Times New Roman" pitchFamily="18" charset="0"/>
              </a:rPr>
              <a:t> </a:t>
            </a:r>
            <a:r>
              <a:rPr lang="vi-VN" sz="2800" b="1" dirty="0">
                <a:solidFill>
                  <a:srgbClr val="800080"/>
                </a:solidFill>
                <a:latin typeface="Times New Roman" pitchFamily="18" charset="0"/>
                <a:cs typeface="Times New Roman" pitchFamily="18" charset="0"/>
              </a:rPr>
              <a:t>2022</a:t>
            </a:r>
            <a:endParaRPr lang="en-US" sz="2800" b="1" dirty="0">
              <a:solidFill>
                <a:srgbClr val="800080"/>
              </a:solidFill>
              <a:latin typeface="Times New Roman" pitchFamily="18" charset="0"/>
              <a:cs typeface="Times New Roman" pitchFamily="18" charset="0"/>
            </a:endParaRPr>
          </a:p>
          <a:p>
            <a:pPr algn="ctr"/>
            <a:r>
              <a:rPr lang="en-US" sz="2800" b="1" u="sng" dirty="0" err="1">
                <a:solidFill>
                  <a:srgbClr val="800080"/>
                </a:solidFill>
                <a:latin typeface="Times New Roman" pitchFamily="18" charset="0"/>
                <a:cs typeface="Times New Roman" pitchFamily="18" charset="0"/>
              </a:rPr>
              <a:t>Toán</a:t>
            </a:r>
            <a:endParaRPr lang="en-US" sz="2800" b="1" u="sng" dirty="0">
              <a:solidFill>
                <a:srgbClr val="800080"/>
              </a:solidFill>
              <a:latin typeface="Times New Roman" pitchFamily="18" charset="0"/>
              <a:cs typeface="Times New Roman" pitchFamily="18" charset="0"/>
            </a:endParaRPr>
          </a:p>
          <a:p>
            <a:pPr algn="ctr"/>
            <a:r>
              <a:rPr lang="en-US" sz="3200" b="1" dirty="0" err="1">
                <a:solidFill>
                  <a:srgbClr val="FF3300"/>
                </a:solidFill>
                <a:latin typeface="Times New Roman" pitchFamily="18" charset="0"/>
                <a:cs typeface="Times New Roman" pitchFamily="18" charset="0"/>
              </a:rPr>
              <a:t>Phép</a:t>
            </a:r>
            <a:r>
              <a:rPr lang="en-US" sz="3200" b="1" dirty="0">
                <a:solidFill>
                  <a:srgbClr val="FF3300"/>
                </a:solidFill>
                <a:latin typeface="Times New Roman" pitchFamily="18" charset="0"/>
                <a:cs typeface="Times New Roman" pitchFamily="18" charset="0"/>
              </a:rPr>
              <a:t> </a:t>
            </a:r>
            <a:r>
              <a:rPr lang="en-US" sz="3200" b="1" dirty="0" err="1">
                <a:solidFill>
                  <a:srgbClr val="FF3300"/>
                </a:solidFill>
                <a:latin typeface="Times New Roman" pitchFamily="18" charset="0"/>
                <a:cs typeface="Times New Roman" pitchFamily="18" charset="0"/>
              </a:rPr>
              <a:t>trừ</a:t>
            </a:r>
            <a:r>
              <a:rPr lang="en-US" sz="3200" b="1" dirty="0">
                <a:solidFill>
                  <a:srgbClr val="FF3300"/>
                </a:solidFill>
                <a:latin typeface="Times New Roman" pitchFamily="18" charset="0"/>
                <a:cs typeface="Times New Roman" pitchFamily="18" charset="0"/>
              </a:rPr>
              <a:t> </a:t>
            </a:r>
            <a:r>
              <a:rPr lang="en-US" sz="3200" b="1" dirty="0" err="1">
                <a:solidFill>
                  <a:srgbClr val="FF3300"/>
                </a:solidFill>
                <a:latin typeface="Times New Roman" pitchFamily="18" charset="0"/>
                <a:cs typeface="Times New Roman" pitchFamily="18" charset="0"/>
              </a:rPr>
              <a:t>phân</a:t>
            </a:r>
            <a:r>
              <a:rPr lang="en-US" sz="3200" b="1" dirty="0">
                <a:solidFill>
                  <a:srgbClr val="FF3300"/>
                </a:solidFill>
                <a:latin typeface="Times New Roman" pitchFamily="18" charset="0"/>
                <a:cs typeface="Times New Roman" pitchFamily="18" charset="0"/>
              </a:rPr>
              <a:t> </a:t>
            </a:r>
            <a:r>
              <a:rPr lang="en-US" sz="3200" b="1" dirty="0" err="1">
                <a:solidFill>
                  <a:srgbClr val="FF3300"/>
                </a:solidFill>
                <a:latin typeface="Times New Roman" pitchFamily="18" charset="0"/>
                <a:cs typeface="Times New Roman" pitchFamily="18" charset="0"/>
              </a:rPr>
              <a:t>số</a:t>
            </a:r>
            <a:endParaRPr lang="en-US" sz="3200" b="1" dirty="0">
              <a:solidFill>
                <a:srgbClr val="FF33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328"/>
                                        </p:tgtEl>
                                        <p:attrNameLst>
                                          <p:attrName>style.visibility</p:attrName>
                                        </p:attrNameLst>
                                      </p:cBhvr>
                                      <p:to>
                                        <p:strVal val="visible"/>
                                      </p:to>
                                    </p:set>
                                    <p:animEffect transition="in" filter="strips(downLeft)">
                                      <p:cBhvr>
                                        <p:cTn id="7" dur="500"/>
                                        <p:tgtEl>
                                          <p:spTgt spid="10328"/>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0324"/>
                                        </p:tgtEl>
                                        <p:attrNameLst>
                                          <p:attrName>style.visibility</p:attrName>
                                        </p:attrNameLst>
                                      </p:cBhvr>
                                      <p:to>
                                        <p:strVal val="visible"/>
                                      </p:to>
                                    </p:set>
                                    <p:animEffect transition="in" filter="strips(downLeft)">
                                      <p:cBhvr>
                                        <p:cTn id="10" dur="500"/>
                                        <p:tgtEl>
                                          <p:spTgt spid="1032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0325"/>
                                        </p:tgtEl>
                                        <p:attrNameLst>
                                          <p:attrName>style.visibility</p:attrName>
                                        </p:attrNameLst>
                                      </p:cBhvr>
                                      <p:to>
                                        <p:strVal val="visible"/>
                                      </p:to>
                                    </p:set>
                                    <p:animEffect transition="in" filter="strips(downLeft)">
                                      <p:cBhvr>
                                        <p:cTn id="13" dur="500"/>
                                        <p:tgtEl>
                                          <p:spTgt spid="10325"/>
                                        </p:tgtEl>
                                      </p:cBhvr>
                                    </p:animEffect>
                                  </p:childTnLst>
                                </p:cTn>
                              </p:par>
                              <p:par>
                                <p:cTn id="14" presetID="18" presetClass="entr" presetSubtype="12" fill="hold" grpId="0" nodeType="withEffect">
                                  <p:stCondLst>
                                    <p:cond delay="0"/>
                                  </p:stCondLst>
                                  <p:childTnLst>
                                    <p:set>
                                      <p:cBhvr>
                                        <p:cTn id="15" dur="1" fill="hold">
                                          <p:stCondLst>
                                            <p:cond delay="0"/>
                                          </p:stCondLst>
                                        </p:cTn>
                                        <p:tgtEl>
                                          <p:spTgt spid="10326"/>
                                        </p:tgtEl>
                                        <p:attrNameLst>
                                          <p:attrName>style.visibility</p:attrName>
                                        </p:attrNameLst>
                                      </p:cBhvr>
                                      <p:to>
                                        <p:strVal val="visible"/>
                                      </p:to>
                                    </p:set>
                                    <p:animEffect transition="in" filter="strips(downLeft)">
                                      <p:cBhvr>
                                        <p:cTn id="16" dur="500"/>
                                        <p:tgtEl>
                                          <p:spTgt spid="10326"/>
                                        </p:tgtEl>
                                      </p:cBhvr>
                                    </p:animEffect>
                                  </p:childTnLst>
                                </p:cTn>
                              </p:par>
                              <p:par>
                                <p:cTn id="17" presetID="18" presetClass="entr" presetSubtype="12" fill="hold" grpId="0" nodeType="withEffect">
                                  <p:stCondLst>
                                    <p:cond delay="0"/>
                                  </p:stCondLst>
                                  <p:childTnLst>
                                    <p:set>
                                      <p:cBhvr>
                                        <p:cTn id="18" dur="1" fill="hold">
                                          <p:stCondLst>
                                            <p:cond delay="0"/>
                                          </p:stCondLst>
                                        </p:cTn>
                                        <p:tgtEl>
                                          <p:spTgt spid="10327"/>
                                        </p:tgtEl>
                                        <p:attrNameLst>
                                          <p:attrName>style.visibility</p:attrName>
                                        </p:attrNameLst>
                                      </p:cBhvr>
                                      <p:to>
                                        <p:strVal val="visible"/>
                                      </p:to>
                                    </p:set>
                                    <p:animEffect transition="in" filter="strips(downLeft)">
                                      <p:cBhvr>
                                        <p:cTn id="19" dur="500"/>
                                        <p:tgtEl>
                                          <p:spTgt spid="10327"/>
                                        </p:tgtEl>
                                      </p:cBhvr>
                                    </p:animEffect>
                                  </p:childTnLst>
                                </p:cTn>
                              </p:par>
                              <p:par>
                                <p:cTn id="20" presetID="18" presetClass="entr" presetSubtype="12" fill="hold" grpId="0" nodeType="withEffect">
                                  <p:stCondLst>
                                    <p:cond delay="0"/>
                                  </p:stCondLst>
                                  <p:childTnLst>
                                    <p:set>
                                      <p:cBhvr>
                                        <p:cTn id="21" dur="1" fill="hold">
                                          <p:stCondLst>
                                            <p:cond delay="0"/>
                                          </p:stCondLst>
                                        </p:cTn>
                                        <p:tgtEl>
                                          <p:spTgt spid="10329"/>
                                        </p:tgtEl>
                                        <p:attrNameLst>
                                          <p:attrName>style.visibility</p:attrName>
                                        </p:attrNameLst>
                                      </p:cBhvr>
                                      <p:to>
                                        <p:strVal val="visible"/>
                                      </p:to>
                                    </p:set>
                                    <p:animEffect transition="in" filter="strips(downLeft)">
                                      <p:cBhvr>
                                        <p:cTn id="22" dur="500"/>
                                        <p:tgtEl>
                                          <p:spTgt spid="1032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mph" presetSubtype="2" fill="hold" nodeType="clickEffect">
                                  <p:stCondLst>
                                    <p:cond delay="0"/>
                                  </p:stCondLst>
                                  <p:childTnLst>
                                    <p:animClr clrSpc="rgb" dir="cw">
                                      <p:cBhvr>
                                        <p:cTn id="26" dur="2000" fill="hold"/>
                                        <p:tgtEl>
                                          <p:spTgt spid="10328"/>
                                        </p:tgtEl>
                                        <p:attrNameLst>
                                          <p:attrName>fillcolor</p:attrName>
                                        </p:attrNameLst>
                                      </p:cBhvr>
                                      <p:to>
                                        <a:schemeClr val="accent2"/>
                                      </p:to>
                                    </p:animClr>
                                    <p:set>
                                      <p:cBhvr>
                                        <p:cTn id="27" dur="2000" fill="hold"/>
                                        <p:tgtEl>
                                          <p:spTgt spid="10328"/>
                                        </p:tgtEl>
                                        <p:attrNameLst>
                                          <p:attrName>fill.type</p:attrName>
                                        </p:attrNameLst>
                                      </p:cBhvr>
                                      <p:to>
                                        <p:strVal val="solid"/>
                                      </p:to>
                                    </p:set>
                                    <p:set>
                                      <p:cBhvr>
                                        <p:cTn id="28" dur="2000" fill="hold"/>
                                        <p:tgtEl>
                                          <p:spTgt spid="10328"/>
                                        </p:tgtEl>
                                        <p:attrNameLst>
                                          <p:attrName>fill.on</p:attrName>
                                        </p:attrNameLst>
                                      </p:cBhvr>
                                      <p:to>
                                        <p:strVal val="true"/>
                                      </p:to>
                                    </p:set>
                                  </p:childTnLst>
                                </p:cTn>
                              </p:par>
                              <p:par>
                                <p:cTn id="29" presetID="1" presetClass="emph" presetSubtype="2" fill="hold" nodeType="withEffect">
                                  <p:stCondLst>
                                    <p:cond delay="0"/>
                                  </p:stCondLst>
                                  <p:childTnLst>
                                    <p:animClr clrSpc="rgb" dir="cw">
                                      <p:cBhvr>
                                        <p:cTn id="30" dur="2000" fill="hold"/>
                                        <p:tgtEl>
                                          <p:spTgt spid="10324"/>
                                        </p:tgtEl>
                                        <p:attrNameLst>
                                          <p:attrName>fillcolor</p:attrName>
                                        </p:attrNameLst>
                                      </p:cBhvr>
                                      <p:to>
                                        <a:schemeClr val="accent2"/>
                                      </p:to>
                                    </p:animClr>
                                    <p:set>
                                      <p:cBhvr>
                                        <p:cTn id="31" dur="2000" fill="hold"/>
                                        <p:tgtEl>
                                          <p:spTgt spid="10324"/>
                                        </p:tgtEl>
                                        <p:attrNameLst>
                                          <p:attrName>fill.type</p:attrName>
                                        </p:attrNameLst>
                                      </p:cBhvr>
                                      <p:to>
                                        <p:strVal val="solid"/>
                                      </p:to>
                                    </p:set>
                                    <p:set>
                                      <p:cBhvr>
                                        <p:cTn id="32" dur="2000" fill="hold"/>
                                        <p:tgtEl>
                                          <p:spTgt spid="10324"/>
                                        </p:tgtEl>
                                        <p:attrNameLst>
                                          <p:attrName>fill.on</p:attrName>
                                        </p:attrNameLst>
                                      </p:cBhvr>
                                      <p:to>
                                        <p:strVal val="true"/>
                                      </p:to>
                                    </p:set>
                                  </p:childTnLst>
                                </p:cTn>
                              </p:par>
                              <p:par>
                                <p:cTn id="33" presetID="1" presetClass="emph" presetSubtype="2" fill="hold" nodeType="withEffect">
                                  <p:stCondLst>
                                    <p:cond delay="0"/>
                                  </p:stCondLst>
                                  <p:childTnLst>
                                    <p:animClr clrSpc="rgb" dir="cw">
                                      <p:cBhvr>
                                        <p:cTn id="34" dur="2000" fill="hold"/>
                                        <p:tgtEl>
                                          <p:spTgt spid="10325"/>
                                        </p:tgtEl>
                                        <p:attrNameLst>
                                          <p:attrName>fillcolor</p:attrName>
                                        </p:attrNameLst>
                                      </p:cBhvr>
                                      <p:to>
                                        <a:schemeClr val="accent2"/>
                                      </p:to>
                                    </p:animClr>
                                    <p:set>
                                      <p:cBhvr>
                                        <p:cTn id="35" dur="2000" fill="hold"/>
                                        <p:tgtEl>
                                          <p:spTgt spid="10325"/>
                                        </p:tgtEl>
                                        <p:attrNameLst>
                                          <p:attrName>fill.type</p:attrName>
                                        </p:attrNameLst>
                                      </p:cBhvr>
                                      <p:to>
                                        <p:strVal val="solid"/>
                                      </p:to>
                                    </p:set>
                                    <p:set>
                                      <p:cBhvr>
                                        <p:cTn id="36" dur="2000" fill="hold"/>
                                        <p:tgtEl>
                                          <p:spTgt spid="10325"/>
                                        </p:tgtEl>
                                        <p:attrNameLst>
                                          <p:attrName>fill.on</p:attrName>
                                        </p:attrNameLst>
                                      </p:cBhvr>
                                      <p:to>
                                        <p:strVal val="true"/>
                                      </p:to>
                                    </p:set>
                                  </p:childTnLst>
                                </p:cTn>
                              </p:par>
                              <p:par>
                                <p:cTn id="37" presetID="1" presetClass="emph" presetSubtype="2" fill="hold" nodeType="withEffect">
                                  <p:stCondLst>
                                    <p:cond delay="0"/>
                                  </p:stCondLst>
                                  <p:childTnLst>
                                    <p:animClr clrSpc="rgb" dir="cw">
                                      <p:cBhvr>
                                        <p:cTn id="38" dur="2000" fill="hold"/>
                                        <p:tgtEl>
                                          <p:spTgt spid="10326"/>
                                        </p:tgtEl>
                                        <p:attrNameLst>
                                          <p:attrName>fillcolor</p:attrName>
                                        </p:attrNameLst>
                                      </p:cBhvr>
                                      <p:to>
                                        <a:schemeClr val="accent2"/>
                                      </p:to>
                                    </p:animClr>
                                    <p:set>
                                      <p:cBhvr>
                                        <p:cTn id="39" dur="2000" fill="hold"/>
                                        <p:tgtEl>
                                          <p:spTgt spid="10326"/>
                                        </p:tgtEl>
                                        <p:attrNameLst>
                                          <p:attrName>fill.type</p:attrName>
                                        </p:attrNameLst>
                                      </p:cBhvr>
                                      <p:to>
                                        <p:strVal val="solid"/>
                                      </p:to>
                                    </p:set>
                                    <p:set>
                                      <p:cBhvr>
                                        <p:cTn id="40" dur="2000" fill="hold"/>
                                        <p:tgtEl>
                                          <p:spTgt spid="10326"/>
                                        </p:tgtEl>
                                        <p:attrNameLst>
                                          <p:attrName>fill.on</p:attrName>
                                        </p:attrNameLst>
                                      </p:cBhvr>
                                      <p:to>
                                        <p:strVal val="true"/>
                                      </p:to>
                                    </p:set>
                                  </p:childTnLst>
                                </p:cTn>
                              </p:par>
                              <p:par>
                                <p:cTn id="41" presetID="1" presetClass="emph" presetSubtype="2" fill="hold" nodeType="withEffect">
                                  <p:stCondLst>
                                    <p:cond delay="0"/>
                                  </p:stCondLst>
                                  <p:childTnLst>
                                    <p:animClr clrSpc="rgb" dir="cw">
                                      <p:cBhvr>
                                        <p:cTn id="42" dur="2000" fill="hold"/>
                                        <p:tgtEl>
                                          <p:spTgt spid="10327"/>
                                        </p:tgtEl>
                                        <p:attrNameLst>
                                          <p:attrName>fillcolor</p:attrName>
                                        </p:attrNameLst>
                                      </p:cBhvr>
                                      <p:to>
                                        <a:schemeClr val="accent2"/>
                                      </p:to>
                                    </p:animClr>
                                    <p:set>
                                      <p:cBhvr>
                                        <p:cTn id="43" dur="2000" fill="hold"/>
                                        <p:tgtEl>
                                          <p:spTgt spid="10327"/>
                                        </p:tgtEl>
                                        <p:attrNameLst>
                                          <p:attrName>fill.type</p:attrName>
                                        </p:attrNameLst>
                                      </p:cBhvr>
                                      <p:to>
                                        <p:strVal val="solid"/>
                                      </p:to>
                                    </p:set>
                                    <p:set>
                                      <p:cBhvr>
                                        <p:cTn id="44" dur="2000" fill="hold"/>
                                        <p:tgtEl>
                                          <p:spTgt spid="10327"/>
                                        </p:tgtEl>
                                        <p:attrNameLst>
                                          <p:attrName>fill.on</p:attrName>
                                        </p:attrNameLst>
                                      </p:cBhvr>
                                      <p:to>
                                        <p:strVal val="tru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5" presetClass="entr" presetSubtype="10" fill="hold" grpId="0" nodeType="clickEffect">
                                  <p:stCondLst>
                                    <p:cond delay="0"/>
                                  </p:stCondLst>
                                  <p:childTnLst>
                                    <p:set>
                                      <p:cBhvr>
                                        <p:cTn id="48" dur="1" fill="hold">
                                          <p:stCondLst>
                                            <p:cond delay="0"/>
                                          </p:stCondLst>
                                        </p:cTn>
                                        <p:tgtEl>
                                          <p:spTgt spid="10331"/>
                                        </p:tgtEl>
                                        <p:attrNameLst>
                                          <p:attrName>style.visibility</p:attrName>
                                        </p:attrNameLst>
                                      </p:cBhvr>
                                      <p:to>
                                        <p:strVal val="visible"/>
                                      </p:to>
                                    </p:set>
                                    <p:animEffect transition="in" filter="checkerboard(across)">
                                      <p:cBhvr>
                                        <p:cTn id="49" dur="500"/>
                                        <p:tgtEl>
                                          <p:spTgt spid="10331"/>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18" presetClass="entr" presetSubtype="12" fill="hold" grpId="0" nodeType="clickEffect">
                                  <p:stCondLst>
                                    <p:cond delay="0"/>
                                  </p:stCondLst>
                                  <p:childTnLst>
                                    <p:set>
                                      <p:cBhvr>
                                        <p:cTn id="53" dur="1" fill="hold">
                                          <p:stCondLst>
                                            <p:cond delay="0"/>
                                          </p:stCondLst>
                                        </p:cTn>
                                        <p:tgtEl>
                                          <p:spTgt spid="10334"/>
                                        </p:tgtEl>
                                        <p:attrNameLst>
                                          <p:attrName>style.visibility</p:attrName>
                                        </p:attrNameLst>
                                      </p:cBhvr>
                                      <p:to>
                                        <p:strVal val="visible"/>
                                      </p:to>
                                    </p:set>
                                    <p:animEffect transition="in" filter="strips(downLeft)">
                                      <p:cBhvr>
                                        <p:cTn id="54" dur="500"/>
                                        <p:tgtEl>
                                          <p:spTgt spid="10334"/>
                                        </p:tgtEl>
                                      </p:cBhvr>
                                    </p:animEffect>
                                  </p:childTnLst>
                                </p:cTn>
                              </p:par>
                              <p:par>
                                <p:cTn id="55" presetID="18" presetClass="entr" presetSubtype="12" fill="hold" grpId="0" nodeType="withEffect">
                                  <p:stCondLst>
                                    <p:cond delay="0"/>
                                  </p:stCondLst>
                                  <p:childTnLst>
                                    <p:set>
                                      <p:cBhvr>
                                        <p:cTn id="56" dur="1" fill="hold">
                                          <p:stCondLst>
                                            <p:cond delay="0"/>
                                          </p:stCondLst>
                                        </p:cTn>
                                        <p:tgtEl>
                                          <p:spTgt spid="10333"/>
                                        </p:tgtEl>
                                        <p:attrNameLst>
                                          <p:attrName>style.visibility</p:attrName>
                                        </p:attrNameLst>
                                      </p:cBhvr>
                                      <p:to>
                                        <p:strVal val="visible"/>
                                      </p:to>
                                    </p:set>
                                    <p:animEffect transition="in" filter="strips(downLeft)">
                                      <p:cBhvr>
                                        <p:cTn id="57" dur="500"/>
                                        <p:tgtEl>
                                          <p:spTgt spid="10333"/>
                                        </p:tgtEl>
                                      </p:cBhvr>
                                    </p:animEffect>
                                  </p:childTnLst>
                                </p:cTn>
                              </p:par>
                              <p:par>
                                <p:cTn id="58" presetID="18" presetClass="entr" presetSubtype="12" fill="hold" grpId="0" nodeType="withEffect">
                                  <p:stCondLst>
                                    <p:cond delay="0"/>
                                  </p:stCondLst>
                                  <p:childTnLst>
                                    <p:set>
                                      <p:cBhvr>
                                        <p:cTn id="59" dur="1" fill="hold">
                                          <p:stCondLst>
                                            <p:cond delay="0"/>
                                          </p:stCondLst>
                                        </p:cTn>
                                        <p:tgtEl>
                                          <p:spTgt spid="10332"/>
                                        </p:tgtEl>
                                        <p:attrNameLst>
                                          <p:attrName>style.visibility</p:attrName>
                                        </p:attrNameLst>
                                      </p:cBhvr>
                                      <p:to>
                                        <p:strVal val="visible"/>
                                      </p:to>
                                    </p:set>
                                    <p:animEffect transition="in" filter="strips(downLeft)">
                                      <p:cBhvr>
                                        <p:cTn id="60" dur="500"/>
                                        <p:tgtEl>
                                          <p:spTgt spid="10332"/>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18" presetClass="entr" presetSubtype="12" fill="hold" grpId="0" nodeType="clickEffect">
                                  <p:stCondLst>
                                    <p:cond delay="0"/>
                                  </p:stCondLst>
                                  <p:childTnLst>
                                    <p:set>
                                      <p:cBhvr>
                                        <p:cTn id="64" dur="1" fill="hold">
                                          <p:stCondLst>
                                            <p:cond delay="0"/>
                                          </p:stCondLst>
                                        </p:cTn>
                                        <p:tgtEl>
                                          <p:spTgt spid="10340"/>
                                        </p:tgtEl>
                                        <p:attrNameLst>
                                          <p:attrName>style.visibility</p:attrName>
                                        </p:attrNameLst>
                                      </p:cBhvr>
                                      <p:to>
                                        <p:strVal val="visible"/>
                                      </p:to>
                                    </p:set>
                                    <p:animEffect transition="in" filter="strips(downLeft)">
                                      <p:cBhvr>
                                        <p:cTn id="65" dur="500"/>
                                        <p:tgtEl>
                                          <p:spTgt spid="10340"/>
                                        </p:tgtEl>
                                      </p:cBhvr>
                                    </p:animEffect>
                                  </p:childTnLst>
                                </p:cTn>
                              </p:par>
                              <p:par>
                                <p:cTn id="66" presetID="18" presetClass="entr" presetSubtype="12" fill="hold" grpId="0" nodeType="withEffect">
                                  <p:stCondLst>
                                    <p:cond delay="0"/>
                                  </p:stCondLst>
                                  <p:childTnLst>
                                    <p:set>
                                      <p:cBhvr>
                                        <p:cTn id="67" dur="1" fill="hold">
                                          <p:stCondLst>
                                            <p:cond delay="0"/>
                                          </p:stCondLst>
                                        </p:cTn>
                                        <p:tgtEl>
                                          <p:spTgt spid="10339"/>
                                        </p:tgtEl>
                                        <p:attrNameLst>
                                          <p:attrName>style.visibility</p:attrName>
                                        </p:attrNameLst>
                                      </p:cBhvr>
                                      <p:to>
                                        <p:strVal val="visible"/>
                                      </p:to>
                                    </p:set>
                                    <p:animEffect transition="in" filter="strips(downLeft)">
                                      <p:cBhvr>
                                        <p:cTn id="68" dur="500"/>
                                        <p:tgtEl>
                                          <p:spTgt spid="10339"/>
                                        </p:tgtEl>
                                      </p:cBhvr>
                                    </p:animEffect>
                                  </p:childTnLst>
                                </p:cTn>
                              </p:par>
                              <p:par>
                                <p:cTn id="69" presetID="18" presetClass="entr" presetSubtype="12" fill="hold" grpId="0" nodeType="withEffect">
                                  <p:stCondLst>
                                    <p:cond delay="0"/>
                                  </p:stCondLst>
                                  <p:childTnLst>
                                    <p:set>
                                      <p:cBhvr>
                                        <p:cTn id="70" dur="1" fill="hold">
                                          <p:stCondLst>
                                            <p:cond delay="0"/>
                                          </p:stCondLst>
                                        </p:cTn>
                                        <p:tgtEl>
                                          <p:spTgt spid="10337"/>
                                        </p:tgtEl>
                                        <p:attrNameLst>
                                          <p:attrName>style.visibility</p:attrName>
                                        </p:attrNameLst>
                                      </p:cBhvr>
                                      <p:to>
                                        <p:strVal val="visible"/>
                                      </p:to>
                                    </p:set>
                                    <p:animEffect transition="in" filter="strips(downLeft)">
                                      <p:cBhvr>
                                        <p:cTn id="71" dur="500"/>
                                        <p:tgtEl>
                                          <p:spTgt spid="10337"/>
                                        </p:tgtEl>
                                      </p:cBhvr>
                                    </p:animEffect>
                                  </p:childTnLst>
                                </p:cTn>
                              </p:par>
                              <p:par>
                                <p:cTn id="72" presetID="18" presetClass="entr" presetSubtype="12" fill="hold" grpId="0" nodeType="withEffect">
                                  <p:stCondLst>
                                    <p:cond delay="0"/>
                                  </p:stCondLst>
                                  <p:childTnLst>
                                    <p:set>
                                      <p:cBhvr>
                                        <p:cTn id="73" dur="1" fill="hold">
                                          <p:stCondLst>
                                            <p:cond delay="0"/>
                                          </p:stCondLst>
                                        </p:cTn>
                                        <p:tgtEl>
                                          <p:spTgt spid="10336"/>
                                        </p:tgtEl>
                                        <p:attrNameLst>
                                          <p:attrName>style.visibility</p:attrName>
                                        </p:attrNameLst>
                                      </p:cBhvr>
                                      <p:to>
                                        <p:strVal val="visible"/>
                                      </p:to>
                                    </p:set>
                                    <p:animEffect transition="in" filter="strips(downLeft)">
                                      <p:cBhvr>
                                        <p:cTn id="74" dur="500"/>
                                        <p:tgtEl>
                                          <p:spTgt spid="10336"/>
                                        </p:tgtEl>
                                      </p:cBhvr>
                                    </p:animEffect>
                                  </p:childTnLst>
                                </p:cTn>
                              </p:par>
                              <p:par>
                                <p:cTn id="75" presetID="18" presetClass="entr" presetSubtype="6" fill="hold" grpId="0" nodeType="withEffect">
                                  <p:stCondLst>
                                    <p:cond delay="0"/>
                                  </p:stCondLst>
                                  <p:childTnLst>
                                    <p:set>
                                      <p:cBhvr>
                                        <p:cTn id="76" dur="1" fill="hold">
                                          <p:stCondLst>
                                            <p:cond delay="0"/>
                                          </p:stCondLst>
                                        </p:cTn>
                                        <p:tgtEl>
                                          <p:spTgt spid="10335"/>
                                        </p:tgtEl>
                                        <p:attrNameLst>
                                          <p:attrName>style.visibility</p:attrName>
                                        </p:attrNameLst>
                                      </p:cBhvr>
                                      <p:to>
                                        <p:strVal val="visible"/>
                                      </p:to>
                                    </p:set>
                                    <p:animEffect transition="in" filter="strips(downRight)">
                                      <p:cBhvr>
                                        <p:cTn id="77" dur="1000"/>
                                        <p:tgtEl>
                                          <p:spTgt spid="10335"/>
                                        </p:tgtEl>
                                      </p:cBhvr>
                                    </p:animEffect>
                                  </p:childTnLst>
                                </p:cTn>
                              </p:par>
                              <p:par>
                                <p:cTn id="78" presetID="18" presetClass="entr" presetSubtype="12" fill="hold" grpId="0" nodeType="withEffect">
                                  <p:stCondLst>
                                    <p:cond delay="0"/>
                                  </p:stCondLst>
                                  <p:childTnLst>
                                    <p:set>
                                      <p:cBhvr>
                                        <p:cTn id="79" dur="1" fill="hold">
                                          <p:stCondLst>
                                            <p:cond delay="0"/>
                                          </p:stCondLst>
                                        </p:cTn>
                                        <p:tgtEl>
                                          <p:spTgt spid="10338"/>
                                        </p:tgtEl>
                                        <p:attrNameLst>
                                          <p:attrName>style.visibility</p:attrName>
                                        </p:attrNameLst>
                                      </p:cBhvr>
                                      <p:to>
                                        <p:strVal val="visible"/>
                                      </p:to>
                                    </p:set>
                                    <p:animEffect transition="in" filter="strips(downLeft)">
                                      <p:cBhvr>
                                        <p:cTn id="80" dur="500"/>
                                        <p:tgtEl>
                                          <p:spTgt spid="10338"/>
                                        </p:tgtEl>
                                      </p:cBhvr>
                                    </p:animEffect>
                                  </p:childTnLst>
                                </p:cTn>
                              </p:par>
                              <p:par>
                                <p:cTn id="81" presetID="18" presetClass="entr" presetSubtype="12" fill="hold" grpId="0" nodeType="withEffect">
                                  <p:stCondLst>
                                    <p:cond delay="0"/>
                                  </p:stCondLst>
                                  <p:childTnLst>
                                    <p:set>
                                      <p:cBhvr>
                                        <p:cTn id="82" dur="1" fill="hold">
                                          <p:stCondLst>
                                            <p:cond delay="0"/>
                                          </p:stCondLst>
                                        </p:cTn>
                                        <p:tgtEl>
                                          <p:spTgt spid="10341"/>
                                        </p:tgtEl>
                                        <p:attrNameLst>
                                          <p:attrName>style.visibility</p:attrName>
                                        </p:attrNameLst>
                                      </p:cBhvr>
                                      <p:to>
                                        <p:strVal val="visible"/>
                                      </p:to>
                                    </p:set>
                                    <p:animEffect transition="in" filter="strips(downLeft)">
                                      <p:cBhvr>
                                        <p:cTn id="83" dur="500"/>
                                        <p:tgtEl>
                                          <p:spTgt spid="10341"/>
                                        </p:tgtEl>
                                      </p:cBhvr>
                                    </p:animEffect>
                                  </p:childTnLst>
                                </p:cTn>
                              </p:par>
                            </p:childTnLst>
                          </p:cTn>
                        </p:par>
                      </p:childTnLst>
                    </p:cTn>
                  </p:par>
                  <p:par>
                    <p:cTn id="84" fill="hold" nodeType="clickPar">
                      <p:stCondLst>
                        <p:cond delay="indefinite"/>
                      </p:stCondLst>
                      <p:childTnLst>
                        <p:par>
                          <p:cTn id="85" fill="hold" nodeType="withGroup">
                            <p:stCondLst>
                              <p:cond delay="0"/>
                            </p:stCondLst>
                            <p:childTnLst>
                              <p:par>
                                <p:cTn id="86" presetID="21" presetClass="emph" presetSubtype="0" fill="hold" grpId="1" nodeType="clickEffect">
                                  <p:stCondLst>
                                    <p:cond delay="0"/>
                                  </p:stCondLst>
                                  <p:childTnLst>
                                    <p:animClr clrSpc="hsl" dir="cw">
                                      <p:cBhvr override="childStyle">
                                        <p:cTn id="87" dur="500" fill="hold"/>
                                        <p:tgtEl>
                                          <p:spTgt spid="10328"/>
                                        </p:tgtEl>
                                        <p:attrNameLst>
                                          <p:attrName>style.color</p:attrName>
                                        </p:attrNameLst>
                                      </p:cBhvr>
                                      <p:by>
                                        <p:hsl h="7200000" s="0" l="0"/>
                                      </p:by>
                                    </p:animClr>
                                    <p:animClr clrSpc="hsl" dir="cw">
                                      <p:cBhvr>
                                        <p:cTn id="88" dur="500" fill="hold"/>
                                        <p:tgtEl>
                                          <p:spTgt spid="10328"/>
                                        </p:tgtEl>
                                        <p:attrNameLst>
                                          <p:attrName>fillcolor</p:attrName>
                                        </p:attrNameLst>
                                      </p:cBhvr>
                                      <p:by>
                                        <p:hsl h="7200000" s="0" l="0"/>
                                      </p:by>
                                    </p:animClr>
                                    <p:animClr clrSpc="hsl" dir="cw">
                                      <p:cBhvr>
                                        <p:cTn id="89" dur="500" fill="hold"/>
                                        <p:tgtEl>
                                          <p:spTgt spid="10328"/>
                                        </p:tgtEl>
                                        <p:attrNameLst>
                                          <p:attrName>stroke.color</p:attrName>
                                        </p:attrNameLst>
                                      </p:cBhvr>
                                      <p:by>
                                        <p:hsl h="7200000" s="0" l="0"/>
                                      </p:by>
                                    </p:animClr>
                                    <p:set>
                                      <p:cBhvr>
                                        <p:cTn id="90" dur="500" fill="hold"/>
                                        <p:tgtEl>
                                          <p:spTgt spid="10328"/>
                                        </p:tgtEl>
                                        <p:attrNameLst>
                                          <p:attrName>fill.type</p:attrName>
                                        </p:attrNameLst>
                                      </p:cBhvr>
                                      <p:to>
                                        <p:strVal val="solid"/>
                                      </p:to>
                                    </p:set>
                                  </p:childTnLst>
                                </p:cTn>
                              </p:par>
                              <p:par>
                                <p:cTn id="91" presetID="21" presetClass="emph" presetSubtype="0" fill="hold" grpId="1" nodeType="withEffect">
                                  <p:stCondLst>
                                    <p:cond delay="0"/>
                                  </p:stCondLst>
                                  <p:childTnLst>
                                    <p:animClr clrSpc="hsl" dir="cw">
                                      <p:cBhvr override="childStyle">
                                        <p:cTn id="92" dur="500" fill="hold"/>
                                        <p:tgtEl>
                                          <p:spTgt spid="10324"/>
                                        </p:tgtEl>
                                        <p:attrNameLst>
                                          <p:attrName>style.color</p:attrName>
                                        </p:attrNameLst>
                                      </p:cBhvr>
                                      <p:by>
                                        <p:hsl h="7200000" s="0" l="0"/>
                                      </p:by>
                                    </p:animClr>
                                    <p:animClr clrSpc="hsl" dir="cw">
                                      <p:cBhvr>
                                        <p:cTn id="93" dur="500" fill="hold"/>
                                        <p:tgtEl>
                                          <p:spTgt spid="10324"/>
                                        </p:tgtEl>
                                        <p:attrNameLst>
                                          <p:attrName>fillcolor</p:attrName>
                                        </p:attrNameLst>
                                      </p:cBhvr>
                                      <p:by>
                                        <p:hsl h="7200000" s="0" l="0"/>
                                      </p:by>
                                    </p:animClr>
                                    <p:animClr clrSpc="hsl" dir="cw">
                                      <p:cBhvr>
                                        <p:cTn id="94" dur="500" fill="hold"/>
                                        <p:tgtEl>
                                          <p:spTgt spid="10324"/>
                                        </p:tgtEl>
                                        <p:attrNameLst>
                                          <p:attrName>stroke.color</p:attrName>
                                        </p:attrNameLst>
                                      </p:cBhvr>
                                      <p:by>
                                        <p:hsl h="7200000" s="0" l="0"/>
                                      </p:by>
                                    </p:animClr>
                                    <p:set>
                                      <p:cBhvr>
                                        <p:cTn id="95" dur="500" fill="hold"/>
                                        <p:tgtEl>
                                          <p:spTgt spid="10324"/>
                                        </p:tgtEl>
                                        <p:attrNameLst>
                                          <p:attrName>fill.type</p:attrName>
                                        </p:attrNameLst>
                                      </p:cBhvr>
                                      <p:to>
                                        <p:strVal val="solid"/>
                                      </p:to>
                                    </p:set>
                                  </p:childTnLst>
                                </p:cTn>
                              </p:par>
                              <p:par>
                                <p:cTn id="96" presetID="21" presetClass="emph" presetSubtype="0" fill="hold" grpId="1" nodeType="withEffect">
                                  <p:stCondLst>
                                    <p:cond delay="0"/>
                                  </p:stCondLst>
                                  <p:childTnLst>
                                    <p:animClr clrSpc="hsl" dir="cw">
                                      <p:cBhvr override="childStyle">
                                        <p:cTn id="97" dur="500" fill="hold"/>
                                        <p:tgtEl>
                                          <p:spTgt spid="10325"/>
                                        </p:tgtEl>
                                        <p:attrNameLst>
                                          <p:attrName>style.color</p:attrName>
                                        </p:attrNameLst>
                                      </p:cBhvr>
                                      <p:by>
                                        <p:hsl h="7200000" s="0" l="0"/>
                                      </p:by>
                                    </p:animClr>
                                    <p:animClr clrSpc="hsl" dir="cw">
                                      <p:cBhvr>
                                        <p:cTn id="98" dur="500" fill="hold"/>
                                        <p:tgtEl>
                                          <p:spTgt spid="10325"/>
                                        </p:tgtEl>
                                        <p:attrNameLst>
                                          <p:attrName>fillcolor</p:attrName>
                                        </p:attrNameLst>
                                      </p:cBhvr>
                                      <p:by>
                                        <p:hsl h="7200000" s="0" l="0"/>
                                      </p:by>
                                    </p:animClr>
                                    <p:animClr clrSpc="hsl" dir="cw">
                                      <p:cBhvr>
                                        <p:cTn id="99" dur="500" fill="hold"/>
                                        <p:tgtEl>
                                          <p:spTgt spid="10325"/>
                                        </p:tgtEl>
                                        <p:attrNameLst>
                                          <p:attrName>stroke.color</p:attrName>
                                        </p:attrNameLst>
                                      </p:cBhvr>
                                      <p:by>
                                        <p:hsl h="7200000" s="0" l="0"/>
                                      </p:by>
                                    </p:animClr>
                                    <p:set>
                                      <p:cBhvr>
                                        <p:cTn id="100" dur="500" fill="hold"/>
                                        <p:tgtEl>
                                          <p:spTgt spid="10325"/>
                                        </p:tgtEl>
                                        <p:attrNameLst>
                                          <p:attrName>fill.type</p:attrName>
                                        </p:attrNameLst>
                                      </p:cBhvr>
                                      <p:to>
                                        <p:strVal val="solid"/>
                                      </p:to>
                                    </p:se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18" presetClass="entr" presetSubtype="12" fill="hold" grpId="0" nodeType="clickEffect">
                                  <p:stCondLst>
                                    <p:cond delay="0"/>
                                  </p:stCondLst>
                                  <p:childTnLst>
                                    <p:set>
                                      <p:cBhvr>
                                        <p:cTn id="104" dur="1" fill="hold">
                                          <p:stCondLst>
                                            <p:cond delay="0"/>
                                          </p:stCondLst>
                                        </p:cTn>
                                        <p:tgtEl>
                                          <p:spTgt spid="10343"/>
                                        </p:tgtEl>
                                        <p:attrNameLst>
                                          <p:attrName>style.visibility</p:attrName>
                                        </p:attrNameLst>
                                      </p:cBhvr>
                                      <p:to>
                                        <p:strVal val="visible"/>
                                      </p:to>
                                    </p:set>
                                    <p:animEffect transition="in" filter="strips(downLeft)">
                                      <p:cBhvr>
                                        <p:cTn id="105" dur="500"/>
                                        <p:tgtEl>
                                          <p:spTgt spid="10343"/>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14" presetClass="entr" presetSubtype="10" fill="hold" grpId="0" nodeType="clickEffect">
                                  <p:stCondLst>
                                    <p:cond delay="0"/>
                                  </p:stCondLst>
                                  <p:childTnLst>
                                    <p:set>
                                      <p:cBhvr>
                                        <p:cTn id="109" dur="1" fill="hold">
                                          <p:stCondLst>
                                            <p:cond delay="0"/>
                                          </p:stCondLst>
                                        </p:cTn>
                                        <p:tgtEl>
                                          <p:spTgt spid="10346"/>
                                        </p:tgtEl>
                                        <p:attrNameLst>
                                          <p:attrName>style.visibility</p:attrName>
                                        </p:attrNameLst>
                                      </p:cBhvr>
                                      <p:to>
                                        <p:strVal val="visible"/>
                                      </p:to>
                                    </p:set>
                                    <p:animEffect transition="in" filter="randombar(horizontal)">
                                      <p:cBhvr>
                                        <p:cTn id="110" dur="500"/>
                                        <p:tgtEl>
                                          <p:spTgt spid="10346"/>
                                        </p:tgtEl>
                                      </p:cBhvr>
                                    </p:animEffect>
                                  </p:childTnLst>
                                </p:cTn>
                              </p:par>
                              <p:par>
                                <p:cTn id="111" presetID="14" presetClass="entr" presetSubtype="10" fill="hold" grpId="0" nodeType="withEffect">
                                  <p:stCondLst>
                                    <p:cond delay="0"/>
                                  </p:stCondLst>
                                  <p:childTnLst>
                                    <p:set>
                                      <p:cBhvr>
                                        <p:cTn id="112" dur="1" fill="hold">
                                          <p:stCondLst>
                                            <p:cond delay="0"/>
                                          </p:stCondLst>
                                        </p:cTn>
                                        <p:tgtEl>
                                          <p:spTgt spid="10345"/>
                                        </p:tgtEl>
                                        <p:attrNameLst>
                                          <p:attrName>style.visibility</p:attrName>
                                        </p:attrNameLst>
                                      </p:cBhvr>
                                      <p:to>
                                        <p:strVal val="visible"/>
                                      </p:to>
                                    </p:set>
                                    <p:animEffect transition="in" filter="randombar(horizontal)">
                                      <p:cBhvr>
                                        <p:cTn id="113" dur="500"/>
                                        <p:tgtEl>
                                          <p:spTgt spid="10345"/>
                                        </p:tgtEl>
                                      </p:cBhvr>
                                    </p:animEffect>
                                  </p:childTnLst>
                                </p:cTn>
                              </p:par>
                              <p:par>
                                <p:cTn id="114" presetID="14" presetClass="entr" presetSubtype="10" fill="hold" grpId="0" nodeType="withEffect">
                                  <p:stCondLst>
                                    <p:cond delay="0"/>
                                  </p:stCondLst>
                                  <p:childTnLst>
                                    <p:set>
                                      <p:cBhvr>
                                        <p:cTn id="115" dur="1" fill="hold">
                                          <p:stCondLst>
                                            <p:cond delay="0"/>
                                          </p:stCondLst>
                                        </p:cTn>
                                        <p:tgtEl>
                                          <p:spTgt spid="10344"/>
                                        </p:tgtEl>
                                        <p:attrNameLst>
                                          <p:attrName>style.visibility</p:attrName>
                                        </p:attrNameLst>
                                      </p:cBhvr>
                                      <p:to>
                                        <p:strVal val="visible"/>
                                      </p:to>
                                    </p:set>
                                    <p:animEffect transition="in" filter="randombar(horizontal)">
                                      <p:cBhvr>
                                        <p:cTn id="116" dur="500"/>
                                        <p:tgtEl>
                                          <p:spTgt spid="10344"/>
                                        </p:tgtEl>
                                      </p:cBhvr>
                                    </p:animEffec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21" presetClass="entr" presetSubtype="4" fill="hold" grpId="0" nodeType="clickEffect">
                                  <p:stCondLst>
                                    <p:cond delay="0"/>
                                  </p:stCondLst>
                                  <p:childTnLst>
                                    <p:set>
                                      <p:cBhvr>
                                        <p:cTn id="120" dur="1" fill="hold">
                                          <p:stCondLst>
                                            <p:cond delay="0"/>
                                          </p:stCondLst>
                                        </p:cTn>
                                        <p:tgtEl>
                                          <p:spTgt spid="10348"/>
                                        </p:tgtEl>
                                        <p:attrNameLst>
                                          <p:attrName>style.visibility</p:attrName>
                                        </p:attrNameLst>
                                      </p:cBhvr>
                                      <p:to>
                                        <p:strVal val="visible"/>
                                      </p:to>
                                    </p:set>
                                    <p:animEffect transition="in" filter="wheel(4)">
                                      <p:cBhvr>
                                        <p:cTn id="121" dur="2000"/>
                                        <p:tgtEl>
                                          <p:spTgt spid="10348"/>
                                        </p:tgtEl>
                                      </p:cBhvr>
                                    </p:animEffect>
                                  </p:childTnLst>
                                </p:cTn>
                              </p:par>
                              <p:par>
                                <p:cTn id="122" presetID="21" presetClass="entr" presetSubtype="4" fill="hold" grpId="0" nodeType="withEffect">
                                  <p:stCondLst>
                                    <p:cond delay="0"/>
                                  </p:stCondLst>
                                  <p:childTnLst>
                                    <p:set>
                                      <p:cBhvr>
                                        <p:cTn id="123" dur="1" fill="hold">
                                          <p:stCondLst>
                                            <p:cond delay="0"/>
                                          </p:stCondLst>
                                        </p:cTn>
                                        <p:tgtEl>
                                          <p:spTgt spid="10342"/>
                                        </p:tgtEl>
                                        <p:attrNameLst>
                                          <p:attrName>style.visibility</p:attrName>
                                        </p:attrNameLst>
                                      </p:cBhvr>
                                      <p:to>
                                        <p:strVal val="visible"/>
                                      </p:to>
                                    </p:set>
                                    <p:animEffect transition="in" filter="wheel(4)">
                                      <p:cBhvr>
                                        <p:cTn id="124" dur="1000"/>
                                        <p:tgtEl>
                                          <p:spTgt spid="10342"/>
                                        </p:tgtEl>
                                      </p:cBhvr>
                                    </p:animEffect>
                                  </p:childTnLst>
                                </p:cTn>
                              </p:par>
                              <p:par>
                                <p:cTn id="125" presetID="21" presetClass="entr" presetSubtype="4" fill="hold" grpId="0" nodeType="withEffect">
                                  <p:stCondLst>
                                    <p:cond delay="0"/>
                                  </p:stCondLst>
                                  <p:childTnLst>
                                    <p:set>
                                      <p:cBhvr>
                                        <p:cTn id="126" dur="1" fill="hold">
                                          <p:stCondLst>
                                            <p:cond delay="0"/>
                                          </p:stCondLst>
                                        </p:cTn>
                                        <p:tgtEl>
                                          <p:spTgt spid="10347"/>
                                        </p:tgtEl>
                                        <p:attrNameLst>
                                          <p:attrName>style.visibility</p:attrName>
                                        </p:attrNameLst>
                                      </p:cBhvr>
                                      <p:to>
                                        <p:strVal val="visible"/>
                                      </p:to>
                                    </p:set>
                                    <p:animEffect transition="in" filter="wheel(4)">
                                      <p:cBhvr>
                                        <p:cTn id="127" dur="2000"/>
                                        <p:tgtEl>
                                          <p:spTgt spid="10347"/>
                                        </p:tgtEl>
                                      </p:cBhvr>
                                    </p:animEffect>
                                  </p:childTnLst>
                                </p:cTn>
                              </p:par>
                            </p:childTnLst>
                          </p:cTn>
                        </p:par>
                      </p:childTnLst>
                    </p:cTn>
                  </p:par>
                  <p:par>
                    <p:cTn id="128" fill="hold" nodeType="clickPar">
                      <p:stCondLst>
                        <p:cond delay="indefinite"/>
                      </p:stCondLst>
                      <p:childTnLst>
                        <p:par>
                          <p:cTn id="129" fill="hold" nodeType="withGroup">
                            <p:stCondLst>
                              <p:cond delay="0"/>
                            </p:stCondLst>
                            <p:childTnLst>
                              <p:par>
                                <p:cTn id="130" presetID="53" presetClass="exit" presetSubtype="0" fill="hold" grpId="1" nodeType="clickEffect">
                                  <p:stCondLst>
                                    <p:cond delay="0"/>
                                  </p:stCondLst>
                                  <p:childTnLst>
                                    <p:anim calcmode="lin" valueType="num">
                                      <p:cBhvr>
                                        <p:cTn id="131" dur="500"/>
                                        <p:tgtEl>
                                          <p:spTgt spid="10348"/>
                                        </p:tgtEl>
                                        <p:attrNameLst>
                                          <p:attrName>ppt_w</p:attrName>
                                        </p:attrNameLst>
                                      </p:cBhvr>
                                      <p:tavLst>
                                        <p:tav tm="0">
                                          <p:val>
                                            <p:strVal val="ppt_w"/>
                                          </p:val>
                                        </p:tav>
                                        <p:tav tm="100000">
                                          <p:val>
                                            <p:fltVal val="0"/>
                                          </p:val>
                                        </p:tav>
                                      </p:tavLst>
                                    </p:anim>
                                    <p:anim calcmode="lin" valueType="num">
                                      <p:cBhvr>
                                        <p:cTn id="132" dur="500"/>
                                        <p:tgtEl>
                                          <p:spTgt spid="10348"/>
                                        </p:tgtEl>
                                        <p:attrNameLst>
                                          <p:attrName>ppt_h</p:attrName>
                                        </p:attrNameLst>
                                      </p:cBhvr>
                                      <p:tavLst>
                                        <p:tav tm="0">
                                          <p:val>
                                            <p:strVal val="ppt_h"/>
                                          </p:val>
                                        </p:tav>
                                        <p:tav tm="100000">
                                          <p:val>
                                            <p:fltVal val="0"/>
                                          </p:val>
                                        </p:tav>
                                      </p:tavLst>
                                    </p:anim>
                                    <p:animEffect transition="out" filter="fade">
                                      <p:cBhvr>
                                        <p:cTn id="133" dur="500"/>
                                        <p:tgtEl>
                                          <p:spTgt spid="10348"/>
                                        </p:tgtEl>
                                      </p:cBhvr>
                                    </p:animEffect>
                                    <p:set>
                                      <p:cBhvr>
                                        <p:cTn id="134" dur="1" fill="hold">
                                          <p:stCondLst>
                                            <p:cond delay="499"/>
                                          </p:stCondLst>
                                        </p:cTn>
                                        <p:tgtEl>
                                          <p:spTgt spid="10348"/>
                                        </p:tgtEl>
                                        <p:attrNameLst>
                                          <p:attrName>style.visibility</p:attrName>
                                        </p:attrNameLst>
                                      </p:cBhvr>
                                      <p:to>
                                        <p:strVal val="hidden"/>
                                      </p:to>
                                    </p:se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53" presetClass="entr" presetSubtype="0" fill="hold" grpId="0" nodeType="clickEffect">
                                  <p:stCondLst>
                                    <p:cond delay="0"/>
                                  </p:stCondLst>
                                  <p:childTnLst>
                                    <p:set>
                                      <p:cBhvr>
                                        <p:cTn id="138" dur="1" fill="hold">
                                          <p:stCondLst>
                                            <p:cond delay="0"/>
                                          </p:stCondLst>
                                        </p:cTn>
                                        <p:tgtEl>
                                          <p:spTgt spid="10350"/>
                                        </p:tgtEl>
                                        <p:attrNameLst>
                                          <p:attrName>style.visibility</p:attrName>
                                        </p:attrNameLst>
                                      </p:cBhvr>
                                      <p:to>
                                        <p:strVal val="visible"/>
                                      </p:to>
                                    </p:set>
                                    <p:anim calcmode="lin" valueType="num">
                                      <p:cBhvr>
                                        <p:cTn id="139" dur="500" fill="hold"/>
                                        <p:tgtEl>
                                          <p:spTgt spid="10350"/>
                                        </p:tgtEl>
                                        <p:attrNameLst>
                                          <p:attrName>ppt_w</p:attrName>
                                        </p:attrNameLst>
                                      </p:cBhvr>
                                      <p:tavLst>
                                        <p:tav tm="0">
                                          <p:val>
                                            <p:fltVal val="0"/>
                                          </p:val>
                                        </p:tav>
                                        <p:tav tm="100000">
                                          <p:val>
                                            <p:strVal val="#ppt_w"/>
                                          </p:val>
                                        </p:tav>
                                      </p:tavLst>
                                    </p:anim>
                                    <p:anim calcmode="lin" valueType="num">
                                      <p:cBhvr>
                                        <p:cTn id="140" dur="500" fill="hold"/>
                                        <p:tgtEl>
                                          <p:spTgt spid="10350"/>
                                        </p:tgtEl>
                                        <p:attrNameLst>
                                          <p:attrName>ppt_h</p:attrName>
                                        </p:attrNameLst>
                                      </p:cBhvr>
                                      <p:tavLst>
                                        <p:tav tm="0">
                                          <p:val>
                                            <p:fltVal val="0"/>
                                          </p:val>
                                        </p:tav>
                                        <p:tav tm="100000">
                                          <p:val>
                                            <p:strVal val="#ppt_h"/>
                                          </p:val>
                                        </p:tav>
                                      </p:tavLst>
                                    </p:anim>
                                    <p:animEffect transition="in" filter="fade">
                                      <p:cBhvr>
                                        <p:cTn id="141" dur="500"/>
                                        <p:tgtEl>
                                          <p:spTgt spid="10350"/>
                                        </p:tgtEl>
                                      </p:cBhvr>
                                    </p:animEffect>
                                  </p:childTnLst>
                                </p:cTn>
                              </p:par>
                              <p:par>
                                <p:cTn id="142" presetID="53" presetClass="entr" presetSubtype="0" fill="hold" grpId="0" nodeType="withEffect">
                                  <p:stCondLst>
                                    <p:cond delay="0"/>
                                  </p:stCondLst>
                                  <p:childTnLst>
                                    <p:set>
                                      <p:cBhvr>
                                        <p:cTn id="143" dur="1" fill="hold">
                                          <p:stCondLst>
                                            <p:cond delay="0"/>
                                          </p:stCondLst>
                                        </p:cTn>
                                        <p:tgtEl>
                                          <p:spTgt spid="10351"/>
                                        </p:tgtEl>
                                        <p:attrNameLst>
                                          <p:attrName>style.visibility</p:attrName>
                                        </p:attrNameLst>
                                      </p:cBhvr>
                                      <p:to>
                                        <p:strVal val="visible"/>
                                      </p:to>
                                    </p:set>
                                    <p:anim calcmode="lin" valueType="num">
                                      <p:cBhvr>
                                        <p:cTn id="144" dur="500" fill="hold"/>
                                        <p:tgtEl>
                                          <p:spTgt spid="10351"/>
                                        </p:tgtEl>
                                        <p:attrNameLst>
                                          <p:attrName>ppt_w</p:attrName>
                                        </p:attrNameLst>
                                      </p:cBhvr>
                                      <p:tavLst>
                                        <p:tav tm="0">
                                          <p:val>
                                            <p:fltVal val="0"/>
                                          </p:val>
                                        </p:tav>
                                        <p:tav tm="100000">
                                          <p:val>
                                            <p:strVal val="#ppt_w"/>
                                          </p:val>
                                        </p:tav>
                                      </p:tavLst>
                                    </p:anim>
                                    <p:anim calcmode="lin" valueType="num">
                                      <p:cBhvr>
                                        <p:cTn id="145" dur="500" fill="hold"/>
                                        <p:tgtEl>
                                          <p:spTgt spid="10351"/>
                                        </p:tgtEl>
                                        <p:attrNameLst>
                                          <p:attrName>ppt_h</p:attrName>
                                        </p:attrNameLst>
                                      </p:cBhvr>
                                      <p:tavLst>
                                        <p:tav tm="0">
                                          <p:val>
                                            <p:fltVal val="0"/>
                                          </p:val>
                                        </p:tav>
                                        <p:tav tm="100000">
                                          <p:val>
                                            <p:strVal val="#ppt_h"/>
                                          </p:val>
                                        </p:tav>
                                      </p:tavLst>
                                    </p:anim>
                                    <p:animEffect transition="in" filter="fade">
                                      <p:cBhvr>
                                        <p:cTn id="146" dur="500"/>
                                        <p:tgtEl>
                                          <p:spTgt spid="10351"/>
                                        </p:tgtEl>
                                      </p:cBhvr>
                                    </p:animEffect>
                                  </p:childTnLst>
                                </p:cTn>
                              </p:par>
                              <p:par>
                                <p:cTn id="147" presetID="53" presetClass="entr" presetSubtype="0" fill="hold" grpId="0" nodeType="withEffect">
                                  <p:stCondLst>
                                    <p:cond delay="0"/>
                                  </p:stCondLst>
                                  <p:childTnLst>
                                    <p:set>
                                      <p:cBhvr>
                                        <p:cTn id="148" dur="1" fill="hold">
                                          <p:stCondLst>
                                            <p:cond delay="0"/>
                                          </p:stCondLst>
                                        </p:cTn>
                                        <p:tgtEl>
                                          <p:spTgt spid="10349"/>
                                        </p:tgtEl>
                                        <p:attrNameLst>
                                          <p:attrName>style.visibility</p:attrName>
                                        </p:attrNameLst>
                                      </p:cBhvr>
                                      <p:to>
                                        <p:strVal val="visible"/>
                                      </p:to>
                                    </p:set>
                                    <p:anim calcmode="lin" valueType="num">
                                      <p:cBhvr>
                                        <p:cTn id="149" dur="500" fill="hold"/>
                                        <p:tgtEl>
                                          <p:spTgt spid="10349"/>
                                        </p:tgtEl>
                                        <p:attrNameLst>
                                          <p:attrName>ppt_w</p:attrName>
                                        </p:attrNameLst>
                                      </p:cBhvr>
                                      <p:tavLst>
                                        <p:tav tm="0">
                                          <p:val>
                                            <p:fltVal val="0"/>
                                          </p:val>
                                        </p:tav>
                                        <p:tav tm="100000">
                                          <p:val>
                                            <p:strVal val="#ppt_w"/>
                                          </p:val>
                                        </p:tav>
                                      </p:tavLst>
                                    </p:anim>
                                    <p:anim calcmode="lin" valueType="num">
                                      <p:cBhvr>
                                        <p:cTn id="150" dur="500" fill="hold"/>
                                        <p:tgtEl>
                                          <p:spTgt spid="10349"/>
                                        </p:tgtEl>
                                        <p:attrNameLst>
                                          <p:attrName>ppt_h</p:attrName>
                                        </p:attrNameLst>
                                      </p:cBhvr>
                                      <p:tavLst>
                                        <p:tav tm="0">
                                          <p:val>
                                            <p:fltVal val="0"/>
                                          </p:val>
                                        </p:tav>
                                        <p:tav tm="100000">
                                          <p:val>
                                            <p:strVal val="#ppt_h"/>
                                          </p:val>
                                        </p:tav>
                                      </p:tavLst>
                                    </p:anim>
                                    <p:animEffect transition="in" filter="fade">
                                      <p:cBhvr>
                                        <p:cTn id="151" dur="500"/>
                                        <p:tgtEl>
                                          <p:spTgt spid="10349"/>
                                        </p:tgtEl>
                                      </p:cBhvr>
                                    </p:animEffect>
                                  </p:childTnLst>
                                </p:cTn>
                              </p:par>
                            </p:childTnLst>
                          </p:cTn>
                        </p:par>
                      </p:childTnLst>
                    </p:cTn>
                  </p:par>
                  <p:par>
                    <p:cTn id="152" fill="hold" nodeType="clickPar">
                      <p:stCondLst>
                        <p:cond delay="indefinite"/>
                      </p:stCondLst>
                      <p:childTnLst>
                        <p:par>
                          <p:cTn id="153" fill="hold" nodeType="withGroup">
                            <p:stCondLst>
                              <p:cond delay="0"/>
                            </p:stCondLst>
                            <p:childTnLst>
                              <p:par>
                                <p:cTn id="154" presetID="17" presetClass="entr" presetSubtype="10" fill="hold" grpId="0" nodeType="clickEffect">
                                  <p:stCondLst>
                                    <p:cond delay="0"/>
                                  </p:stCondLst>
                                  <p:childTnLst>
                                    <p:set>
                                      <p:cBhvr>
                                        <p:cTn id="155" dur="1" fill="hold">
                                          <p:stCondLst>
                                            <p:cond delay="0"/>
                                          </p:stCondLst>
                                        </p:cTn>
                                        <p:tgtEl>
                                          <p:spTgt spid="10356"/>
                                        </p:tgtEl>
                                        <p:attrNameLst>
                                          <p:attrName>style.visibility</p:attrName>
                                        </p:attrNameLst>
                                      </p:cBhvr>
                                      <p:to>
                                        <p:strVal val="visible"/>
                                      </p:to>
                                    </p:set>
                                    <p:anim calcmode="lin" valueType="num">
                                      <p:cBhvr>
                                        <p:cTn id="156" dur="500" fill="hold"/>
                                        <p:tgtEl>
                                          <p:spTgt spid="10356"/>
                                        </p:tgtEl>
                                        <p:attrNameLst>
                                          <p:attrName>ppt_w</p:attrName>
                                        </p:attrNameLst>
                                      </p:cBhvr>
                                      <p:tavLst>
                                        <p:tav tm="0">
                                          <p:val>
                                            <p:fltVal val="0"/>
                                          </p:val>
                                        </p:tav>
                                        <p:tav tm="100000">
                                          <p:val>
                                            <p:strVal val="#ppt_w"/>
                                          </p:val>
                                        </p:tav>
                                      </p:tavLst>
                                    </p:anim>
                                    <p:anim calcmode="lin" valueType="num">
                                      <p:cBhvr>
                                        <p:cTn id="157" dur="500" fill="hold"/>
                                        <p:tgtEl>
                                          <p:spTgt spid="10356"/>
                                        </p:tgtEl>
                                        <p:attrNameLst>
                                          <p:attrName>ppt_h</p:attrName>
                                        </p:attrNameLst>
                                      </p:cBhvr>
                                      <p:tavLst>
                                        <p:tav tm="0">
                                          <p:val>
                                            <p:strVal val="#ppt_h"/>
                                          </p:val>
                                        </p:tav>
                                        <p:tav tm="100000">
                                          <p:val>
                                            <p:strVal val="#ppt_h"/>
                                          </p:val>
                                        </p:tav>
                                      </p:tavLst>
                                    </p:anim>
                                  </p:childTnLst>
                                </p:cTn>
                              </p:par>
                              <p:par>
                                <p:cTn id="158" presetID="17" presetClass="entr" presetSubtype="10" fill="hold" grpId="0" nodeType="withEffect">
                                  <p:stCondLst>
                                    <p:cond delay="0"/>
                                  </p:stCondLst>
                                  <p:childTnLst>
                                    <p:set>
                                      <p:cBhvr>
                                        <p:cTn id="159" dur="1" fill="hold">
                                          <p:stCondLst>
                                            <p:cond delay="0"/>
                                          </p:stCondLst>
                                        </p:cTn>
                                        <p:tgtEl>
                                          <p:spTgt spid="10357"/>
                                        </p:tgtEl>
                                        <p:attrNameLst>
                                          <p:attrName>style.visibility</p:attrName>
                                        </p:attrNameLst>
                                      </p:cBhvr>
                                      <p:to>
                                        <p:strVal val="visible"/>
                                      </p:to>
                                    </p:set>
                                    <p:anim calcmode="lin" valueType="num">
                                      <p:cBhvr>
                                        <p:cTn id="160" dur="500" fill="hold"/>
                                        <p:tgtEl>
                                          <p:spTgt spid="10357"/>
                                        </p:tgtEl>
                                        <p:attrNameLst>
                                          <p:attrName>ppt_w</p:attrName>
                                        </p:attrNameLst>
                                      </p:cBhvr>
                                      <p:tavLst>
                                        <p:tav tm="0">
                                          <p:val>
                                            <p:fltVal val="0"/>
                                          </p:val>
                                        </p:tav>
                                        <p:tav tm="100000">
                                          <p:val>
                                            <p:strVal val="#ppt_w"/>
                                          </p:val>
                                        </p:tav>
                                      </p:tavLst>
                                    </p:anim>
                                    <p:anim calcmode="lin" valueType="num">
                                      <p:cBhvr>
                                        <p:cTn id="161" dur="500" fill="hold"/>
                                        <p:tgtEl>
                                          <p:spTgt spid="10357"/>
                                        </p:tgtEl>
                                        <p:attrNameLst>
                                          <p:attrName>ppt_h</p:attrName>
                                        </p:attrNameLst>
                                      </p:cBhvr>
                                      <p:tavLst>
                                        <p:tav tm="0">
                                          <p:val>
                                            <p:strVal val="#ppt_h"/>
                                          </p:val>
                                        </p:tav>
                                        <p:tav tm="100000">
                                          <p:val>
                                            <p:strVal val="#ppt_h"/>
                                          </p:val>
                                        </p:tav>
                                      </p:tavLst>
                                    </p:anim>
                                  </p:childTnLst>
                                </p:cTn>
                              </p:par>
                              <p:par>
                                <p:cTn id="162" presetID="17" presetClass="entr" presetSubtype="10" fill="hold" grpId="0" nodeType="withEffect">
                                  <p:stCondLst>
                                    <p:cond delay="0"/>
                                  </p:stCondLst>
                                  <p:childTnLst>
                                    <p:set>
                                      <p:cBhvr>
                                        <p:cTn id="163" dur="1" fill="hold">
                                          <p:stCondLst>
                                            <p:cond delay="0"/>
                                          </p:stCondLst>
                                        </p:cTn>
                                        <p:tgtEl>
                                          <p:spTgt spid="10358"/>
                                        </p:tgtEl>
                                        <p:attrNameLst>
                                          <p:attrName>style.visibility</p:attrName>
                                        </p:attrNameLst>
                                      </p:cBhvr>
                                      <p:to>
                                        <p:strVal val="visible"/>
                                      </p:to>
                                    </p:set>
                                    <p:anim calcmode="lin" valueType="num">
                                      <p:cBhvr>
                                        <p:cTn id="164" dur="500" fill="hold"/>
                                        <p:tgtEl>
                                          <p:spTgt spid="10358"/>
                                        </p:tgtEl>
                                        <p:attrNameLst>
                                          <p:attrName>ppt_w</p:attrName>
                                        </p:attrNameLst>
                                      </p:cBhvr>
                                      <p:tavLst>
                                        <p:tav tm="0">
                                          <p:val>
                                            <p:fltVal val="0"/>
                                          </p:val>
                                        </p:tav>
                                        <p:tav tm="100000">
                                          <p:val>
                                            <p:strVal val="#ppt_w"/>
                                          </p:val>
                                        </p:tav>
                                      </p:tavLst>
                                    </p:anim>
                                    <p:anim calcmode="lin" valueType="num">
                                      <p:cBhvr>
                                        <p:cTn id="165" dur="500" fill="hold"/>
                                        <p:tgtEl>
                                          <p:spTgt spid="10358"/>
                                        </p:tgtEl>
                                        <p:attrNameLst>
                                          <p:attrName>ppt_h</p:attrName>
                                        </p:attrNameLst>
                                      </p:cBhvr>
                                      <p:tavLst>
                                        <p:tav tm="0">
                                          <p:val>
                                            <p:strVal val="#ppt_h"/>
                                          </p:val>
                                        </p:tav>
                                        <p:tav tm="100000">
                                          <p:val>
                                            <p:strVal val="#ppt_h"/>
                                          </p:val>
                                        </p:tav>
                                      </p:tavLst>
                                    </p:anim>
                                  </p:childTnLst>
                                </p:cTn>
                              </p:par>
                              <p:par>
                                <p:cTn id="166" presetID="17" presetClass="entr" presetSubtype="10" fill="hold" grpId="0" nodeType="withEffect">
                                  <p:stCondLst>
                                    <p:cond delay="0"/>
                                  </p:stCondLst>
                                  <p:childTnLst>
                                    <p:set>
                                      <p:cBhvr>
                                        <p:cTn id="167" dur="1" fill="hold">
                                          <p:stCondLst>
                                            <p:cond delay="0"/>
                                          </p:stCondLst>
                                        </p:cTn>
                                        <p:tgtEl>
                                          <p:spTgt spid="10359"/>
                                        </p:tgtEl>
                                        <p:attrNameLst>
                                          <p:attrName>style.visibility</p:attrName>
                                        </p:attrNameLst>
                                      </p:cBhvr>
                                      <p:to>
                                        <p:strVal val="visible"/>
                                      </p:to>
                                    </p:set>
                                    <p:anim calcmode="lin" valueType="num">
                                      <p:cBhvr>
                                        <p:cTn id="168" dur="500" fill="hold"/>
                                        <p:tgtEl>
                                          <p:spTgt spid="10359"/>
                                        </p:tgtEl>
                                        <p:attrNameLst>
                                          <p:attrName>ppt_w</p:attrName>
                                        </p:attrNameLst>
                                      </p:cBhvr>
                                      <p:tavLst>
                                        <p:tav tm="0">
                                          <p:val>
                                            <p:fltVal val="0"/>
                                          </p:val>
                                        </p:tav>
                                        <p:tav tm="100000">
                                          <p:val>
                                            <p:strVal val="#ppt_w"/>
                                          </p:val>
                                        </p:tav>
                                      </p:tavLst>
                                    </p:anim>
                                    <p:anim calcmode="lin" valueType="num">
                                      <p:cBhvr>
                                        <p:cTn id="169" dur="500" fill="hold"/>
                                        <p:tgtEl>
                                          <p:spTgt spid="10359"/>
                                        </p:tgtEl>
                                        <p:attrNameLst>
                                          <p:attrName>ppt_h</p:attrName>
                                        </p:attrNameLst>
                                      </p:cBhvr>
                                      <p:tavLst>
                                        <p:tav tm="0">
                                          <p:val>
                                            <p:strVal val="#ppt_h"/>
                                          </p:val>
                                        </p:tav>
                                        <p:tav tm="100000">
                                          <p:val>
                                            <p:strVal val="#ppt_h"/>
                                          </p:val>
                                        </p:tav>
                                      </p:tavLst>
                                    </p:anim>
                                  </p:childTnLst>
                                </p:cTn>
                              </p:par>
                              <p:par>
                                <p:cTn id="170" presetID="17" presetClass="entr" presetSubtype="10" fill="hold" grpId="0" nodeType="withEffect">
                                  <p:stCondLst>
                                    <p:cond delay="0"/>
                                  </p:stCondLst>
                                  <p:childTnLst>
                                    <p:set>
                                      <p:cBhvr>
                                        <p:cTn id="171" dur="1" fill="hold">
                                          <p:stCondLst>
                                            <p:cond delay="0"/>
                                          </p:stCondLst>
                                        </p:cTn>
                                        <p:tgtEl>
                                          <p:spTgt spid="10360"/>
                                        </p:tgtEl>
                                        <p:attrNameLst>
                                          <p:attrName>style.visibility</p:attrName>
                                        </p:attrNameLst>
                                      </p:cBhvr>
                                      <p:to>
                                        <p:strVal val="visible"/>
                                      </p:to>
                                    </p:set>
                                    <p:anim calcmode="lin" valueType="num">
                                      <p:cBhvr>
                                        <p:cTn id="172" dur="500" fill="hold"/>
                                        <p:tgtEl>
                                          <p:spTgt spid="10360"/>
                                        </p:tgtEl>
                                        <p:attrNameLst>
                                          <p:attrName>ppt_w</p:attrName>
                                        </p:attrNameLst>
                                      </p:cBhvr>
                                      <p:tavLst>
                                        <p:tav tm="0">
                                          <p:val>
                                            <p:fltVal val="0"/>
                                          </p:val>
                                        </p:tav>
                                        <p:tav tm="100000">
                                          <p:val>
                                            <p:strVal val="#ppt_w"/>
                                          </p:val>
                                        </p:tav>
                                      </p:tavLst>
                                    </p:anim>
                                    <p:anim calcmode="lin" valueType="num">
                                      <p:cBhvr>
                                        <p:cTn id="173" dur="500" fill="hold"/>
                                        <p:tgtEl>
                                          <p:spTgt spid="10360"/>
                                        </p:tgtEl>
                                        <p:attrNameLst>
                                          <p:attrName>ppt_h</p:attrName>
                                        </p:attrNameLst>
                                      </p:cBhvr>
                                      <p:tavLst>
                                        <p:tav tm="0">
                                          <p:val>
                                            <p:strVal val="#ppt_h"/>
                                          </p:val>
                                        </p:tav>
                                        <p:tav tm="100000">
                                          <p:val>
                                            <p:strVal val="#ppt_h"/>
                                          </p:val>
                                        </p:tav>
                                      </p:tavLst>
                                    </p:anim>
                                  </p:childTnLst>
                                </p:cTn>
                              </p:par>
                              <p:par>
                                <p:cTn id="174" presetID="17" presetClass="entr" presetSubtype="10" fill="hold" grpId="0" nodeType="withEffect">
                                  <p:stCondLst>
                                    <p:cond delay="0"/>
                                  </p:stCondLst>
                                  <p:childTnLst>
                                    <p:set>
                                      <p:cBhvr>
                                        <p:cTn id="175" dur="1" fill="hold">
                                          <p:stCondLst>
                                            <p:cond delay="0"/>
                                          </p:stCondLst>
                                        </p:cTn>
                                        <p:tgtEl>
                                          <p:spTgt spid="10361"/>
                                        </p:tgtEl>
                                        <p:attrNameLst>
                                          <p:attrName>style.visibility</p:attrName>
                                        </p:attrNameLst>
                                      </p:cBhvr>
                                      <p:to>
                                        <p:strVal val="visible"/>
                                      </p:to>
                                    </p:set>
                                    <p:anim calcmode="lin" valueType="num">
                                      <p:cBhvr>
                                        <p:cTn id="176" dur="500" fill="hold"/>
                                        <p:tgtEl>
                                          <p:spTgt spid="10361"/>
                                        </p:tgtEl>
                                        <p:attrNameLst>
                                          <p:attrName>ppt_w</p:attrName>
                                        </p:attrNameLst>
                                      </p:cBhvr>
                                      <p:tavLst>
                                        <p:tav tm="0">
                                          <p:val>
                                            <p:fltVal val="0"/>
                                          </p:val>
                                        </p:tav>
                                        <p:tav tm="100000">
                                          <p:val>
                                            <p:strVal val="#ppt_w"/>
                                          </p:val>
                                        </p:tav>
                                      </p:tavLst>
                                    </p:anim>
                                    <p:anim calcmode="lin" valueType="num">
                                      <p:cBhvr>
                                        <p:cTn id="177" dur="500" fill="hold"/>
                                        <p:tgtEl>
                                          <p:spTgt spid="10361"/>
                                        </p:tgtEl>
                                        <p:attrNameLst>
                                          <p:attrName>ppt_h</p:attrName>
                                        </p:attrNameLst>
                                      </p:cBhvr>
                                      <p:tavLst>
                                        <p:tav tm="0">
                                          <p:val>
                                            <p:strVal val="#ppt_h"/>
                                          </p:val>
                                        </p:tav>
                                        <p:tav tm="100000">
                                          <p:val>
                                            <p:strVal val="#ppt_h"/>
                                          </p:val>
                                        </p:tav>
                                      </p:tavLst>
                                    </p:anim>
                                  </p:childTnLst>
                                </p:cTn>
                              </p:par>
                              <p:par>
                                <p:cTn id="178" presetID="17" presetClass="entr" presetSubtype="10" fill="hold" grpId="0" nodeType="withEffect">
                                  <p:stCondLst>
                                    <p:cond delay="0"/>
                                  </p:stCondLst>
                                  <p:childTnLst>
                                    <p:set>
                                      <p:cBhvr>
                                        <p:cTn id="179" dur="1" fill="hold">
                                          <p:stCondLst>
                                            <p:cond delay="0"/>
                                          </p:stCondLst>
                                        </p:cTn>
                                        <p:tgtEl>
                                          <p:spTgt spid="10362"/>
                                        </p:tgtEl>
                                        <p:attrNameLst>
                                          <p:attrName>style.visibility</p:attrName>
                                        </p:attrNameLst>
                                      </p:cBhvr>
                                      <p:to>
                                        <p:strVal val="visible"/>
                                      </p:to>
                                    </p:set>
                                    <p:anim calcmode="lin" valueType="num">
                                      <p:cBhvr>
                                        <p:cTn id="180" dur="500" fill="hold"/>
                                        <p:tgtEl>
                                          <p:spTgt spid="10362"/>
                                        </p:tgtEl>
                                        <p:attrNameLst>
                                          <p:attrName>ppt_w</p:attrName>
                                        </p:attrNameLst>
                                      </p:cBhvr>
                                      <p:tavLst>
                                        <p:tav tm="0">
                                          <p:val>
                                            <p:fltVal val="0"/>
                                          </p:val>
                                        </p:tav>
                                        <p:tav tm="100000">
                                          <p:val>
                                            <p:strVal val="#ppt_w"/>
                                          </p:val>
                                        </p:tav>
                                      </p:tavLst>
                                    </p:anim>
                                    <p:anim calcmode="lin" valueType="num">
                                      <p:cBhvr>
                                        <p:cTn id="181" dur="500" fill="hold"/>
                                        <p:tgtEl>
                                          <p:spTgt spid="10362"/>
                                        </p:tgtEl>
                                        <p:attrNameLst>
                                          <p:attrName>ppt_h</p:attrName>
                                        </p:attrNameLst>
                                      </p:cBhvr>
                                      <p:tavLst>
                                        <p:tav tm="0">
                                          <p:val>
                                            <p:strVal val="#ppt_h"/>
                                          </p:val>
                                        </p:tav>
                                        <p:tav tm="100000">
                                          <p:val>
                                            <p:strVal val="#ppt_h"/>
                                          </p:val>
                                        </p:tav>
                                      </p:tavLst>
                                    </p:anim>
                                  </p:childTnLst>
                                </p:cTn>
                              </p:par>
                              <p:par>
                                <p:cTn id="182" presetID="17" presetClass="entr" presetSubtype="10" fill="hold" grpId="0" nodeType="withEffect">
                                  <p:stCondLst>
                                    <p:cond delay="0"/>
                                  </p:stCondLst>
                                  <p:childTnLst>
                                    <p:set>
                                      <p:cBhvr>
                                        <p:cTn id="183" dur="1" fill="hold">
                                          <p:stCondLst>
                                            <p:cond delay="0"/>
                                          </p:stCondLst>
                                        </p:cTn>
                                        <p:tgtEl>
                                          <p:spTgt spid="10352"/>
                                        </p:tgtEl>
                                        <p:attrNameLst>
                                          <p:attrName>style.visibility</p:attrName>
                                        </p:attrNameLst>
                                      </p:cBhvr>
                                      <p:to>
                                        <p:strVal val="visible"/>
                                      </p:to>
                                    </p:set>
                                    <p:anim calcmode="lin" valueType="num">
                                      <p:cBhvr>
                                        <p:cTn id="184" dur="500" fill="hold"/>
                                        <p:tgtEl>
                                          <p:spTgt spid="10352"/>
                                        </p:tgtEl>
                                        <p:attrNameLst>
                                          <p:attrName>ppt_w</p:attrName>
                                        </p:attrNameLst>
                                      </p:cBhvr>
                                      <p:tavLst>
                                        <p:tav tm="0">
                                          <p:val>
                                            <p:fltVal val="0"/>
                                          </p:val>
                                        </p:tav>
                                        <p:tav tm="100000">
                                          <p:val>
                                            <p:strVal val="#ppt_w"/>
                                          </p:val>
                                        </p:tav>
                                      </p:tavLst>
                                    </p:anim>
                                    <p:anim calcmode="lin" valueType="num">
                                      <p:cBhvr>
                                        <p:cTn id="185" dur="500" fill="hold"/>
                                        <p:tgtEl>
                                          <p:spTgt spid="10352"/>
                                        </p:tgtEl>
                                        <p:attrNameLst>
                                          <p:attrName>ppt_h</p:attrName>
                                        </p:attrNameLst>
                                      </p:cBhvr>
                                      <p:tavLst>
                                        <p:tav tm="0">
                                          <p:val>
                                            <p:strVal val="#ppt_h"/>
                                          </p:val>
                                        </p:tav>
                                        <p:tav tm="100000">
                                          <p:val>
                                            <p:strVal val="#ppt_h"/>
                                          </p:val>
                                        </p:tav>
                                      </p:tavLst>
                                    </p:anim>
                                  </p:childTnLst>
                                </p:cTn>
                              </p:par>
                            </p:childTnLst>
                          </p:cTn>
                        </p:par>
                      </p:childTnLst>
                    </p:cTn>
                  </p:par>
                  <p:par>
                    <p:cTn id="186" fill="hold" nodeType="clickPar">
                      <p:stCondLst>
                        <p:cond delay="indefinite"/>
                      </p:stCondLst>
                      <p:childTnLst>
                        <p:par>
                          <p:cTn id="187" fill="hold" nodeType="withGroup">
                            <p:stCondLst>
                              <p:cond delay="0"/>
                            </p:stCondLst>
                            <p:childTnLst>
                              <p:par>
                                <p:cTn id="188" presetID="17" presetClass="entr" presetSubtype="10" fill="hold" grpId="0" nodeType="clickEffect">
                                  <p:stCondLst>
                                    <p:cond delay="0"/>
                                  </p:stCondLst>
                                  <p:childTnLst>
                                    <p:set>
                                      <p:cBhvr>
                                        <p:cTn id="189" dur="1" fill="hold">
                                          <p:stCondLst>
                                            <p:cond delay="0"/>
                                          </p:stCondLst>
                                        </p:cTn>
                                        <p:tgtEl>
                                          <p:spTgt spid="10363"/>
                                        </p:tgtEl>
                                        <p:attrNameLst>
                                          <p:attrName>style.visibility</p:attrName>
                                        </p:attrNameLst>
                                      </p:cBhvr>
                                      <p:to>
                                        <p:strVal val="visible"/>
                                      </p:to>
                                    </p:set>
                                    <p:anim calcmode="lin" valueType="num">
                                      <p:cBhvr>
                                        <p:cTn id="190" dur="500" fill="hold"/>
                                        <p:tgtEl>
                                          <p:spTgt spid="10363"/>
                                        </p:tgtEl>
                                        <p:attrNameLst>
                                          <p:attrName>ppt_w</p:attrName>
                                        </p:attrNameLst>
                                      </p:cBhvr>
                                      <p:tavLst>
                                        <p:tav tm="0">
                                          <p:val>
                                            <p:fltVal val="0"/>
                                          </p:val>
                                        </p:tav>
                                        <p:tav tm="100000">
                                          <p:val>
                                            <p:strVal val="#ppt_w"/>
                                          </p:val>
                                        </p:tav>
                                      </p:tavLst>
                                    </p:anim>
                                    <p:anim calcmode="lin" valueType="num">
                                      <p:cBhvr>
                                        <p:cTn id="191" dur="500" fill="hold"/>
                                        <p:tgtEl>
                                          <p:spTgt spid="10363"/>
                                        </p:tgtEl>
                                        <p:attrNameLst>
                                          <p:attrName>ppt_h</p:attrName>
                                        </p:attrNameLst>
                                      </p:cBhvr>
                                      <p:tavLst>
                                        <p:tav tm="0">
                                          <p:val>
                                            <p:strVal val="#ppt_h"/>
                                          </p:val>
                                        </p:tav>
                                        <p:tav tm="100000">
                                          <p:val>
                                            <p:strVal val="#ppt_h"/>
                                          </p:val>
                                        </p:tav>
                                      </p:tavLst>
                                    </p:anim>
                                  </p:childTnLst>
                                </p:cTn>
                              </p:par>
                              <p:par>
                                <p:cTn id="192" presetID="17" presetClass="entr" presetSubtype="10" fill="hold" grpId="0" nodeType="withEffect">
                                  <p:stCondLst>
                                    <p:cond delay="0"/>
                                  </p:stCondLst>
                                  <p:childTnLst>
                                    <p:set>
                                      <p:cBhvr>
                                        <p:cTn id="193" dur="1" fill="hold">
                                          <p:stCondLst>
                                            <p:cond delay="0"/>
                                          </p:stCondLst>
                                        </p:cTn>
                                        <p:tgtEl>
                                          <p:spTgt spid="10364"/>
                                        </p:tgtEl>
                                        <p:attrNameLst>
                                          <p:attrName>style.visibility</p:attrName>
                                        </p:attrNameLst>
                                      </p:cBhvr>
                                      <p:to>
                                        <p:strVal val="visible"/>
                                      </p:to>
                                    </p:set>
                                    <p:anim calcmode="lin" valueType="num">
                                      <p:cBhvr>
                                        <p:cTn id="194" dur="500" fill="hold"/>
                                        <p:tgtEl>
                                          <p:spTgt spid="10364"/>
                                        </p:tgtEl>
                                        <p:attrNameLst>
                                          <p:attrName>ppt_w</p:attrName>
                                        </p:attrNameLst>
                                      </p:cBhvr>
                                      <p:tavLst>
                                        <p:tav tm="0">
                                          <p:val>
                                            <p:fltVal val="0"/>
                                          </p:val>
                                        </p:tav>
                                        <p:tav tm="100000">
                                          <p:val>
                                            <p:strVal val="#ppt_w"/>
                                          </p:val>
                                        </p:tav>
                                      </p:tavLst>
                                    </p:anim>
                                    <p:anim calcmode="lin" valueType="num">
                                      <p:cBhvr>
                                        <p:cTn id="195" dur="500" fill="hold"/>
                                        <p:tgtEl>
                                          <p:spTgt spid="10364"/>
                                        </p:tgtEl>
                                        <p:attrNameLst>
                                          <p:attrName>ppt_h</p:attrName>
                                        </p:attrNameLst>
                                      </p:cBhvr>
                                      <p:tavLst>
                                        <p:tav tm="0">
                                          <p:val>
                                            <p:strVal val="#ppt_h"/>
                                          </p:val>
                                        </p:tav>
                                        <p:tav tm="100000">
                                          <p:val>
                                            <p:strVal val="#ppt_h"/>
                                          </p:val>
                                        </p:tav>
                                      </p:tavLst>
                                    </p:anim>
                                  </p:childTnLst>
                                </p:cTn>
                              </p:par>
                              <p:par>
                                <p:cTn id="196" presetID="17" presetClass="entr" presetSubtype="10" fill="hold" grpId="0" nodeType="withEffect">
                                  <p:stCondLst>
                                    <p:cond delay="0"/>
                                  </p:stCondLst>
                                  <p:childTnLst>
                                    <p:set>
                                      <p:cBhvr>
                                        <p:cTn id="197" dur="1" fill="hold">
                                          <p:stCondLst>
                                            <p:cond delay="0"/>
                                          </p:stCondLst>
                                        </p:cTn>
                                        <p:tgtEl>
                                          <p:spTgt spid="10365"/>
                                        </p:tgtEl>
                                        <p:attrNameLst>
                                          <p:attrName>style.visibility</p:attrName>
                                        </p:attrNameLst>
                                      </p:cBhvr>
                                      <p:to>
                                        <p:strVal val="visible"/>
                                      </p:to>
                                    </p:set>
                                    <p:anim calcmode="lin" valueType="num">
                                      <p:cBhvr>
                                        <p:cTn id="198" dur="500" fill="hold"/>
                                        <p:tgtEl>
                                          <p:spTgt spid="10365"/>
                                        </p:tgtEl>
                                        <p:attrNameLst>
                                          <p:attrName>ppt_w</p:attrName>
                                        </p:attrNameLst>
                                      </p:cBhvr>
                                      <p:tavLst>
                                        <p:tav tm="0">
                                          <p:val>
                                            <p:fltVal val="0"/>
                                          </p:val>
                                        </p:tav>
                                        <p:tav tm="100000">
                                          <p:val>
                                            <p:strVal val="#ppt_w"/>
                                          </p:val>
                                        </p:tav>
                                      </p:tavLst>
                                    </p:anim>
                                    <p:anim calcmode="lin" valueType="num">
                                      <p:cBhvr>
                                        <p:cTn id="199" dur="500" fill="hold"/>
                                        <p:tgtEl>
                                          <p:spTgt spid="10365"/>
                                        </p:tgtEl>
                                        <p:attrNameLst>
                                          <p:attrName>ppt_h</p:attrName>
                                        </p:attrNameLst>
                                      </p:cBhvr>
                                      <p:tavLst>
                                        <p:tav tm="0">
                                          <p:val>
                                            <p:strVal val="#ppt_h"/>
                                          </p:val>
                                        </p:tav>
                                        <p:tav tm="100000">
                                          <p:val>
                                            <p:strVal val="#ppt_h"/>
                                          </p:val>
                                        </p:tav>
                                      </p:tavLst>
                                    </p:anim>
                                  </p:childTnLst>
                                </p:cTn>
                              </p:par>
                              <p:par>
                                <p:cTn id="200" presetID="17" presetClass="entr" presetSubtype="10" fill="hold" grpId="0" nodeType="withEffect">
                                  <p:stCondLst>
                                    <p:cond delay="0"/>
                                  </p:stCondLst>
                                  <p:childTnLst>
                                    <p:set>
                                      <p:cBhvr>
                                        <p:cTn id="201" dur="1" fill="hold">
                                          <p:stCondLst>
                                            <p:cond delay="0"/>
                                          </p:stCondLst>
                                        </p:cTn>
                                        <p:tgtEl>
                                          <p:spTgt spid="10366"/>
                                        </p:tgtEl>
                                        <p:attrNameLst>
                                          <p:attrName>style.visibility</p:attrName>
                                        </p:attrNameLst>
                                      </p:cBhvr>
                                      <p:to>
                                        <p:strVal val="visible"/>
                                      </p:to>
                                    </p:set>
                                    <p:anim calcmode="lin" valueType="num">
                                      <p:cBhvr>
                                        <p:cTn id="202" dur="500" fill="hold"/>
                                        <p:tgtEl>
                                          <p:spTgt spid="10366"/>
                                        </p:tgtEl>
                                        <p:attrNameLst>
                                          <p:attrName>ppt_w</p:attrName>
                                        </p:attrNameLst>
                                      </p:cBhvr>
                                      <p:tavLst>
                                        <p:tav tm="0">
                                          <p:val>
                                            <p:fltVal val="0"/>
                                          </p:val>
                                        </p:tav>
                                        <p:tav tm="100000">
                                          <p:val>
                                            <p:strVal val="#ppt_w"/>
                                          </p:val>
                                        </p:tav>
                                      </p:tavLst>
                                    </p:anim>
                                    <p:anim calcmode="lin" valueType="num">
                                      <p:cBhvr>
                                        <p:cTn id="203" dur="500" fill="hold"/>
                                        <p:tgtEl>
                                          <p:spTgt spid="10366"/>
                                        </p:tgtEl>
                                        <p:attrNameLst>
                                          <p:attrName>ppt_h</p:attrName>
                                        </p:attrNameLst>
                                      </p:cBhvr>
                                      <p:tavLst>
                                        <p:tav tm="0">
                                          <p:val>
                                            <p:strVal val="#ppt_h"/>
                                          </p:val>
                                        </p:tav>
                                        <p:tav tm="100000">
                                          <p:val>
                                            <p:strVal val="#ppt_h"/>
                                          </p:val>
                                        </p:tav>
                                      </p:tavLst>
                                    </p:anim>
                                  </p:childTnLst>
                                </p:cTn>
                              </p:par>
                              <p:par>
                                <p:cTn id="204" presetID="17" presetClass="entr" presetSubtype="10" fill="hold" grpId="0" nodeType="withEffect">
                                  <p:stCondLst>
                                    <p:cond delay="0"/>
                                  </p:stCondLst>
                                  <p:childTnLst>
                                    <p:set>
                                      <p:cBhvr>
                                        <p:cTn id="205" dur="1" fill="hold">
                                          <p:stCondLst>
                                            <p:cond delay="0"/>
                                          </p:stCondLst>
                                        </p:cTn>
                                        <p:tgtEl>
                                          <p:spTgt spid="10367"/>
                                        </p:tgtEl>
                                        <p:attrNameLst>
                                          <p:attrName>style.visibility</p:attrName>
                                        </p:attrNameLst>
                                      </p:cBhvr>
                                      <p:to>
                                        <p:strVal val="visible"/>
                                      </p:to>
                                    </p:set>
                                    <p:anim calcmode="lin" valueType="num">
                                      <p:cBhvr>
                                        <p:cTn id="206" dur="500" fill="hold"/>
                                        <p:tgtEl>
                                          <p:spTgt spid="10367"/>
                                        </p:tgtEl>
                                        <p:attrNameLst>
                                          <p:attrName>ppt_w</p:attrName>
                                        </p:attrNameLst>
                                      </p:cBhvr>
                                      <p:tavLst>
                                        <p:tav tm="0">
                                          <p:val>
                                            <p:fltVal val="0"/>
                                          </p:val>
                                        </p:tav>
                                        <p:tav tm="100000">
                                          <p:val>
                                            <p:strVal val="#ppt_w"/>
                                          </p:val>
                                        </p:tav>
                                      </p:tavLst>
                                    </p:anim>
                                    <p:anim calcmode="lin" valueType="num">
                                      <p:cBhvr>
                                        <p:cTn id="207" dur="500" fill="hold"/>
                                        <p:tgtEl>
                                          <p:spTgt spid="10367"/>
                                        </p:tgtEl>
                                        <p:attrNameLst>
                                          <p:attrName>ppt_h</p:attrName>
                                        </p:attrNameLst>
                                      </p:cBhvr>
                                      <p:tavLst>
                                        <p:tav tm="0">
                                          <p:val>
                                            <p:strVal val="#ppt_h"/>
                                          </p:val>
                                        </p:tav>
                                        <p:tav tm="100000">
                                          <p:val>
                                            <p:strVal val="#ppt_h"/>
                                          </p:val>
                                        </p:tav>
                                      </p:tavLst>
                                    </p:anim>
                                  </p:childTnLst>
                                </p:cTn>
                              </p:par>
                              <p:par>
                                <p:cTn id="208" presetID="17" presetClass="entr" presetSubtype="10" fill="hold" grpId="0" nodeType="withEffect">
                                  <p:stCondLst>
                                    <p:cond delay="0"/>
                                  </p:stCondLst>
                                  <p:childTnLst>
                                    <p:set>
                                      <p:cBhvr>
                                        <p:cTn id="209" dur="1" fill="hold">
                                          <p:stCondLst>
                                            <p:cond delay="0"/>
                                          </p:stCondLst>
                                        </p:cTn>
                                        <p:tgtEl>
                                          <p:spTgt spid="10368"/>
                                        </p:tgtEl>
                                        <p:attrNameLst>
                                          <p:attrName>style.visibility</p:attrName>
                                        </p:attrNameLst>
                                      </p:cBhvr>
                                      <p:to>
                                        <p:strVal val="visible"/>
                                      </p:to>
                                    </p:set>
                                    <p:anim calcmode="lin" valueType="num">
                                      <p:cBhvr>
                                        <p:cTn id="210" dur="500" fill="hold"/>
                                        <p:tgtEl>
                                          <p:spTgt spid="10368"/>
                                        </p:tgtEl>
                                        <p:attrNameLst>
                                          <p:attrName>ppt_w</p:attrName>
                                        </p:attrNameLst>
                                      </p:cBhvr>
                                      <p:tavLst>
                                        <p:tav tm="0">
                                          <p:val>
                                            <p:fltVal val="0"/>
                                          </p:val>
                                        </p:tav>
                                        <p:tav tm="100000">
                                          <p:val>
                                            <p:strVal val="#ppt_w"/>
                                          </p:val>
                                        </p:tav>
                                      </p:tavLst>
                                    </p:anim>
                                    <p:anim calcmode="lin" valueType="num">
                                      <p:cBhvr>
                                        <p:cTn id="211" dur="500" fill="hold"/>
                                        <p:tgtEl>
                                          <p:spTgt spid="10368"/>
                                        </p:tgtEl>
                                        <p:attrNameLst>
                                          <p:attrName>ppt_h</p:attrName>
                                        </p:attrNameLst>
                                      </p:cBhvr>
                                      <p:tavLst>
                                        <p:tav tm="0">
                                          <p:val>
                                            <p:strVal val="#ppt_h"/>
                                          </p:val>
                                        </p:tav>
                                        <p:tav tm="100000">
                                          <p:val>
                                            <p:strVal val="#ppt_h"/>
                                          </p:val>
                                        </p:tav>
                                      </p:tavLst>
                                    </p:anim>
                                  </p:childTnLst>
                                </p:cTn>
                              </p:par>
                              <p:par>
                                <p:cTn id="212" presetID="17" presetClass="entr" presetSubtype="10" fill="hold" grpId="0" nodeType="withEffect">
                                  <p:stCondLst>
                                    <p:cond delay="0"/>
                                  </p:stCondLst>
                                  <p:childTnLst>
                                    <p:set>
                                      <p:cBhvr>
                                        <p:cTn id="213" dur="1" fill="hold">
                                          <p:stCondLst>
                                            <p:cond delay="0"/>
                                          </p:stCondLst>
                                        </p:cTn>
                                        <p:tgtEl>
                                          <p:spTgt spid="10369"/>
                                        </p:tgtEl>
                                        <p:attrNameLst>
                                          <p:attrName>style.visibility</p:attrName>
                                        </p:attrNameLst>
                                      </p:cBhvr>
                                      <p:to>
                                        <p:strVal val="visible"/>
                                      </p:to>
                                    </p:set>
                                    <p:anim calcmode="lin" valueType="num">
                                      <p:cBhvr>
                                        <p:cTn id="214" dur="500" fill="hold"/>
                                        <p:tgtEl>
                                          <p:spTgt spid="10369"/>
                                        </p:tgtEl>
                                        <p:attrNameLst>
                                          <p:attrName>ppt_w</p:attrName>
                                        </p:attrNameLst>
                                      </p:cBhvr>
                                      <p:tavLst>
                                        <p:tav tm="0">
                                          <p:val>
                                            <p:fltVal val="0"/>
                                          </p:val>
                                        </p:tav>
                                        <p:tav tm="100000">
                                          <p:val>
                                            <p:strVal val="#ppt_w"/>
                                          </p:val>
                                        </p:tav>
                                      </p:tavLst>
                                    </p:anim>
                                    <p:anim calcmode="lin" valueType="num">
                                      <p:cBhvr>
                                        <p:cTn id="215" dur="500" fill="hold"/>
                                        <p:tgtEl>
                                          <p:spTgt spid="10369"/>
                                        </p:tgtEl>
                                        <p:attrNameLst>
                                          <p:attrName>ppt_h</p:attrName>
                                        </p:attrNameLst>
                                      </p:cBhvr>
                                      <p:tavLst>
                                        <p:tav tm="0">
                                          <p:val>
                                            <p:strVal val="#ppt_h"/>
                                          </p:val>
                                        </p:tav>
                                        <p:tav tm="100000">
                                          <p:val>
                                            <p:strVal val="#ppt_h"/>
                                          </p:val>
                                        </p:tav>
                                      </p:tavLst>
                                    </p:anim>
                                  </p:childTnLst>
                                </p:cTn>
                              </p:par>
                              <p:par>
                                <p:cTn id="216" presetID="17" presetClass="entr" presetSubtype="10" fill="hold" grpId="0" nodeType="withEffect">
                                  <p:stCondLst>
                                    <p:cond delay="0"/>
                                  </p:stCondLst>
                                  <p:childTnLst>
                                    <p:set>
                                      <p:cBhvr>
                                        <p:cTn id="217" dur="1" fill="hold">
                                          <p:stCondLst>
                                            <p:cond delay="0"/>
                                          </p:stCondLst>
                                        </p:cTn>
                                        <p:tgtEl>
                                          <p:spTgt spid="10370"/>
                                        </p:tgtEl>
                                        <p:attrNameLst>
                                          <p:attrName>style.visibility</p:attrName>
                                        </p:attrNameLst>
                                      </p:cBhvr>
                                      <p:to>
                                        <p:strVal val="visible"/>
                                      </p:to>
                                    </p:set>
                                    <p:anim calcmode="lin" valueType="num">
                                      <p:cBhvr>
                                        <p:cTn id="218" dur="500" fill="hold"/>
                                        <p:tgtEl>
                                          <p:spTgt spid="10370"/>
                                        </p:tgtEl>
                                        <p:attrNameLst>
                                          <p:attrName>ppt_w</p:attrName>
                                        </p:attrNameLst>
                                      </p:cBhvr>
                                      <p:tavLst>
                                        <p:tav tm="0">
                                          <p:val>
                                            <p:fltVal val="0"/>
                                          </p:val>
                                        </p:tav>
                                        <p:tav tm="100000">
                                          <p:val>
                                            <p:strVal val="#ppt_w"/>
                                          </p:val>
                                        </p:tav>
                                      </p:tavLst>
                                    </p:anim>
                                    <p:anim calcmode="lin" valueType="num">
                                      <p:cBhvr>
                                        <p:cTn id="219" dur="500" fill="hold"/>
                                        <p:tgtEl>
                                          <p:spTgt spid="10370"/>
                                        </p:tgtEl>
                                        <p:attrNameLst>
                                          <p:attrName>ppt_h</p:attrName>
                                        </p:attrNameLst>
                                      </p:cBhvr>
                                      <p:tavLst>
                                        <p:tav tm="0">
                                          <p:val>
                                            <p:strVal val="#ppt_h"/>
                                          </p:val>
                                        </p:tav>
                                        <p:tav tm="100000">
                                          <p:val>
                                            <p:strVal val="#ppt_h"/>
                                          </p:val>
                                        </p:tav>
                                      </p:tavLst>
                                    </p:anim>
                                  </p:childTnLst>
                                </p:cTn>
                              </p:par>
                              <p:par>
                                <p:cTn id="220" presetID="17" presetClass="entr" presetSubtype="10" fill="hold" grpId="0" nodeType="withEffect">
                                  <p:stCondLst>
                                    <p:cond delay="0"/>
                                  </p:stCondLst>
                                  <p:childTnLst>
                                    <p:set>
                                      <p:cBhvr>
                                        <p:cTn id="221" dur="1" fill="hold">
                                          <p:stCondLst>
                                            <p:cond delay="0"/>
                                          </p:stCondLst>
                                        </p:cTn>
                                        <p:tgtEl>
                                          <p:spTgt spid="10377"/>
                                        </p:tgtEl>
                                        <p:attrNameLst>
                                          <p:attrName>style.visibility</p:attrName>
                                        </p:attrNameLst>
                                      </p:cBhvr>
                                      <p:to>
                                        <p:strVal val="visible"/>
                                      </p:to>
                                    </p:set>
                                    <p:anim calcmode="lin" valueType="num">
                                      <p:cBhvr>
                                        <p:cTn id="222" dur="500" fill="hold"/>
                                        <p:tgtEl>
                                          <p:spTgt spid="10377"/>
                                        </p:tgtEl>
                                        <p:attrNameLst>
                                          <p:attrName>ppt_w</p:attrName>
                                        </p:attrNameLst>
                                      </p:cBhvr>
                                      <p:tavLst>
                                        <p:tav tm="0">
                                          <p:val>
                                            <p:fltVal val="0"/>
                                          </p:val>
                                        </p:tav>
                                        <p:tav tm="100000">
                                          <p:val>
                                            <p:strVal val="#ppt_w"/>
                                          </p:val>
                                        </p:tav>
                                      </p:tavLst>
                                    </p:anim>
                                    <p:anim calcmode="lin" valueType="num">
                                      <p:cBhvr>
                                        <p:cTn id="223" dur="500" fill="hold"/>
                                        <p:tgtEl>
                                          <p:spTgt spid="10377"/>
                                        </p:tgtEl>
                                        <p:attrNameLst>
                                          <p:attrName>ppt_h</p:attrName>
                                        </p:attrNameLst>
                                      </p:cBhvr>
                                      <p:tavLst>
                                        <p:tav tm="0">
                                          <p:val>
                                            <p:strVal val="#ppt_h"/>
                                          </p:val>
                                        </p:tav>
                                        <p:tav tm="100000">
                                          <p:val>
                                            <p:strVal val="#ppt_h"/>
                                          </p:val>
                                        </p:tav>
                                      </p:tavLst>
                                    </p:anim>
                                  </p:childTnLst>
                                </p:cTn>
                              </p:par>
                            </p:childTnLst>
                          </p:cTn>
                        </p:par>
                      </p:childTnLst>
                    </p:cTn>
                  </p:par>
                  <p:par>
                    <p:cTn id="224" fill="hold" nodeType="clickPar">
                      <p:stCondLst>
                        <p:cond delay="indefinite"/>
                      </p:stCondLst>
                      <p:childTnLst>
                        <p:par>
                          <p:cTn id="225" fill="hold" nodeType="withGroup">
                            <p:stCondLst>
                              <p:cond delay="0"/>
                            </p:stCondLst>
                            <p:childTnLst>
                              <p:par>
                                <p:cTn id="226" presetID="30" presetClass="entr" presetSubtype="0" fill="hold" grpId="0" nodeType="clickEffect">
                                  <p:stCondLst>
                                    <p:cond delay="0"/>
                                  </p:stCondLst>
                                  <p:childTnLst>
                                    <p:set>
                                      <p:cBhvr>
                                        <p:cTn id="227" dur="1" fill="hold">
                                          <p:stCondLst>
                                            <p:cond delay="0"/>
                                          </p:stCondLst>
                                        </p:cTn>
                                        <p:tgtEl>
                                          <p:spTgt spid="10378"/>
                                        </p:tgtEl>
                                        <p:attrNameLst>
                                          <p:attrName>style.visibility</p:attrName>
                                        </p:attrNameLst>
                                      </p:cBhvr>
                                      <p:to>
                                        <p:strVal val="visible"/>
                                      </p:to>
                                    </p:set>
                                    <p:animEffect transition="in" filter="fade">
                                      <p:cBhvr>
                                        <p:cTn id="228" dur="800" decel="100000"/>
                                        <p:tgtEl>
                                          <p:spTgt spid="10378"/>
                                        </p:tgtEl>
                                      </p:cBhvr>
                                    </p:animEffect>
                                    <p:anim calcmode="lin" valueType="num">
                                      <p:cBhvr>
                                        <p:cTn id="229" dur="800" decel="100000" fill="hold"/>
                                        <p:tgtEl>
                                          <p:spTgt spid="10378"/>
                                        </p:tgtEl>
                                        <p:attrNameLst>
                                          <p:attrName>style.rotation</p:attrName>
                                        </p:attrNameLst>
                                      </p:cBhvr>
                                      <p:tavLst>
                                        <p:tav tm="0">
                                          <p:val>
                                            <p:fltVal val="-90"/>
                                          </p:val>
                                        </p:tav>
                                        <p:tav tm="100000">
                                          <p:val>
                                            <p:fltVal val="0"/>
                                          </p:val>
                                        </p:tav>
                                      </p:tavLst>
                                    </p:anim>
                                    <p:anim calcmode="lin" valueType="num">
                                      <p:cBhvr>
                                        <p:cTn id="230" dur="800" decel="100000" fill="hold"/>
                                        <p:tgtEl>
                                          <p:spTgt spid="10378"/>
                                        </p:tgtEl>
                                        <p:attrNameLst>
                                          <p:attrName>ppt_x</p:attrName>
                                        </p:attrNameLst>
                                      </p:cBhvr>
                                      <p:tavLst>
                                        <p:tav tm="0">
                                          <p:val>
                                            <p:strVal val="#ppt_x+0.4"/>
                                          </p:val>
                                        </p:tav>
                                        <p:tav tm="100000">
                                          <p:val>
                                            <p:strVal val="#ppt_x-0.05"/>
                                          </p:val>
                                        </p:tav>
                                      </p:tavLst>
                                    </p:anim>
                                    <p:anim calcmode="lin" valueType="num">
                                      <p:cBhvr>
                                        <p:cTn id="231" dur="800" decel="100000" fill="hold"/>
                                        <p:tgtEl>
                                          <p:spTgt spid="10378"/>
                                        </p:tgtEl>
                                        <p:attrNameLst>
                                          <p:attrName>ppt_y</p:attrName>
                                        </p:attrNameLst>
                                      </p:cBhvr>
                                      <p:tavLst>
                                        <p:tav tm="0">
                                          <p:val>
                                            <p:strVal val="#ppt_y-0.4"/>
                                          </p:val>
                                        </p:tav>
                                        <p:tav tm="100000">
                                          <p:val>
                                            <p:strVal val="#ppt_y+0.1"/>
                                          </p:val>
                                        </p:tav>
                                      </p:tavLst>
                                    </p:anim>
                                    <p:anim calcmode="lin" valueType="num">
                                      <p:cBhvr>
                                        <p:cTn id="232" dur="200" accel="100000" fill="hold">
                                          <p:stCondLst>
                                            <p:cond delay="800"/>
                                          </p:stCondLst>
                                        </p:cTn>
                                        <p:tgtEl>
                                          <p:spTgt spid="10378"/>
                                        </p:tgtEl>
                                        <p:attrNameLst>
                                          <p:attrName>ppt_x</p:attrName>
                                        </p:attrNameLst>
                                      </p:cBhvr>
                                      <p:tavLst>
                                        <p:tav tm="0">
                                          <p:val>
                                            <p:strVal val="#ppt_x-0.05"/>
                                          </p:val>
                                        </p:tav>
                                        <p:tav tm="100000">
                                          <p:val>
                                            <p:strVal val="#ppt_x"/>
                                          </p:val>
                                        </p:tav>
                                      </p:tavLst>
                                    </p:anim>
                                    <p:anim calcmode="lin" valueType="num">
                                      <p:cBhvr>
                                        <p:cTn id="233" dur="200" accel="100000" fill="hold">
                                          <p:stCondLst>
                                            <p:cond delay="800"/>
                                          </p:stCondLst>
                                        </p:cTn>
                                        <p:tgtEl>
                                          <p:spTgt spid="10378"/>
                                        </p:tgtEl>
                                        <p:attrNameLst>
                                          <p:attrName>ppt_y</p:attrName>
                                        </p:attrNameLst>
                                      </p:cBhvr>
                                      <p:tavLst>
                                        <p:tav tm="0">
                                          <p:val>
                                            <p:strVal val="#ppt_y+0.1"/>
                                          </p:val>
                                        </p:tav>
                                        <p:tav tm="100000">
                                          <p:val>
                                            <p:strVal val="#ppt_y"/>
                                          </p:val>
                                        </p:tav>
                                      </p:tavLst>
                                    </p:anim>
                                  </p:childTnLst>
                                </p:cTn>
                              </p:par>
                            </p:childTnLst>
                          </p:cTn>
                        </p:par>
                      </p:childTnLst>
                    </p:cTn>
                  </p:par>
                  <p:par>
                    <p:cTn id="234" fill="hold" nodeType="clickPar">
                      <p:stCondLst>
                        <p:cond delay="indefinite"/>
                      </p:stCondLst>
                      <p:childTnLst>
                        <p:par>
                          <p:cTn id="235" fill="hold" nodeType="withGroup">
                            <p:stCondLst>
                              <p:cond delay="0"/>
                            </p:stCondLst>
                            <p:childTnLst>
                              <p:par>
                                <p:cTn id="236" presetID="22" presetClass="emph" presetSubtype="0" fill="hold" grpId="1" nodeType="clickEffect">
                                  <p:stCondLst>
                                    <p:cond delay="0"/>
                                  </p:stCondLst>
                                  <p:childTnLst>
                                    <p:animClr clrSpc="hsl" dir="cw">
                                      <p:cBhvr override="childStyle">
                                        <p:cTn id="237" dur="500" fill="hold"/>
                                        <p:tgtEl>
                                          <p:spTgt spid="10368"/>
                                        </p:tgtEl>
                                        <p:attrNameLst>
                                          <p:attrName>style.color</p:attrName>
                                        </p:attrNameLst>
                                      </p:cBhvr>
                                      <p:by>
                                        <p:hsl h="-7200000" s="0" l="0"/>
                                      </p:by>
                                    </p:animClr>
                                    <p:animClr clrSpc="hsl" dir="cw">
                                      <p:cBhvr>
                                        <p:cTn id="238" dur="500" fill="hold"/>
                                        <p:tgtEl>
                                          <p:spTgt spid="10368"/>
                                        </p:tgtEl>
                                        <p:attrNameLst>
                                          <p:attrName>fillcolor</p:attrName>
                                        </p:attrNameLst>
                                      </p:cBhvr>
                                      <p:by>
                                        <p:hsl h="-7200000" s="0" l="0"/>
                                      </p:by>
                                    </p:animClr>
                                    <p:animClr clrSpc="hsl" dir="cw">
                                      <p:cBhvr>
                                        <p:cTn id="239" dur="500" fill="hold"/>
                                        <p:tgtEl>
                                          <p:spTgt spid="10368"/>
                                        </p:tgtEl>
                                        <p:attrNameLst>
                                          <p:attrName>stroke.color</p:attrName>
                                        </p:attrNameLst>
                                      </p:cBhvr>
                                      <p:by>
                                        <p:hsl h="-7200000" s="0" l="0"/>
                                      </p:by>
                                    </p:animClr>
                                    <p:set>
                                      <p:cBhvr>
                                        <p:cTn id="240" dur="500" fill="hold"/>
                                        <p:tgtEl>
                                          <p:spTgt spid="10368"/>
                                        </p:tgtEl>
                                        <p:attrNameLst>
                                          <p:attrName>fill.type</p:attrName>
                                        </p:attrNameLst>
                                      </p:cBhvr>
                                      <p:to>
                                        <p:strVal val="solid"/>
                                      </p:to>
                                    </p:set>
                                  </p:childTnLst>
                                </p:cTn>
                              </p:par>
                              <p:par>
                                <p:cTn id="241" presetID="22" presetClass="emph" presetSubtype="0" fill="hold" grpId="1" nodeType="withEffect">
                                  <p:stCondLst>
                                    <p:cond delay="0"/>
                                  </p:stCondLst>
                                  <p:childTnLst>
                                    <p:animClr clrSpc="hsl" dir="cw">
                                      <p:cBhvr override="childStyle">
                                        <p:cTn id="242" dur="500" fill="hold"/>
                                        <p:tgtEl>
                                          <p:spTgt spid="10365"/>
                                        </p:tgtEl>
                                        <p:attrNameLst>
                                          <p:attrName>style.color</p:attrName>
                                        </p:attrNameLst>
                                      </p:cBhvr>
                                      <p:by>
                                        <p:hsl h="-7200000" s="0" l="0"/>
                                      </p:by>
                                    </p:animClr>
                                    <p:animClr clrSpc="hsl" dir="cw">
                                      <p:cBhvr>
                                        <p:cTn id="243" dur="500" fill="hold"/>
                                        <p:tgtEl>
                                          <p:spTgt spid="10365"/>
                                        </p:tgtEl>
                                        <p:attrNameLst>
                                          <p:attrName>fillcolor</p:attrName>
                                        </p:attrNameLst>
                                      </p:cBhvr>
                                      <p:by>
                                        <p:hsl h="-7200000" s="0" l="0"/>
                                      </p:by>
                                    </p:animClr>
                                    <p:animClr clrSpc="hsl" dir="cw">
                                      <p:cBhvr>
                                        <p:cTn id="244" dur="500" fill="hold"/>
                                        <p:tgtEl>
                                          <p:spTgt spid="10365"/>
                                        </p:tgtEl>
                                        <p:attrNameLst>
                                          <p:attrName>stroke.color</p:attrName>
                                        </p:attrNameLst>
                                      </p:cBhvr>
                                      <p:by>
                                        <p:hsl h="-7200000" s="0" l="0"/>
                                      </p:by>
                                    </p:animClr>
                                    <p:set>
                                      <p:cBhvr>
                                        <p:cTn id="245" dur="500" fill="hold"/>
                                        <p:tgtEl>
                                          <p:spTgt spid="10365"/>
                                        </p:tgtEl>
                                        <p:attrNameLst>
                                          <p:attrName>fill.type</p:attrName>
                                        </p:attrNameLst>
                                      </p:cBhvr>
                                      <p:to>
                                        <p:strVal val="solid"/>
                                      </p:to>
                                    </p:set>
                                  </p:childTnLst>
                                </p:cTn>
                              </p:par>
                            </p:childTnLst>
                          </p:cTn>
                        </p:par>
                      </p:childTnLst>
                    </p:cTn>
                  </p:par>
                  <p:par>
                    <p:cTn id="246" fill="hold" nodeType="clickPar">
                      <p:stCondLst>
                        <p:cond delay="indefinite"/>
                      </p:stCondLst>
                      <p:childTnLst>
                        <p:par>
                          <p:cTn id="247" fill="hold" nodeType="withGroup">
                            <p:stCondLst>
                              <p:cond delay="0"/>
                            </p:stCondLst>
                            <p:childTnLst>
                              <p:par>
                                <p:cTn id="248" presetID="22" presetClass="entr" presetSubtype="4" fill="hold" grpId="0" nodeType="clickEffect">
                                  <p:stCondLst>
                                    <p:cond delay="0"/>
                                  </p:stCondLst>
                                  <p:childTnLst>
                                    <p:set>
                                      <p:cBhvr>
                                        <p:cTn id="249" dur="1" fill="hold">
                                          <p:stCondLst>
                                            <p:cond delay="0"/>
                                          </p:stCondLst>
                                        </p:cTn>
                                        <p:tgtEl>
                                          <p:spTgt spid="10371"/>
                                        </p:tgtEl>
                                        <p:attrNameLst>
                                          <p:attrName>style.visibility</p:attrName>
                                        </p:attrNameLst>
                                      </p:cBhvr>
                                      <p:to>
                                        <p:strVal val="visible"/>
                                      </p:to>
                                    </p:set>
                                    <p:animEffect transition="in" filter="wipe(down)">
                                      <p:cBhvr>
                                        <p:cTn id="250" dur="500"/>
                                        <p:tgtEl>
                                          <p:spTgt spid="10371"/>
                                        </p:tgtEl>
                                      </p:cBhvr>
                                    </p:animEffect>
                                  </p:childTnLst>
                                </p:cTn>
                              </p:par>
                            </p:childTnLst>
                          </p:cTn>
                        </p:par>
                        <p:par>
                          <p:cTn id="251" fill="hold" nodeType="afterGroup">
                            <p:stCondLst>
                              <p:cond delay="500"/>
                            </p:stCondLst>
                            <p:childTnLst>
                              <p:par>
                                <p:cTn id="252" presetID="30" presetClass="entr" presetSubtype="0" fill="hold" grpId="0" nodeType="afterEffect">
                                  <p:stCondLst>
                                    <p:cond delay="0"/>
                                  </p:stCondLst>
                                  <p:childTnLst>
                                    <p:set>
                                      <p:cBhvr>
                                        <p:cTn id="253" dur="1" fill="hold">
                                          <p:stCondLst>
                                            <p:cond delay="0"/>
                                          </p:stCondLst>
                                        </p:cTn>
                                        <p:tgtEl>
                                          <p:spTgt spid="10373"/>
                                        </p:tgtEl>
                                        <p:attrNameLst>
                                          <p:attrName>style.visibility</p:attrName>
                                        </p:attrNameLst>
                                      </p:cBhvr>
                                      <p:to>
                                        <p:strVal val="visible"/>
                                      </p:to>
                                    </p:set>
                                    <p:animEffect transition="in" filter="fade">
                                      <p:cBhvr>
                                        <p:cTn id="254" dur="800" decel="100000"/>
                                        <p:tgtEl>
                                          <p:spTgt spid="10373"/>
                                        </p:tgtEl>
                                      </p:cBhvr>
                                    </p:animEffect>
                                    <p:anim calcmode="lin" valueType="num">
                                      <p:cBhvr>
                                        <p:cTn id="255" dur="800" decel="100000" fill="hold"/>
                                        <p:tgtEl>
                                          <p:spTgt spid="10373"/>
                                        </p:tgtEl>
                                        <p:attrNameLst>
                                          <p:attrName>style.rotation</p:attrName>
                                        </p:attrNameLst>
                                      </p:cBhvr>
                                      <p:tavLst>
                                        <p:tav tm="0">
                                          <p:val>
                                            <p:fltVal val="-90"/>
                                          </p:val>
                                        </p:tav>
                                        <p:tav tm="100000">
                                          <p:val>
                                            <p:fltVal val="0"/>
                                          </p:val>
                                        </p:tav>
                                      </p:tavLst>
                                    </p:anim>
                                    <p:anim calcmode="lin" valueType="num">
                                      <p:cBhvr>
                                        <p:cTn id="256" dur="800" decel="100000" fill="hold"/>
                                        <p:tgtEl>
                                          <p:spTgt spid="10373"/>
                                        </p:tgtEl>
                                        <p:attrNameLst>
                                          <p:attrName>ppt_x</p:attrName>
                                        </p:attrNameLst>
                                      </p:cBhvr>
                                      <p:tavLst>
                                        <p:tav tm="0">
                                          <p:val>
                                            <p:strVal val="#ppt_x+0.4"/>
                                          </p:val>
                                        </p:tav>
                                        <p:tav tm="100000">
                                          <p:val>
                                            <p:strVal val="#ppt_x-0.05"/>
                                          </p:val>
                                        </p:tav>
                                      </p:tavLst>
                                    </p:anim>
                                    <p:anim calcmode="lin" valueType="num">
                                      <p:cBhvr>
                                        <p:cTn id="257" dur="800" decel="100000" fill="hold"/>
                                        <p:tgtEl>
                                          <p:spTgt spid="10373"/>
                                        </p:tgtEl>
                                        <p:attrNameLst>
                                          <p:attrName>ppt_y</p:attrName>
                                        </p:attrNameLst>
                                      </p:cBhvr>
                                      <p:tavLst>
                                        <p:tav tm="0">
                                          <p:val>
                                            <p:strVal val="#ppt_y-0.4"/>
                                          </p:val>
                                        </p:tav>
                                        <p:tav tm="100000">
                                          <p:val>
                                            <p:strVal val="#ppt_y+0.1"/>
                                          </p:val>
                                        </p:tav>
                                      </p:tavLst>
                                    </p:anim>
                                    <p:anim calcmode="lin" valueType="num">
                                      <p:cBhvr>
                                        <p:cTn id="258" dur="200" accel="100000" fill="hold">
                                          <p:stCondLst>
                                            <p:cond delay="800"/>
                                          </p:stCondLst>
                                        </p:cTn>
                                        <p:tgtEl>
                                          <p:spTgt spid="10373"/>
                                        </p:tgtEl>
                                        <p:attrNameLst>
                                          <p:attrName>ppt_x</p:attrName>
                                        </p:attrNameLst>
                                      </p:cBhvr>
                                      <p:tavLst>
                                        <p:tav tm="0">
                                          <p:val>
                                            <p:strVal val="#ppt_x-0.05"/>
                                          </p:val>
                                        </p:tav>
                                        <p:tav tm="100000">
                                          <p:val>
                                            <p:strVal val="#ppt_x"/>
                                          </p:val>
                                        </p:tav>
                                      </p:tavLst>
                                    </p:anim>
                                    <p:anim calcmode="lin" valueType="num">
                                      <p:cBhvr>
                                        <p:cTn id="259" dur="200" accel="100000" fill="hold">
                                          <p:stCondLst>
                                            <p:cond delay="800"/>
                                          </p:stCondLst>
                                        </p:cTn>
                                        <p:tgtEl>
                                          <p:spTgt spid="10373"/>
                                        </p:tgtEl>
                                        <p:attrNameLst>
                                          <p:attrName>ppt_y</p:attrName>
                                        </p:attrNameLst>
                                      </p:cBhvr>
                                      <p:tavLst>
                                        <p:tav tm="0">
                                          <p:val>
                                            <p:strVal val="#ppt_y+0.1"/>
                                          </p:val>
                                        </p:tav>
                                        <p:tav tm="100000">
                                          <p:val>
                                            <p:strVal val="#ppt_y"/>
                                          </p:val>
                                        </p:tav>
                                      </p:tavLst>
                                    </p:anim>
                                  </p:childTnLst>
                                </p:cTn>
                              </p:par>
                              <p:par>
                                <p:cTn id="260" presetID="17" presetClass="entr" presetSubtype="10" fill="hold" grpId="0" nodeType="withEffect">
                                  <p:stCondLst>
                                    <p:cond delay="0"/>
                                  </p:stCondLst>
                                  <p:childTnLst>
                                    <p:set>
                                      <p:cBhvr>
                                        <p:cTn id="261" dur="1" fill="hold">
                                          <p:stCondLst>
                                            <p:cond delay="0"/>
                                          </p:stCondLst>
                                        </p:cTn>
                                        <p:tgtEl>
                                          <p:spTgt spid="10374"/>
                                        </p:tgtEl>
                                        <p:attrNameLst>
                                          <p:attrName>style.visibility</p:attrName>
                                        </p:attrNameLst>
                                      </p:cBhvr>
                                      <p:to>
                                        <p:strVal val="visible"/>
                                      </p:to>
                                    </p:set>
                                    <p:anim calcmode="lin" valueType="num">
                                      <p:cBhvr>
                                        <p:cTn id="262" dur="500" fill="hold"/>
                                        <p:tgtEl>
                                          <p:spTgt spid="10374"/>
                                        </p:tgtEl>
                                        <p:attrNameLst>
                                          <p:attrName>ppt_w</p:attrName>
                                        </p:attrNameLst>
                                      </p:cBhvr>
                                      <p:tavLst>
                                        <p:tav tm="0">
                                          <p:val>
                                            <p:fltVal val="0"/>
                                          </p:val>
                                        </p:tav>
                                        <p:tav tm="100000">
                                          <p:val>
                                            <p:strVal val="#ppt_w"/>
                                          </p:val>
                                        </p:tav>
                                      </p:tavLst>
                                    </p:anim>
                                    <p:anim calcmode="lin" valueType="num">
                                      <p:cBhvr>
                                        <p:cTn id="263" dur="500" fill="hold"/>
                                        <p:tgtEl>
                                          <p:spTgt spid="10374"/>
                                        </p:tgtEl>
                                        <p:attrNameLst>
                                          <p:attrName>ppt_h</p:attrName>
                                        </p:attrNameLst>
                                      </p:cBhvr>
                                      <p:tavLst>
                                        <p:tav tm="0">
                                          <p:val>
                                            <p:strVal val="#ppt_h"/>
                                          </p:val>
                                        </p:tav>
                                        <p:tav tm="100000">
                                          <p:val>
                                            <p:strVal val="#ppt_h"/>
                                          </p:val>
                                        </p:tav>
                                      </p:tavLst>
                                    </p:anim>
                                  </p:childTnLst>
                                </p:cTn>
                              </p:par>
                              <p:par>
                                <p:cTn id="264" presetID="30" presetClass="entr" presetSubtype="0" fill="hold" grpId="0" nodeType="withEffect">
                                  <p:stCondLst>
                                    <p:cond delay="0"/>
                                  </p:stCondLst>
                                  <p:childTnLst>
                                    <p:set>
                                      <p:cBhvr>
                                        <p:cTn id="265" dur="1" fill="hold">
                                          <p:stCondLst>
                                            <p:cond delay="0"/>
                                          </p:stCondLst>
                                        </p:cTn>
                                        <p:tgtEl>
                                          <p:spTgt spid="10372"/>
                                        </p:tgtEl>
                                        <p:attrNameLst>
                                          <p:attrName>style.visibility</p:attrName>
                                        </p:attrNameLst>
                                      </p:cBhvr>
                                      <p:to>
                                        <p:strVal val="visible"/>
                                      </p:to>
                                    </p:set>
                                    <p:animEffect transition="in" filter="fade">
                                      <p:cBhvr>
                                        <p:cTn id="266" dur="800" decel="100000"/>
                                        <p:tgtEl>
                                          <p:spTgt spid="10372"/>
                                        </p:tgtEl>
                                      </p:cBhvr>
                                    </p:animEffect>
                                    <p:anim calcmode="lin" valueType="num">
                                      <p:cBhvr>
                                        <p:cTn id="267" dur="800" decel="100000" fill="hold"/>
                                        <p:tgtEl>
                                          <p:spTgt spid="10372"/>
                                        </p:tgtEl>
                                        <p:attrNameLst>
                                          <p:attrName>style.rotation</p:attrName>
                                        </p:attrNameLst>
                                      </p:cBhvr>
                                      <p:tavLst>
                                        <p:tav tm="0">
                                          <p:val>
                                            <p:fltVal val="-90"/>
                                          </p:val>
                                        </p:tav>
                                        <p:tav tm="100000">
                                          <p:val>
                                            <p:fltVal val="0"/>
                                          </p:val>
                                        </p:tav>
                                      </p:tavLst>
                                    </p:anim>
                                    <p:anim calcmode="lin" valueType="num">
                                      <p:cBhvr>
                                        <p:cTn id="268" dur="800" decel="100000" fill="hold"/>
                                        <p:tgtEl>
                                          <p:spTgt spid="10372"/>
                                        </p:tgtEl>
                                        <p:attrNameLst>
                                          <p:attrName>ppt_x</p:attrName>
                                        </p:attrNameLst>
                                      </p:cBhvr>
                                      <p:tavLst>
                                        <p:tav tm="0">
                                          <p:val>
                                            <p:strVal val="#ppt_x+0.4"/>
                                          </p:val>
                                        </p:tav>
                                        <p:tav tm="100000">
                                          <p:val>
                                            <p:strVal val="#ppt_x-0.05"/>
                                          </p:val>
                                        </p:tav>
                                      </p:tavLst>
                                    </p:anim>
                                    <p:anim calcmode="lin" valueType="num">
                                      <p:cBhvr>
                                        <p:cTn id="269" dur="800" decel="100000" fill="hold"/>
                                        <p:tgtEl>
                                          <p:spTgt spid="10372"/>
                                        </p:tgtEl>
                                        <p:attrNameLst>
                                          <p:attrName>ppt_y</p:attrName>
                                        </p:attrNameLst>
                                      </p:cBhvr>
                                      <p:tavLst>
                                        <p:tav tm="0">
                                          <p:val>
                                            <p:strVal val="#ppt_y-0.4"/>
                                          </p:val>
                                        </p:tav>
                                        <p:tav tm="100000">
                                          <p:val>
                                            <p:strVal val="#ppt_y+0.1"/>
                                          </p:val>
                                        </p:tav>
                                      </p:tavLst>
                                    </p:anim>
                                    <p:anim calcmode="lin" valueType="num">
                                      <p:cBhvr>
                                        <p:cTn id="270" dur="200" accel="100000" fill="hold">
                                          <p:stCondLst>
                                            <p:cond delay="800"/>
                                          </p:stCondLst>
                                        </p:cTn>
                                        <p:tgtEl>
                                          <p:spTgt spid="10372"/>
                                        </p:tgtEl>
                                        <p:attrNameLst>
                                          <p:attrName>ppt_x</p:attrName>
                                        </p:attrNameLst>
                                      </p:cBhvr>
                                      <p:tavLst>
                                        <p:tav tm="0">
                                          <p:val>
                                            <p:strVal val="#ppt_x-0.05"/>
                                          </p:val>
                                        </p:tav>
                                        <p:tav tm="100000">
                                          <p:val>
                                            <p:strVal val="#ppt_x"/>
                                          </p:val>
                                        </p:tav>
                                      </p:tavLst>
                                    </p:anim>
                                    <p:anim calcmode="lin" valueType="num">
                                      <p:cBhvr>
                                        <p:cTn id="271" dur="200" accel="100000" fill="hold">
                                          <p:stCondLst>
                                            <p:cond delay="800"/>
                                          </p:stCondLst>
                                        </p:cTn>
                                        <p:tgtEl>
                                          <p:spTgt spid="10372"/>
                                        </p:tgtEl>
                                        <p:attrNameLst>
                                          <p:attrName>ppt_y</p:attrName>
                                        </p:attrNameLst>
                                      </p:cBhvr>
                                      <p:tavLst>
                                        <p:tav tm="0">
                                          <p:val>
                                            <p:strVal val="#ppt_y+0.1"/>
                                          </p:val>
                                        </p:tav>
                                        <p:tav tm="100000">
                                          <p:val>
                                            <p:strVal val="#ppt_y"/>
                                          </p:val>
                                        </p:tav>
                                      </p:tavLst>
                                    </p:anim>
                                  </p:childTnLst>
                                </p:cTn>
                              </p:par>
                            </p:childTnLst>
                          </p:cTn>
                        </p:par>
                      </p:childTnLst>
                    </p:cTn>
                  </p:par>
                  <p:par>
                    <p:cTn id="272" fill="hold">
                      <p:stCondLst>
                        <p:cond delay="indefinite"/>
                      </p:stCondLst>
                      <p:childTnLst>
                        <p:par>
                          <p:cTn id="273" fill="hold">
                            <p:stCondLst>
                              <p:cond delay="0"/>
                            </p:stCondLst>
                            <p:childTnLst>
                              <p:par>
                                <p:cTn id="274" presetID="17" presetClass="entr" presetSubtype="10" fill="hold" grpId="0" nodeType="clickEffect">
                                  <p:stCondLst>
                                    <p:cond delay="0"/>
                                  </p:stCondLst>
                                  <p:childTnLst>
                                    <p:set>
                                      <p:cBhvr>
                                        <p:cTn id="275" dur="1" fill="hold">
                                          <p:stCondLst>
                                            <p:cond delay="0"/>
                                          </p:stCondLst>
                                        </p:cTn>
                                        <p:tgtEl>
                                          <p:spTgt spid="10375"/>
                                        </p:tgtEl>
                                        <p:attrNameLst>
                                          <p:attrName>style.visibility</p:attrName>
                                        </p:attrNameLst>
                                      </p:cBhvr>
                                      <p:to>
                                        <p:strVal val="visible"/>
                                      </p:to>
                                    </p:set>
                                    <p:anim calcmode="lin" valueType="num">
                                      <p:cBhvr>
                                        <p:cTn id="276" dur="500" fill="hold"/>
                                        <p:tgtEl>
                                          <p:spTgt spid="10375"/>
                                        </p:tgtEl>
                                        <p:attrNameLst>
                                          <p:attrName>ppt_w</p:attrName>
                                        </p:attrNameLst>
                                      </p:cBhvr>
                                      <p:tavLst>
                                        <p:tav tm="0">
                                          <p:val>
                                            <p:fltVal val="0"/>
                                          </p:val>
                                        </p:tav>
                                        <p:tav tm="100000">
                                          <p:val>
                                            <p:strVal val="#ppt_w"/>
                                          </p:val>
                                        </p:tav>
                                      </p:tavLst>
                                    </p:anim>
                                    <p:anim calcmode="lin" valueType="num">
                                      <p:cBhvr>
                                        <p:cTn id="277" dur="500" fill="hold"/>
                                        <p:tgtEl>
                                          <p:spTgt spid="10375"/>
                                        </p:tgtEl>
                                        <p:attrNameLst>
                                          <p:attrName>ppt_h</p:attrName>
                                        </p:attrNameLst>
                                      </p:cBhvr>
                                      <p:tavLst>
                                        <p:tav tm="0">
                                          <p:val>
                                            <p:strVal val="#ppt_h"/>
                                          </p:val>
                                        </p:tav>
                                        <p:tav tm="100000">
                                          <p:val>
                                            <p:strVal val="#ppt_h"/>
                                          </p:val>
                                        </p:tav>
                                      </p:tavLst>
                                    </p:anim>
                                  </p:childTnLst>
                                </p:cTn>
                              </p:par>
                              <p:par>
                                <p:cTn id="278" presetID="17" presetClass="entr" presetSubtype="10" fill="hold" grpId="0" nodeType="withEffect">
                                  <p:stCondLst>
                                    <p:cond delay="0"/>
                                  </p:stCondLst>
                                  <p:childTnLst>
                                    <p:set>
                                      <p:cBhvr>
                                        <p:cTn id="279" dur="1" fill="hold">
                                          <p:stCondLst>
                                            <p:cond delay="0"/>
                                          </p:stCondLst>
                                        </p:cTn>
                                        <p:tgtEl>
                                          <p:spTgt spid="10376"/>
                                        </p:tgtEl>
                                        <p:attrNameLst>
                                          <p:attrName>style.visibility</p:attrName>
                                        </p:attrNameLst>
                                      </p:cBhvr>
                                      <p:to>
                                        <p:strVal val="visible"/>
                                      </p:to>
                                    </p:set>
                                    <p:anim calcmode="lin" valueType="num">
                                      <p:cBhvr>
                                        <p:cTn id="280" dur="500" fill="hold"/>
                                        <p:tgtEl>
                                          <p:spTgt spid="10376"/>
                                        </p:tgtEl>
                                        <p:attrNameLst>
                                          <p:attrName>ppt_w</p:attrName>
                                        </p:attrNameLst>
                                      </p:cBhvr>
                                      <p:tavLst>
                                        <p:tav tm="0">
                                          <p:val>
                                            <p:fltVal val="0"/>
                                          </p:val>
                                        </p:tav>
                                        <p:tav tm="100000">
                                          <p:val>
                                            <p:strVal val="#ppt_w"/>
                                          </p:val>
                                        </p:tav>
                                      </p:tavLst>
                                    </p:anim>
                                    <p:anim calcmode="lin" valueType="num">
                                      <p:cBhvr>
                                        <p:cTn id="281" dur="500" fill="hold"/>
                                        <p:tgtEl>
                                          <p:spTgt spid="10376"/>
                                        </p:tgtEl>
                                        <p:attrNameLst>
                                          <p:attrName>ppt_h</p:attrName>
                                        </p:attrNameLst>
                                      </p:cBhvr>
                                      <p:tavLst>
                                        <p:tav tm="0">
                                          <p:val>
                                            <p:strVal val="#ppt_h"/>
                                          </p:val>
                                        </p:tav>
                                        <p:tav tm="100000">
                                          <p:val>
                                            <p:strVal val="#ppt_h"/>
                                          </p:val>
                                        </p:tav>
                                      </p:tavLst>
                                    </p:anim>
                                  </p:childTnLst>
                                </p:cTn>
                              </p:par>
                              <p:par>
                                <p:cTn id="282" presetID="22" presetClass="emph" presetSubtype="0" fill="hold" grpId="1" nodeType="withEffect">
                                  <p:stCondLst>
                                    <p:cond delay="0"/>
                                  </p:stCondLst>
                                  <p:childTnLst>
                                    <p:animClr clrSpc="hsl" dir="cw">
                                      <p:cBhvr override="childStyle">
                                        <p:cTn id="283" dur="500" fill="hold"/>
                                        <p:tgtEl>
                                          <p:spTgt spid="10376"/>
                                        </p:tgtEl>
                                        <p:attrNameLst>
                                          <p:attrName>style.color</p:attrName>
                                        </p:attrNameLst>
                                      </p:cBhvr>
                                      <p:by>
                                        <p:hsl h="-7200000" s="0" l="0"/>
                                      </p:by>
                                    </p:animClr>
                                    <p:animClr clrSpc="hsl" dir="cw">
                                      <p:cBhvr>
                                        <p:cTn id="284" dur="500" fill="hold"/>
                                        <p:tgtEl>
                                          <p:spTgt spid="10376"/>
                                        </p:tgtEl>
                                        <p:attrNameLst>
                                          <p:attrName>fillcolor</p:attrName>
                                        </p:attrNameLst>
                                      </p:cBhvr>
                                      <p:by>
                                        <p:hsl h="-7200000" s="0" l="0"/>
                                      </p:by>
                                    </p:animClr>
                                    <p:animClr clrSpc="hsl" dir="cw">
                                      <p:cBhvr>
                                        <p:cTn id="285" dur="500" fill="hold"/>
                                        <p:tgtEl>
                                          <p:spTgt spid="10376"/>
                                        </p:tgtEl>
                                        <p:attrNameLst>
                                          <p:attrName>stroke.color</p:attrName>
                                        </p:attrNameLst>
                                      </p:cBhvr>
                                      <p:by>
                                        <p:hsl h="-7200000" s="0" l="0"/>
                                      </p:by>
                                    </p:animClr>
                                    <p:set>
                                      <p:cBhvr>
                                        <p:cTn id="286" dur="500" fill="hold"/>
                                        <p:tgtEl>
                                          <p:spTgt spid="10376"/>
                                        </p:tgtEl>
                                        <p:attrNameLst>
                                          <p:attrName>fill.type</p:attrName>
                                        </p:attrNameLst>
                                      </p:cBhvr>
                                      <p:to>
                                        <p:strVal val="solid"/>
                                      </p:to>
                                    </p:set>
                                  </p:childTnLst>
                                </p:cTn>
                              </p:par>
                            </p:childTnLst>
                          </p:cTn>
                        </p:par>
                      </p:childTnLst>
                    </p:cTn>
                  </p:par>
                  <p:par>
                    <p:cTn id="287" fill="hold" nodeType="clickPar">
                      <p:stCondLst>
                        <p:cond delay="indefinite"/>
                      </p:stCondLst>
                      <p:childTnLst>
                        <p:par>
                          <p:cTn id="288" fill="hold" nodeType="withGroup">
                            <p:stCondLst>
                              <p:cond delay="0"/>
                            </p:stCondLst>
                            <p:childTnLst>
                              <p:par>
                                <p:cTn id="289" presetID="17" presetClass="entr" presetSubtype="10" fill="hold" grpId="0" nodeType="clickEffect">
                                  <p:stCondLst>
                                    <p:cond delay="0"/>
                                  </p:stCondLst>
                                  <p:childTnLst>
                                    <p:set>
                                      <p:cBhvr>
                                        <p:cTn id="290" dur="1" fill="hold">
                                          <p:stCondLst>
                                            <p:cond delay="0"/>
                                          </p:stCondLst>
                                        </p:cTn>
                                        <p:tgtEl>
                                          <p:spTgt spid="10379"/>
                                        </p:tgtEl>
                                        <p:attrNameLst>
                                          <p:attrName>style.visibility</p:attrName>
                                        </p:attrNameLst>
                                      </p:cBhvr>
                                      <p:to>
                                        <p:strVal val="visible"/>
                                      </p:to>
                                    </p:set>
                                    <p:anim calcmode="lin" valueType="num">
                                      <p:cBhvr>
                                        <p:cTn id="291" dur="500" fill="hold"/>
                                        <p:tgtEl>
                                          <p:spTgt spid="10379"/>
                                        </p:tgtEl>
                                        <p:attrNameLst>
                                          <p:attrName>ppt_w</p:attrName>
                                        </p:attrNameLst>
                                      </p:cBhvr>
                                      <p:tavLst>
                                        <p:tav tm="0">
                                          <p:val>
                                            <p:fltVal val="0"/>
                                          </p:val>
                                        </p:tav>
                                        <p:tav tm="100000">
                                          <p:val>
                                            <p:strVal val="#ppt_w"/>
                                          </p:val>
                                        </p:tav>
                                      </p:tavLst>
                                    </p:anim>
                                    <p:anim calcmode="lin" valueType="num">
                                      <p:cBhvr>
                                        <p:cTn id="292" dur="500" fill="hold"/>
                                        <p:tgtEl>
                                          <p:spTgt spid="10379"/>
                                        </p:tgtEl>
                                        <p:attrNameLst>
                                          <p:attrName>ppt_h</p:attrName>
                                        </p:attrNameLst>
                                      </p:cBhvr>
                                      <p:tavLst>
                                        <p:tav tm="0">
                                          <p:val>
                                            <p:strVal val="#ppt_h"/>
                                          </p:val>
                                        </p:tav>
                                        <p:tav tm="100000">
                                          <p:val>
                                            <p:strVal val="#ppt_h"/>
                                          </p:val>
                                        </p:tav>
                                      </p:tavLst>
                                    </p:anim>
                                  </p:childTnLst>
                                </p:cTn>
                              </p:par>
                            </p:childTnLst>
                          </p:cTn>
                        </p:par>
                      </p:childTnLst>
                    </p:cTn>
                  </p:par>
                  <p:par>
                    <p:cTn id="293" fill="hold" nodeType="clickPar">
                      <p:stCondLst>
                        <p:cond delay="indefinite"/>
                      </p:stCondLst>
                      <p:childTnLst>
                        <p:par>
                          <p:cTn id="294" fill="hold" nodeType="withGroup">
                            <p:stCondLst>
                              <p:cond delay="0"/>
                            </p:stCondLst>
                            <p:childTnLst>
                              <p:par>
                                <p:cTn id="295" presetID="53" presetClass="exit" presetSubtype="0" fill="hold" grpId="1" nodeType="clickEffect">
                                  <p:stCondLst>
                                    <p:cond delay="0"/>
                                  </p:stCondLst>
                                  <p:childTnLst>
                                    <p:anim calcmode="lin" valueType="num">
                                      <p:cBhvr>
                                        <p:cTn id="296" dur="500"/>
                                        <p:tgtEl>
                                          <p:spTgt spid="10379"/>
                                        </p:tgtEl>
                                        <p:attrNameLst>
                                          <p:attrName>ppt_w</p:attrName>
                                        </p:attrNameLst>
                                      </p:cBhvr>
                                      <p:tavLst>
                                        <p:tav tm="0">
                                          <p:val>
                                            <p:strVal val="ppt_w"/>
                                          </p:val>
                                        </p:tav>
                                        <p:tav tm="100000">
                                          <p:val>
                                            <p:fltVal val="0"/>
                                          </p:val>
                                        </p:tav>
                                      </p:tavLst>
                                    </p:anim>
                                    <p:anim calcmode="lin" valueType="num">
                                      <p:cBhvr>
                                        <p:cTn id="297" dur="500"/>
                                        <p:tgtEl>
                                          <p:spTgt spid="10379"/>
                                        </p:tgtEl>
                                        <p:attrNameLst>
                                          <p:attrName>ppt_h</p:attrName>
                                        </p:attrNameLst>
                                      </p:cBhvr>
                                      <p:tavLst>
                                        <p:tav tm="0">
                                          <p:val>
                                            <p:strVal val="ppt_h"/>
                                          </p:val>
                                        </p:tav>
                                        <p:tav tm="100000">
                                          <p:val>
                                            <p:fltVal val="0"/>
                                          </p:val>
                                        </p:tav>
                                      </p:tavLst>
                                    </p:anim>
                                    <p:animEffect transition="out" filter="fade">
                                      <p:cBhvr>
                                        <p:cTn id="298" dur="500"/>
                                        <p:tgtEl>
                                          <p:spTgt spid="10379"/>
                                        </p:tgtEl>
                                      </p:cBhvr>
                                    </p:animEffect>
                                    <p:set>
                                      <p:cBhvr>
                                        <p:cTn id="299" dur="1" fill="hold">
                                          <p:stCondLst>
                                            <p:cond delay="499"/>
                                          </p:stCondLst>
                                        </p:cTn>
                                        <p:tgtEl>
                                          <p:spTgt spid="10379"/>
                                        </p:tgtEl>
                                        <p:attrNameLst>
                                          <p:attrName>style.visibility</p:attrName>
                                        </p:attrNameLst>
                                      </p:cBhvr>
                                      <p:to>
                                        <p:strVal val="hidden"/>
                                      </p:to>
                                    </p:set>
                                  </p:childTnLst>
                                </p:cTn>
                              </p:par>
                            </p:childTnLst>
                          </p:cTn>
                        </p:par>
                      </p:childTnLst>
                    </p:cTn>
                  </p:par>
                  <p:par>
                    <p:cTn id="300" fill="hold" nodeType="clickPar">
                      <p:stCondLst>
                        <p:cond delay="indefinite"/>
                      </p:stCondLst>
                      <p:childTnLst>
                        <p:par>
                          <p:cTn id="301" fill="hold" nodeType="withGroup">
                            <p:stCondLst>
                              <p:cond delay="0"/>
                            </p:stCondLst>
                            <p:childTnLst>
                              <p:par>
                                <p:cTn id="302" presetID="23" presetClass="entr" presetSubtype="16" fill="hold" grpId="0" nodeType="clickEffect">
                                  <p:stCondLst>
                                    <p:cond delay="0"/>
                                  </p:stCondLst>
                                  <p:childTnLst>
                                    <p:set>
                                      <p:cBhvr>
                                        <p:cTn id="303" dur="1" fill="hold">
                                          <p:stCondLst>
                                            <p:cond delay="0"/>
                                          </p:stCondLst>
                                        </p:cTn>
                                        <p:tgtEl>
                                          <p:spTgt spid="10383"/>
                                        </p:tgtEl>
                                        <p:attrNameLst>
                                          <p:attrName>style.visibility</p:attrName>
                                        </p:attrNameLst>
                                      </p:cBhvr>
                                      <p:to>
                                        <p:strVal val="visible"/>
                                      </p:to>
                                    </p:set>
                                    <p:anim calcmode="lin" valueType="num">
                                      <p:cBhvr>
                                        <p:cTn id="304" dur="500" fill="hold"/>
                                        <p:tgtEl>
                                          <p:spTgt spid="10383"/>
                                        </p:tgtEl>
                                        <p:attrNameLst>
                                          <p:attrName>ppt_w</p:attrName>
                                        </p:attrNameLst>
                                      </p:cBhvr>
                                      <p:tavLst>
                                        <p:tav tm="0">
                                          <p:val>
                                            <p:fltVal val="0"/>
                                          </p:val>
                                        </p:tav>
                                        <p:tav tm="100000">
                                          <p:val>
                                            <p:strVal val="#ppt_w"/>
                                          </p:val>
                                        </p:tav>
                                      </p:tavLst>
                                    </p:anim>
                                    <p:anim calcmode="lin" valueType="num">
                                      <p:cBhvr>
                                        <p:cTn id="305" dur="500" fill="hold"/>
                                        <p:tgtEl>
                                          <p:spTgt spid="1038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24" grpId="0" animBg="1"/>
      <p:bldP spid="10324" grpId="1" animBg="1"/>
      <p:bldP spid="10325" grpId="0" animBg="1"/>
      <p:bldP spid="10325" grpId="1" animBg="1"/>
      <p:bldP spid="10326" grpId="0" animBg="1"/>
      <p:bldP spid="10327" grpId="0" animBg="1"/>
      <p:bldP spid="10328" grpId="0" animBg="1"/>
      <p:bldP spid="10328" grpId="1" animBg="1"/>
      <p:bldP spid="10329" grpId="0" animBg="1"/>
      <p:bldP spid="10331" grpId="0" animBg="1"/>
      <p:bldP spid="10332" grpId="0"/>
      <p:bldP spid="10333" grpId="0"/>
      <p:bldP spid="10334" grpId="0" animBg="1"/>
      <p:bldP spid="10335" grpId="0"/>
      <p:bldP spid="10336" grpId="0"/>
      <p:bldP spid="10337" grpId="0"/>
      <p:bldP spid="10338" grpId="0" animBg="1"/>
      <p:bldP spid="10339" grpId="0"/>
      <p:bldP spid="10340" grpId="0"/>
      <p:bldP spid="10341" grpId="0" animBg="1"/>
      <p:bldP spid="10342" grpId="0"/>
      <p:bldP spid="10343" grpId="0" animBg="1"/>
      <p:bldP spid="10344" grpId="0"/>
      <p:bldP spid="10345" grpId="0"/>
      <p:bldP spid="10346" grpId="0" animBg="1"/>
      <p:bldP spid="10347" grpId="0" animBg="1"/>
      <p:bldP spid="10348" grpId="0"/>
      <p:bldP spid="10348" grpId="1"/>
      <p:bldP spid="10349" grpId="0"/>
      <p:bldP spid="10350" grpId="0"/>
      <p:bldP spid="10351" grpId="0" animBg="1"/>
      <p:bldP spid="10352" grpId="0"/>
      <p:bldP spid="10356" grpId="0"/>
      <p:bldP spid="10357" grpId="0"/>
      <p:bldP spid="10358" grpId="0" animBg="1"/>
      <p:bldP spid="10359" grpId="0"/>
      <p:bldP spid="10360" grpId="0"/>
      <p:bldP spid="10361" grpId="0" animBg="1"/>
      <p:bldP spid="10362" grpId="0"/>
      <p:bldP spid="10363" grpId="0"/>
      <p:bldP spid="10364" grpId="0"/>
      <p:bldP spid="10365" grpId="0"/>
      <p:bldP spid="10365" grpId="1"/>
      <p:bldP spid="10366" grpId="0" animBg="1"/>
      <p:bldP spid="10367" grpId="0"/>
      <p:bldP spid="10368" grpId="0"/>
      <p:bldP spid="10368" grpId="1"/>
      <p:bldP spid="10369" grpId="0" animBg="1"/>
      <p:bldP spid="10370" grpId="0"/>
      <p:bldP spid="10371" grpId="0"/>
      <p:bldP spid="10372" grpId="0"/>
      <p:bldP spid="10373" grpId="0" animBg="1"/>
      <p:bldP spid="10374" grpId="0"/>
      <p:bldP spid="10375" grpId="0"/>
      <p:bldP spid="10376" grpId="0"/>
      <p:bldP spid="10376" grpId="1"/>
      <p:bldP spid="10377" grpId="0" animBg="1"/>
      <p:bldP spid="10378" grpId="0"/>
      <p:bldP spid="10379" grpId="0"/>
      <p:bldP spid="10379" grpId="1"/>
      <p:bldP spid="1038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7"/>
          <p:cNvSpPr txBox="1">
            <a:spLocks noChangeArrowheads="1"/>
          </p:cNvSpPr>
          <p:nvPr/>
        </p:nvSpPr>
        <p:spPr bwMode="auto">
          <a:xfrm>
            <a:off x="685800" y="4124325"/>
            <a:ext cx="8458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endParaRPr lang="en-US" sz="2800" b="1"/>
          </a:p>
        </p:txBody>
      </p:sp>
      <p:sp>
        <p:nvSpPr>
          <p:cNvPr id="19468" name="AutoShape 12"/>
          <p:cNvSpPr>
            <a:spLocks noChangeArrowheads="1"/>
          </p:cNvSpPr>
          <p:nvPr/>
        </p:nvSpPr>
        <p:spPr bwMode="auto">
          <a:xfrm>
            <a:off x="1600200" y="1828800"/>
            <a:ext cx="6096000" cy="1371600"/>
          </a:xfrm>
          <a:prstGeom prst="flowChartAlternateProcess">
            <a:avLst/>
          </a:prstGeom>
          <a:solidFill>
            <a:schemeClr val="accent1"/>
          </a:solidFill>
          <a:ln w="9525">
            <a:solidFill>
              <a:schemeClr val="tx1"/>
            </a:solidFill>
            <a:miter lim="800000"/>
            <a:headEnd/>
            <a:tailEnd/>
          </a:ln>
        </p:spPr>
        <p:txBody>
          <a:bodyPr wrap="none" anchor="ctr"/>
          <a:lstStyle/>
          <a:p>
            <a:endParaRPr lang="en-US"/>
          </a:p>
        </p:txBody>
      </p:sp>
      <p:sp>
        <p:nvSpPr>
          <p:cNvPr id="19469" name="Rectangle 13"/>
          <p:cNvSpPr>
            <a:spLocks noChangeArrowheads="1"/>
          </p:cNvSpPr>
          <p:nvPr/>
        </p:nvSpPr>
        <p:spPr bwMode="auto">
          <a:xfrm>
            <a:off x="1752600" y="1981200"/>
            <a:ext cx="5791200" cy="1066800"/>
          </a:xfrm>
          <a:prstGeom prst="rect">
            <a:avLst/>
          </a:prstGeom>
          <a:solidFill>
            <a:schemeClr val="accent1"/>
          </a:solidFill>
          <a:ln w="9525">
            <a:solidFill>
              <a:schemeClr val="accent1"/>
            </a:solidFill>
            <a:miter lim="800000"/>
            <a:headEnd/>
            <a:tailEnd/>
          </a:ln>
        </p:spPr>
        <p:txBody>
          <a:bodyPr wrap="none" anchor="ctr"/>
          <a:lstStyle/>
          <a:p>
            <a:pPr algn="ctr"/>
            <a:r>
              <a:rPr lang="en-US" altLang="ja-JP" sz="2800">
                <a:solidFill>
                  <a:srgbClr val="0000CC"/>
                </a:solidFill>
                <a:ea typeface="MS PGothic" pitchFamily="34" charset="-128"/>
              </a:rPr>
              <a:t>Muốn trừ hai phân số cùng mẫu số</a:t>
            </a:r>
          </a:p>
          <a:p>
            <a:pPr algn="ctr"/>
            <a:r>
              <a:rPr lang="en-US" altLang="ja-JP" sz="2800">
                <a:solidFill>
                  <a:srgbClr val="0000CC"/>
                </a:solidFill>
                <a:ea typeface="MS PGothic" pitchFamily="34" charset="-128"/>
              </a:rPr>
              <a:t> ta làm thế nào?</a:t>
            </a:r>
            <a:endParaRPr lang="en-US" sz="2800">
              <a:solidFill>
                <a:srgbClr val="0000CC"/>
              </a:solidFill>
            </a:endParaRPr>
          </a:p>
        </p:txBody>
      </p:sp>
      <p:sp>
        <p:nvSpPr>
          <p:cNvPr id="19470" name="AutoShape 14"/>
          <p:cNvSpPr>
            <a:spLocks noChangeArrowheads="1"/>
          </p:cNvSpPr>
          <p:nvPr/>
        </p:nvSpPr>
        <p:spPr bwMode="auto">
          <a:xfrm>
            <a:off x="990600" y="2743200"/>
            <a:ext cx="7315200" cy="1600200"/>
          </a:xfrm>
          <a:prstGeom prst="flowChartAlternateProcess">
            <a:avLst/>
          </a:prstGeom>
          <a:solidFill>
            <a:srgbClr val="FFFFCC"/>
          </a:solidFill>
          <a:ln w="28575">
            <a:solidFill>
              <a:srgbClr val="0000CC"/>
            </a:solidFill>
            <a:miter lim="800000"/>
            <a:headEnd/>
            <a:tailEnd/>
          </a:ln>
        </p:spPr>
        <p:txBody>
          <a:bodyPr wrap="none" anchor="ctr"/>
          <a:lstStyle/>
          <a:p>
            <a:endParaRPr lang="en-US"/>
          </a:p>
        </p:txBody>
      </p:sp>
      <p:sp>
        <p:nvSpPr>
          <p:cNvPr id="19471" name="Text Box 15"/>
          <p:cNvSpPr txBox="1">
            <a:spLocks noChangeArrowheads="1"/>
          </p:cNvSpPr>
          <p:nvPr/>
        </p:nvSpPr>
        <p:spPr bwMode="auto">
          <a:xfrm>
            <a:off x="1219200" y="2895600"/>
            <a:ext cx="70104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800">
                <a:solidFill>
                  <a:srgbClr val="0000CC"/>
                </a:solidFill>
                <a:ea typeface="MS PGothic" pitchFamily="34" charset="-128"/>
              </a:rPr>
              <a:t>Muốn trừ hai phân số </a:t>
            </a:r>
            <a:r>
              <a:rPr lang="en-US" altLang="ja-JP" sz="2800">
                <a:solidFill>
                  <a:srgbClr val="FF0000"/>
                </a:solidFill>
                <a:ea typeface="MS PGothic" pitchFamily="34" charset="-128"/>
              </a:rPr>
              <a:t>cùng mẫu số</a:t>
            </a:r>
            <a:r>
              <a:rPr lang="en-US" altLang="ja-JP" sz="2800">
                <a:solidFill>
                  <a:srgbClr val="0000CC"/>
                </a:solidFill>
                <a:ea typeface="MS PGothic" pitchFamily="34" charset="-128"/>
              </a:rPr>
              <a:t>, ta </a:t>
            </a:r>
            <a:r>
              <a:rPr lang="en-US" altLang="ja-JP" sz="2800">
                <a:solidFill>
                  <a:srgbClr val="FF0000"/>
                </a:solidFill>
                <a:ea typeface="MS PGothic" pitchFamily="34" charset="-128"/>
              </a:rPr>
              <a:t>trừ tử số của phân số thứ nhất</a:t>
            </a:r>
            <a:r>
              <a:rPr lang="en-US" altLang="ja-JP" sz="2800">
                <a:solidFill>
                  <a:srgbClr val="0000CC"/>
                </a:solidFill>
                <a:ea typeface="MS PGothic" pitchFamily="34" charset="-128"/>
              </a:rPr>
              <a:t> cho </a:t>
            </a:r>
            <a:r>
              <a:rPr lang="en-US" altLang="ja-JP" sz="2800">
                <a:solidFill>
                  <a:srgbClr val="FF0000"/>
                </a:solidFill>
                <a:ea typeface="MS PGothic" pitchFamily="34" charset="-128"/>
              </a:rPr>
              <a:t>tử số của phân số thứ hai</a:t>
            </a:r>
            <a:r>
              <a:rPr lang="en-US" altLang="ja-JP" sz="2800">
                <a:solidFill>
                  <a:srgbClr val="0000CC"/>
                </a:solidFill>
                <a:ea typeface="MS PGothic" pitchFamily="34" charset="-128"/>
              </a:rPr>
              <a:t> và </a:t>
            </a:r>
            <a:r>
              <a:rPr lang="en-US" altLang="ja-JP" sz="2800">
                <a:solidFill>
                  <a:srgbClr val="FF0000"/>
                </a:solidFill>
                <a:ea typeface="MS PGothic" pitchFamily="34" charset="-128"/>
              </a:rPr>
              <a:t>giữ nguyên mẫu số.</a:t>
            </a:r>
            <a:endParaRPr lang="en-US" sz="2800">
              <a:solidFill>
                <a:srgbClr val="FF0000"/>
              </a:solidFill>
            </a:endParaRPr>
          </a:p>
        </p:txBody>
      </p:sp>
      <p:sp>
        <p:nvSpPr>
          <p:cNvPr id="19473" name="WordArt 17"/>
          <p:cNvSpPr>
            <a:spLocks noChangeArrowheads="1" noChangeShapeType="1" noTextEdit="1"/>
          </p:cNvSpPr>
          <p:nvPr/>
        </p:nvSpPr>
        <p:spPr bwMode="auto">
          <a:xfrm>
            <a:off x="3352800" y="2133600"/>
            <a:ext cx="2038350" cy="523875"/>
          </a:xfrm>
          <a:prstGeom prst="rect">
            <a:avLst/>
          </a:prstGeom>
        </p:spPr>
        <p:txBody>
          <a:bodyPr wrap="none" fromWordArt="1">
            <a:prstTxWarp prst="textPlain">
              <a:avLst>
                <a:gd name="adj" fmla="val 50000"/>
              </a:avLst>
            </a:prstTxWarp>
          </a:bodyPr>
          <a:lstStyle/>
          <a:p>
            <a:pPr algn="ctr"/>
            <a:r>
              <a:rPr lang="en-US" sz="3600" kern="10">
                <a:ln w="19050">
                  <a:solidFill>
                    <a:srgbClr val="0000CC"/>
                  </a:solidFill>
                  <a:round/>
                  <a:headEnd/>
                  <a:tailEnd/>
                </a:ln>
                <a:solidFill>
                  <a:srgbClr val="0066CC"/>
                </a:solidFill>
                <a:effectLst>
                  <a:outerShdw dist="35921" dir="2700000" algn="ctr" rotWithShape="0">
                    <a:srgbClr val="990000"/>
                  </a:outerShdw>
                </a:effectLst>
                <a:latin typeface="Times New Roman"/>
                <a:cs typeface="Times New Roman"/>
              </a:rPr>
              <a:t>GHI NHỚ:</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9469"/>
                                        </p:tgtEl>
                                        <p:attrNameLst>
                                          <p:attrName>style.visibility</p:attrName>
                                        </p:attrNameLst>
                                      </p:cBhvr>
                                      <p:to>
                                        <p:strVal val="visible"/>
                                      </p:to>
                                    </p:set>
                                    <p:anim calcmode="lin" valueType="num">
                                      <p:cBhvr>
                                        <p:cTn id="7" dur="500" fill="hold"/>
                                        <p:tgtEl>
                                          <p:spTgt spid="19469"/>
                                        </p:tgtEl>
                                        <p:attrNameLst>
                                          <p:attrName>ppt_w</p:attrName>
                                        </p:attrNameLst>
                                      </p:cBhvr>
                                      <p:tavLst>
                                        <p:tav tm="0">
                                          <p:val>
                                            <p:fltVal val="0"/>
                                          </p:val>
                                        </p:tav>
                                        <p:tav tm="100000">
                                          <p:val>
                                            <p:strVal val="#ppt_w"/>
                                          </p:val>
                                        </p:tav>
                                      </p:tavLst>
                                    </p:anim>
                                    <p:anim calcmode="lin" valueType="num">
                                      <p:cBhvr>
                                        <p:cTn id="8" dur="500" fill="hold"/>
                                        <p:tgtEl>
                                          <p:spTgt spid="19469"/>
                                        </p:tgtEl>
                                        <p:attrNameLst>
                                          <p:attrName>ppt_h</p:attrName>
                                        </p:attrNameLst>
                                      </p:cBhvr>
                                      <p:tavLst>
                                        <p:tav tm="0">
                                          <p:val>
                                            <p:fltVal val="0"/>
                                          </p:val>
                                        </p:tav>
                                        <p:tav tm="100000">
                                          <p:val>
                                            <p:strVal val="#ppt_h"/>
                                          </p:val>
                                        </p:tav>
                                      </p:tavLst>
                                    </p:anim>
                                  </p:childTnLst>
                                </p:cTn>
                              </p:par>
                              <p:par>
                                <p:cTn id="9" presetID="4" presetClass="entr" presetSubtype="16" fill="hold" grpId="0" nodeType="withEffect">
                                  <p:stCondLst>
                                    <p:cond delay="0"/>
                                  </p:stCondLst>
                                  <p:childTnLst>
                                    <p:set>
                                      <p:cBhvr>
                                        <p:cTn id="10" dur="1" fill="hold">
                                          <p:stCondLst>
                                            <p:cond delay="0"/>
                                          </p:stCondLst>
                                        </p:cTn>
                                        <p:tgtEl>
                                          <p:spTgt spid="19468"/>
                                        </p:tgtEl>
                                        <p:attrNameLst>
                                          <p:attrName>style.visibility</p:attrName>
                                        </p:attrNameLst>
                                      </p:cBhvr>
                                      <p:to>
                                        <p:strVal val="visible"/>
                                      </p:to>
                                    </p:set>
                                    <p:animEffect transition="in" filter="box(in)">
                                      <p:cBhvr>
                                        <p:cTn id="11" dur="500"/>
                                        <p:tgtEl>
                                          <p:spTgt spid="19468"/>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 presetClass="exit" presetSubtype="16" fill="hold" grpId="1" nodeType="clickEffect">
                                  <p:stCondLst>
                                    <p:cond delay="0"/>
                                  </p:stCondLst>
                                  <p:childTnLst>
                                    <p:animEffect transition="out" filter="box(in)">
                                      <p:cBhvr>
                                        <p:cTn id="15" dur="500"/>
                                        <p:tgtEl>
                                          <p:spTgt spid="19469"/>
                                        </p:tgtEl>
                                      </p:cBhvr>
                                    </p:animEffect>
                                    <p:set>
                                      <p:cBhvr>
                                        <p:cTn id="16" dur="1" fill="hold">
                                          <p:stCondLst>
                                            <p:cond delay="499"/>
                                          </p:stCondLst>
                                        </p:cTn>
                                        <p:tgtEl>
                                          <p:spTgt spid="19469"/>
                                        </p:tgtEl>
                                        <p:attrNameLst>
                                          <p:attrName>style.visibility</p:attrName>
                                        </p:attrNameLst>
                                      </p:cBhvr>
                                      <p:to>
                                        <p:strVal val="hidden"/>
                                      </p:to>
                                    </p:set>
                                  </p:childTnLst>
                                </p:cTn>
                              </p:par>
                              <p:par>
                                <p:cTn id="17" presetID="4" presetClass="exit" presetSubtype="16" fill="hold" grpId="1" nodeType="withEffect">
                                  <p:stCondLst>
                                    <p:cond delay="0"/>
                                  </p:stCondLst>
                                  <p:childTnLst>
                                    <p:animEffect transition="out" filter="box(in)">
                                      <p:cBhvr>
                                        <p:cTn id="18" dur="500"/>
                                        <p:tgtEl>
                                          <p:spTgt spid="19468"/>
                                        </p:tgtEl>
                                      </p:cBhvr>
                                    </p:animEffect>
                                    <p:set>
                                      <p:cBhvr>
                                        <p:cTn id="19" dur="1" fill="hold">
                                          <p:stCondLst>
                                            <p:cond delay="499"/>
                                          </p:stCondLst>
                                        </p:cTn>
                                        <p:tgtEl>
                                          <p:spTgt spid="19468"/>
                                        </p:tgtEl>
                                        <p:attrNameLst>
                                          <p:attrName>style.visibility</p:attrName>
                                        </p:attrNameLst>
                                      </p:cBhvr>
                                      <p:to>
                                        <p:strVal val="hidden"/>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21" presetClass="entr" presetSubtype="4" fill="hold" grpId="0" nodeType="clickEffect">
                                  <p:stCondLst>
                                    <p:cond delay="0"/>
                                  </p:stCondLst>
                                  <p:childTnLst>
                                    <p:set>
                                      <p:cBhvr>
                                        <p:cTn id="23" dur="1" fill="hold">
                                          <p:stCondLst>
                                            <p:cond delay="0"/>
                                          </p:stCondLst>
                                        </p:cTn>
                                        <p:tgtEl>
                                          <p:spTgt spid="19471"/>
                                        </p:tgtEl>
                                        <p:attrNameLst>
                                          <p:attrName>style.visibility</p:attrName>
                                        </p:attrNameLst>
                                      </p:cBhvr>
                                      <p:to>
                                        <p:strVal val="visible"/>
                                      </p:to>
                                    </p:set>
                                    <p:animEffect transition="in" filter="wheel(4)">
                                      <p:cBhvr>
                                        <p:cTn id="24" dur="1000"/>
                                        <p:tgtEl>
                                          <p:spTgt spid="19471"/>
                                        </p:tgtEl>
                                      </p:cBhvr>
                                    </p:animEffect>
                                  </p:childTnLst>
                                </p:cTn>
                              </p:par>
                            </p:childTnLst>
                          </p:cTn>
                        </p:par>
                        <p:par>
                          <p:cTn id="25" fill="hold" nodeType="afterGroup">
                            <p:stCondLst>
                              <p:cond delay="1000"/>
                            </p:stCondLst>
                            <p:childTnLst>
                              <p:par>
                                <p:cTn id="26" presetID="20" presetClass="entr" presetSubtype="0" fill="hold" grpId="0" nodeType="afterEffect">
                                  <p:stCondLst>
                                    <p:cond delay="0"/>
                                  </p:stCondLst>
                                  <p:childTnLst>
                                    <p:set>
                                      <p:cBhvr>
                                        <p:cTn id="27" dur="1" fill="hold">
                                          <p:stCondLst>
                                            <p:cond delay="0"/>
                                          </p:stCondLst>
                                        </p:cTn>
                                        <p:tgtEl>
                                          <p:spTgt spid="19470"/>
                                        </p:tgtEl>
                                        <p:attrNameLst>
                                          <p:attrName>style.visibility</p:attrName>
                                        </p:attrNameLst>
                                      </p:cBhvr>
                                      <p:to>
                                        <p:strVal val="visible"/>
                                      </p:to>
                                    </p:set>
                                    <p:animEffect transition="in" filter="wedge">
                                      <p:cBhvr>
                                        <p:cTn id="28" dur="2000"/>
                                        <p:tgtEl>
                                          <p:spTgt spid="19470"/>
                                        </p:tgtEl>
                                      </p:cBhvr>
                                    </p:animEffect>
                                  </p:childTnLst>
                                </p:cTn>
                              </p:par>
                            </p:childTnLst>
                          </p:cTn>
                        </p:par>
                        <p:par>
                          <p:cTn id="29" fill="hold" nodeType="afterGroup">
                            <p:stCondLst>
                              <p:cond delay="3000"/>
                            </p:stCondLst>
                            <p:childTnLst>
                              <p:par>
                                <p:cTn id="30" presetID="10" presetClass="entr" presetSubtype="0" fill="hold" grpId="0" nodeType="afterEffect">
                                  <p:stCondLst>
                                    <p:cond delay="0"/>
                                  </p:stCondLst>
                                  <p:childTnLst>
                                    <p:set>
                                      <p:cBhvr>
                                        <p:cTn id="31" dur="1" fill="hold">
                                          <p:stCondLst>
                                            <p:cond delay="0"/>
                                          </p:stCondLst>
                                        </p:cTn>
                                        <p:tgtEl>
                                          <p:spTgt spid="19473"/>
                                        </p:tgtEl>
                                        <p:attrNameLst>
                                          <p:attrName>style.visibility</p:attrName>
                                        </p:attrNameLst>
                                      </p:cBhvr>
                                      <p:to>
                                        <p:strVal val="visible"/>
                                      </p:to>
                                    </p:set>
                                    <p:animEffect transition="in" filter="fade">
                                      <p:cBhvr>
                                        <p:cTn id="32" dur="2000"/>
                                        <p:tgtEl>
                                          <p:spTgt spid="194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8" grpId="0" animBg="1"/>
      <p:bldP spid="19468" grpId="1" animBg="1"/>
      <p:bldP spid="19469" grpId="0" animBg="1"/>
      <p:bldP spid="19469" grpId="1" animBg="1"/>
      <p:bldP spid="19470" grpId="0" animBg="1"/>
      <p:bldP spid="19471" grpId="0"/>
      <p:bldP spid="1947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6" name="TextBox 25">
                <a:extLst>
                  <a:ext uri="{FF2B5EF4-FFF2-40B4-BE49-F238E27FC236}">
                    <a16:creationId xmlns:a16="http://schemas.microsoft.com/office/drawing/2014/main" id="{9AA33432-AD8B-4A5B-BC6F-AD84E3DB9225}"/>
                  </a:ext>
                </a:extLst>
              </p:cNvPr>
              <p:cNvSpPr txBox="1"/>
              <p:nvPr/>
            </p:nvSpPr>
            <p:spPr>
              <a:xfrm>
                <a:off x="1757587" y="3891922"/>
                <a:ext cx="1098374" cy="803680"/>
              </a:xfrm>
              <a:prstGeom prst="rect">
                <a:avLst/>
              </a:prstGeom>
              <a:noFill/>
            </p:spPr>
            <p:txBody>
              <a:bodyPr wrap="none" lIns="91438" tIns="45719" rIns="91438" bIns="45719" rtlCol="0">
                <a:spAutoFit/>
              </a:bodyPr>
              <a:lstStyle/>
              <a:p>
                <a:pPr defTabSz="914377" fontAlgn="auto">
                  <a:spcBef>
                    <a:spcPts val="0"/>
                  </a:spcBef>
                  <a:spcAft>
                    <a:spcPts val="0"/>
                  </a:spcAft>
                </a:pPr>
                <a:r>
                  <a:rPr lang="en-US" sz="3200" b="1" dirty="0">
                    <a:solidFill>
                      <a:srgbClr val="9A5315"/>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3200" b="1" i="1">
                            <a:solidFill>
                              <a:srgbClr val="9A5315"/>
                            </a:solidFill>
                            <a:latin typeface="Cambria Math" panose="02040503050406030204" pitchFamily="18" charset="0"/>
                          </a:rPr>
                        </m:ctrlPr>
                      </m:fPr>
                      <m:num>
                        <m:r>
                          <a:rPr lang="en-US" sz="3200" b="1" i="0" smtClean="0">
                            <a:solidFill>
                              <a:srgbClr val="9A5315"/>
                            </a:solidFill>
                            <a:latin typeface="Cambria Math"/>
                          </a:rPr>
                          <m:t>𝟕</m:t>
                        </m:r>
                        <m:r>
                          <a:rPr lang="en-US" sz="3200" b="1" i="0" smtClean="0">
                            <a:solidFill>
                              <a:srgbClr val="9A5315"/>
                            </a:solidFill>
                            <a:latin typeface="Cambria Math"/>
                          </a:rPr>
                          <m:t>−</m:t>
                        </m:r>
                        <m:r>
                          <a:rPr lang="en-US" sz="3200" b="1" i="0" smtClean="0">
                            <a:solidFill>
                              <a:srgbClr val="9A5315"/>
                            </a:solidFill>
                            <a:latin typeface="Cambria Math"/>
                          </a:rPr>
                          <m:t>𝟑</m:t>
                        </m:r>
                      </m:num>
                      <m:den>
                        <m:r>
                          <a:rPr lang="en-US" sz="3200" b="1" i="1" smtClean="0">
                            <a:solidFill>
                              <a:srgbClr val="9A5315"/>
                            </a:solidFill>
                            <a:latin typeface="Cambria Math"/>
                          </a:rPr>
                          <m:t>𝟒</m:t>
                        </m:r>
                      </m:den>
                    </m:f>
                  </m:oMath>
                </a14:m>
                <a:endParaRPr lang="en-US" sz="3200" b="1" dirty="0">
                  <a:solidFill>
                    <a:srgbClr val="9A5315"/>
                  </a:solidFill>
                  <a:latin typeface="Times New Roman" panose="02020603050405020304" pitchFamily="18" charset="0"/>
                  <a:cs typeface="Times New Roman" panose="02020603050405020304" pitchFamily="18" charset="0"/>
                </a:endParaRPr>
              </a:p>
            </p:txBody>
          </p:sp>
        </mc:Choice>
        <mc:Fallback xmlns="">
          <p:sp>
            <p:nvSpPr>
              <p:cNvPr id="26" name="TextBox 25">
                <a:extLst>
                  <a:ext uri="{FF2B5EF4-FFF2-40B4-BE49-F238E27FC236}">
                    <a16:creationId xmlns:a16="http://schemas.microsoft.com/office/drawing/2014/main" xmlns="" xmlns:a14="http://schemas.microsoft.com/office/drawing/2010/main" id="{9AA33432-AD8B-4A5B-BC6F-AD84E3DB9225}"/>
                  </a:ext>
                </a:extLst>
              </p:cNvPr>
              <p:cNvSpPr txBox="1">
                <a:spLocks noRot="1" noChangeAspect="1" noMove="1" noResize="1" noEditPoints="1" noAdjustHandles="1" noChangeArrowheads="1" noChangeShapeType="1" noTextEdit="1"/>
              </p:cNvSpPr>
              <p:nvPr/>
            </p:nvSpPr>
            <p:spPr>
              <a:xfrm>
                <a:off x="1757587" y="3891922"/>
                <a:ext cx="1098374" cy="803680"/>
              </a:xfrm>
              <a:prstGeom prst="rect">
                <a:avLst/>
              </a:prstGeom>
              <a:blipFill rotWithShape="1">
                <a:blip r:embed="rId2"/>
                <a:stretch>
                  <a:fillRect l="-13889" b="-984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5A24D996-020A-49E2-83C4-D389BE15106C}"/>
                  </a:ext>
                </a:extLst>
              </p:cNvPr>
              <p:cNvSpPr txBox="1"/>
              <p:nvPr/>
            </p:nvSpPr>
            <p:spPr>
              <a:xfrm>
                <a:off x="3030062" y="3859259"/>
                <a:ext cx="659151" cy="801371"/>
              </a:xfrm>
              <a:prstGeom prst="rect">
                <a:avLst/>
              </a:prstGeom>
              <a:noFill/>
            </p:spPr>
            <p:txBody>
              <a:bodyPr wrap="none" lIns="91438" tIns="45719" rIns="91438" bIns="45719" rtlCol="0">
                <a:spAutoFit/>
              </a:bodyPr>
              <a:lstStyle/>
              <a:p>
                <a:pPr defTabSz="914377" fontAlgn="auto">
                  <a:spcBef>
                    <a:spcPts val="0"/>
                  </a:spcBef>
                  <a:spcAft>
                    <a:spcPts val="0"/>
                  </a:spcAft>
                </a:pPr>
                <a:r>
                  <a:rPr lang="en-US" sz="2800" b="1" dirty="0">
                    <a:solidFill>
                      <a:srgbClr val="9A5315"/>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3200" b="1" i="1">
                            <a:solidFill>
                              <a:srgbClr val="FF0000"/>
                            </a:solidFill>
                            <a:latin typeface="Cambria Math" panose="02040503050406030204" pitchFamily="18" charset="0"/>
                          </a:rPr>
                        </m:ctrlPr>
                      </m:fPr>
                      <m:num>
                        <m:r>
                          <a:rPr lang="en-US" sz="3200" b="1" i="0" smtClean="0">
                            <a:solidFill>
                              <a:srgbClr val="FF0000"/>
                            </a:solidFill>
                            <a:latin typeface="Cambria Math"/>
                          </a:rPr>
                          <m:t>𝟒</m:t>
                        </m:r>
                      </m:num>
                      <m:den>
                        <m:r>
                          <a:rPr lang="en-US" sz="3200" b="1" i="0" smtClean="0">
                            <a:solidFill>
                              <a:srgbClr val="FF0000"/>
                            </a:solidFill>
                            <a:latin typeface="Cambria Math"/>
                          </a:rPr>
                          <m:t>𝟒</m:t>
                        </m:r>
                      </m:den>
                    </m:f>
                  </m:oMath>
                </a14:m>
                <a:endParaRPr lang="en-US" sz="2800" b="1" dirty="0">
                  <a:solidFill>
                    <a:srgbClr val="9A5315"/>
                  </a:solidFill>
                  <a:latin typeface="Times New Roman" panose="02020603050405020304" pitchFamily="18" charset="0"/>
                  <a:cs typeface="Times New Roman" panose="02020603050405020304" pitchFamily="18" charset="0"/>
                </a:endParaRPr>
              </a:p>
            </p:txBody>
          </p:sp>
        </mc:Choice>
        <mc:Fallback xmlns="">
          <p:sp>
            <p:nvSpPr>
              <p:cNvPr id="27" name="TextBox 26">
                <a:extLst>
                  <a:ext uri="{FF2B5EF4-FFF2-40B4-BE49-F238E27FC236}">
                    <a16:creationId xmlns:a16="http://schemas.microsoft.com/office/drawing/2014/main" xmlns="" xmlns:a14="http://schemas.microsoft.com/office/drawing/2010/main" id="{5A24D996-020A-49E2-83C4-D389BE15106C}"/>
                  </a:ext>
                </a:extLst>
              </p:cNvPr>
              <p:cNvSpPr txBox="1">
                <a:spLocks noRot="1" noChangeAspect="1" noMove="1" noResize="1" noEditPoints="1" noAdjustHandles="1" noChangeArrowheads="1" noChangeShapeType="1" noTextEdit="1"/>
              </p:cNvSpPr>
              <p:nvPr/>
            </p:nvSpPr>
            <p:spPr>
              <a:xfrm>
                <a:off x="3030062" y="3859259"/>
                <a:ext cx="659151" cy="801371"/>
              </a:xfrm>
              <a:prstGeom prst="rect">
                <a:avLst/>
              </a:prstGeom>
              <a:blipFill rotWithShape="1">
                <a:blip r:embed="rId3"/>
                <a:stretch>
                  <a:fillRect l="-18519" b="-4545"/>
                </a:stretch>
              </a:blipFill>
            </p:spPr>
            <p:txBody>
              <a:bodyPr/>
              <a:lstStyle/>
              <a:p>
                <a:r>
                  <a:rPr lang="en-US">
                    <a:noFill/>
                  </a:rPr>
                  <a:t> </a:t>
                </a:r>
              </a:p>
            </p:txBody>
          </p:sp>
        </mc:Fallback>
      </mc:AlternateContent>
      <p:sp>
        <p:nvSpPr>
          <p:cNvPr id="32" name="Text Box 7"/>
          <p:cNvSpPr txBox="1">
            <a:spLocks noChangeArrowheads="1"/>
          </p:cNvSpPr>
          <p:nvPr/>
        </p:nvSpPr>
        <p:spPr bwMode="auto">
          <a:xfrm>
            <a:off x="277855" y="845354"/>
            <a:ext cx="2257224" cy="553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2" tIns="60956" rIns="121912" bIns="60956">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pPr defTabSz="914377"/>
            <a:r>
              <a:rPr lang="en-US" sz="2800" b="1" u="sng" dirty="0" err="1">
                <a:solidFill>
                  <a:srgbClr val="FF0000"/>
                </a:solidFill>
                <a:cs typeface="Times New Roman" pitchFamily="18" charset="0"/>
              </a:rPr>
              <a:t>Bài</a:t>
            </a:r>
            <a:r>
              <a:rPr lang="en-US" sz="2800" b="1" u="sng" dirty="0">
                <a:solidFill>
                  <a:srgbClr val="FF0000"/>
                </a:solidFill>
                <a:cs typeface="Times New Roman" pitchFamily="18" charset="0"/>
              </a:rPr>
              <a:t> 1</a:t>
            </a:r>
            <a:r>
              <a:rPr lang="en-US" sz="2800" b="1" dirty="0">
                <a:solidFill>
                  <a:srgbClr val="FF0000"/>
                </a:solidFill>
                <a:cs typeface="Times New Roman" pitchFamily="18" charset="0"/>
              </a:rPr>
              <a:t>:</a:t>
            </a:r>
          </a:p>
        </p:txBody>
      </p:sp>
      <mc:AlternateContent xmlns:mc="http://schemas.openxmlformats.org/markup-compatibility/2006" xmlns:a14="http://schemas.microsoft.com/office/drawing/2010/main">
        <mc:Choice Requires="a14">
          <p:sp>
            <p:nvSpPr>
              <p:cNvPr id="58" name="TextBox 57">
                <a:extLst>
                  <a:ext uri="{FF2B5EF4-FFF2-40B4-BE49-F238E27FC236}">
                    <a16:creationId xmlns:a16="http://schemas.microsoft.com/office/drawing/2014/main" id="{8F2E0769-1134-46AB-94F7-C7581FDA7ACE}"/>
                  </a:ext>
                </a:extLst>
              </p:cNvPr>
              <p:cNvSpPr txBox="1"/>
              <p:nvPr/>
            </p:nvSpPr>
            <p:spPr>
              <a:xfrm>
                <a:off x="680508" y="1362422"/>
                <a:ext cx="1822736" cy="810989"/>
              </a:xfrm>
              <a:prstGeom prst="rect">
                <a:avLst/>
              </a:prstGeom>
              <a:noFill/>
            </p:spPr>
            <p:txBody>
              <a:bodyPr wrap="square" lIns="91438" tIns="45719" rIns="91438" bIns="45719" rtlCol="0">
                <a:spAutoFit/>
              </a:bodyPr>
              <a:lstStyle/>
              <a:p>
                <a:pPr defTabSz="914377" fontAlgn="auto">
                  <a:spcBef>
                    <a:spcPts val="0"/>
                  </a:spcBef>
                  <a:spcAft>
                    <a:spcPts val="0"/>
                  </a:spcAft>
                </a:pPr>
                <a:r>
                  <a:rPr lang="en-US" sz="2800" b="1" dirty="0">
                    <a:solidFill>
                      <a:srgbClr val="9A5315"/>
                    </a:solidFill>
                    <a:latin typeface="Times New Roman" panose="02020603050405020304" pitchFamily="18" charset="0"/>
                    <a:cs typeface="Times New Roman" panose="02020603050405020304" pitchFamily="18" charset="0"/>
                  </a:rPr>
                  <a:t>a) </a:t>
                </a:r>
                <a14:m>
                  <m:oMath xmlns:m="http://schemas.openxmlformats.org/officeDocument/2006/math">
                    <m:f>
                      <m:fPr>
                        <m:ctrlPr>
                          <a:rPr lang="en-US" sz="3200" b="1" i="1">
                            <a:solidFill>
                              <a:srgbClr val="9A5315"/>
                            </a:solidFill>
                            <a:latin typeface="Cambria Math" panose="02040503050406030204" pitchFamily="18" charset="0"/>
                          </a:rPr>
                        </m:ctrlPr>
                      </m:fPr>
                      <m:num>
                        <m:r>
                          <a:rPr lang="en-US" sz="3200" b="1" i="1" smtClean="0">
                            <a:solidFill>
                              <a:srgbClr val="9A5315"/>
                            </a:solidFill>
                            <a:latin typeface="Cambria Math"/>
                          </a:rPr>
                          <m:t>𝟏𝟓</m:t>
                        </m:r>
                      </m:num>
                      <m:den>
                        <m:r>
                          <a:rPr lang="en-US" sz="3200" b="1" i="1" smtClean="0">
                            <a:solidFill>
                              <a:srgbClr val="9A5315"/>
                            </a:solidFill>
                            <a:latin typeface="Cambria Math"/>
                          </a:rPr>
                          <m:t>𝟏𝟔</m:t>
                        </m:r>
                      </m:den>
                    </m:f>
                  </m:oMath>
                </a14:m>
                <a:r>
                  <a:rPr lang="en-US" sz="3200" b="1" dirty="0">
                    <a:solidFill>
                      <a:srgbClr val="9A5315"/>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3200" b="1" i="1" smtClean="0">
                            <a:solidFill>
                              <a:srgbClr val="9A5315"/>
                            </a:solidFill>
                            <a:latin typeface="Cambria Math" panose="02040503050406030204" pitchFamily="18" charset="0"/>
                          </a:rPr>
                        </m:ctrlPr>
                      </m:fPr>
                      <m:num>
                        <m:r>
                          <a:rPr lang="en-US" sz="3200" b="1" i="1" smtClean="0">
                            <a:solidFill>
                              <a:srgbClr val="9A5315"/>
                            </a:solidFill>
                            <a:latin typeface="Cambria Math"/>
                          </a:rPr>
                          <m:t>𝟕</m:t>
                        </m:r>
                      </m:num>
                      <m:den>
                        <m:r>
                          <a:rPr lang="en-US" sz="3200" b="1" i="1" smtClean="0">
                            <a:solidFill>
                              <a:srgbClr val="9A5315"/>
                            </a:solidFill>
                            <a:latin typeface="Cambria Math"/>
                          </a:rPr>
                          <m:t>𝟏𝟔</m:t>
                        </m:r>
                      </m:den>
                    </m:f>
                  </m:oMath>
                </a14:m>
                <a:endParaRPr lang="en-US" sz="3200" b="1" dirty="0">
                  <a:solidFill>
                    <a:srgbClr val="9A5315"/>
                  </a:solidFill>
                  <a:latin typeface="Times New Roman" panose="02020603050405020304" pitchFamily="18" charset="0"/>
                  <a:cs typeface="Times New Roman" panose="02020603050405020304" pitchFamily="18" charset="0"/>
                </a:endParaRPr>
              </a:p>
            </p:txBody>
          </p:sp>
        </mc:Choice>
        <mc:Fallback xmlns="">
          <p:sp>
            <p:nvSpPr>
              <p:cNvPr id="58" name="TextBox 57">
                <a:extLst>
                  <a:ext uri="{FF2B5EF4-FFF2-40B4-BE49-F238E27FC236}">
                    <a16:creationId xmlns:a16="http://schemas.microsoft.com/office/drawing/2014/main" xmlns="" xmlns:a14="http://schemas.microsoft.com/office/drawing/2010/main" id="{8F2E0769-1134-46AB-94F7-C7581FDA7ACE}"/>
                  </a:ext>
                </a:extLst>
              </p:cNvPr>
              <p:cNvSpPr txBox="1">
                <a:spLocks noRot="1" noChangeAspect="1" noMove="1" noResize="1" noEditPoints="1" noAdjustHandles="1" noChangeArrowheads="1" noChangeShapeType="1" noTextEdit="1"/>
              </p:cNvSpPr>
              <p:nvPr/>
            </p:nvSpPr>
            <p:spPr>
              <a:xfrm>
                <a:off x="680508" y="1362422"/>
                <a:ext cx="1822736" cy="810989"/>
              </a:xfrm>
              <a:prstGeom prst="rect">
                <a:avLst/>
              </a:prstGeom>
              <a:blipFill rotWithShape="1">
                <a:blip r:embed="rId4"/>
                <a:stretch>
                  <a:fillRect l="-7023" b="-895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0" name="TextBox 59">
                <a:extLst>
                  <a:ext uri="{FF2B5EF4-FFF2-40B4-BE49-F238E27FC236}">
                    <a16:creationId xmlns:a16="http://schemas.microsoft.com/office/drawing/2014/main" id="{8F2E0769-1134-46AB-94F7-C7581FDA7ACE}"/>
                  </a:ext>
                </a:extLst>
              </p:cNvPr>
              <p:cNvSpPr txBox="1"/>
              <p:nvPr/>
            </p:nvSpPr>
            <p:spPr>
              <a:xfrm>
                <a:off x="4382915" y="1371655"/>
                <a:ext cx="1875572" cy="801756"/>
              </a:xfrm>
              <a:prstGeom prst="rect">
                <a:avLst/>
              </a:prstGeom>
              <a:noFill/>
            </p:spPr>
            <p:txBody>
              <a:bodyPr wrap="square" lIns="91438" tIns="45719" rIns="91438" bIns="45719" rtlCol="0">
                <a:spAutoFit/>
              </a:bodyPr>
              <a:lstStyle/>
              <a:p>
                <a:pPr defTabSz="914377" fontAlgn="auto">
                  <a:spcBef>
                    <a:spcPts val="0"/>
                  </a:spcBef>
                  <a:spcAft>
                    <a:spcPts val="0"/>
                  </a:spcAft>
                </a:pPr>
                <a:r>
                  <a:rPr lang="en-US" sz="3200" b="1" dirty="0">
                    <a:solidFill>
                      <a:srgbClr val="9A5315"/>
                    </a:solidFill>
                    <a:latin typeface="Times New Roman" panose="02020603050405020304" pitchFamily="18" charset="0"/>
                    <a:cs typeface="Times New Roman" panose="02020603050405020304" pitchFamily="18" charset="0"/>
                  </a:rPr>
                  <a:t>c) </a:t>
                </a:r>
                <a14:m>
                  <m:oMath xmlns:m="http://schemas.openxmlformats.org/officeDocument/2006/math">
                    <m:f>
                      <m:fPr>
                        <m:ctrlPr>
                          <a:rPr lang="en-US" sz="3200" b="1" i="1">
                            <a:solidFill>
                              <a:srgbClr val="9A5315"/>
                            </a:solidFill>
                            <a:latin typeface="Cambria Math" panose="02040503050406030204" pitchFamily="18" charset="0"/>
                          </a:rPr>
                        </m:ctrlPr>
                      </m:fPr>
                      <m:num>
                        <m:r>
                          <a:rPr lang="en-US" sz="3200" b="1" i="1" smtClean="0">
                            <a:solidFill>
                              <a:srgbClr val="9A5315"/>
                            </a:solidFill>
                            <a:latin typeface="Cambria Math"/>
                          </a:rPr>
                          <m:t>𝟗</m:t>
                        </m:r>
                      </m:num>
                      <m:den>
                        <m:r>
                          <a:rPr lang="en-US" sz="3200" b="1" i="1" smtClean="0">
                            <a:solidFill>
                              <a:srgbClr val="9A5315"/>
                            </a:solidFill>
                            <a:latin typeface="Cambria Math"/>
                          </a:rPr>
                          <m:t>𝟓</m:t>
                        </m:r>
                      </m:den>
                    </m:f>
                  </m:oMath>
                </a14:m>
                <a:r>
                  <a:rPr lang="en-US" sz="3200" b="1" dirty="0">
                    <a:solidFill>
                      <a:srgbClr val="9A5315"/>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3200" b="1" i="1">
                            <a:solidFill>
                              <a:srgbClr val="9A5315"/>
                            </a:solidFill>
                            <a:latin typeface="Cambria Math" panose="02040503050406030204" pitchFamily="18" charset="0"/>
                          </a:rPr>
                        </m:ctrlPr>
                      </m:fPr>
                      <m:num>
                        <m:r>
                          <a:rPr lang="en-US" sz="3200" b="1" i="1" smtClean="0">
                            <a:solidFill>
                              <a:srgbClr val="9A5315"/>
                            </a:solidFill>
                            <a:latin typeface="Cambria Math"/>
                          </a:rPr>
                          <m:t>𝟑</m:t>
                        </m:r>
                      </m:num>
                      <m:den>
                        <m:r>
                          <a:rPr lang="en-US" sz="3200" b="1" i="1" smtClean="0">
                            <a:solidFill>
                              <a:srgbClr val="9A5315"/>
                            </a:solidFill>
                            <a:latin typeface="Cambria Math"/>
                          </a:rPr>
                          <m:t>𝟓</m:t>
                        </m:r>
                      </m:den>
                    </m:f>
                  </m:oMath>
                </a14:m>
                <a:endParaRPr lang="en-US" sz="3200" b="1" dirty="0">
                  <a:solidFill>
                    <a:srgbClr val="9A5315"/>
                  </a:solidFill>
                  <a:latin typeface="Times New Roman" panose="02020603050405020304" pitchFamily="18" charset="0"/>
                  <a:cs typeface="Times New Roman" panose="02020603050405020304" pitchFamily="18" charset="0"/>
                </a:endParaRPr>
              </a:p>
            </p:txBody>
          </p:sp>
        </mc:Choice>
        <mc:Fallback xmlns="">
          <p:sp>
            <p:nvSpPr>
              <p:cNvPr id="60" name="TextBox 59">
                <a:extLst>
                  <a:ext uri="{FF2B5EF4-FFF2-40B4-BE49-F238E27FC236}">
                    <a16:creationId xmlns:a16="http://schemas.microsoft.com/office/drawing/2014/main" xmlns="" xmlns:a14="http://schemas.microsoft.com/office/drawing/2010/main" id="{8F2E0769-1134-46AB-94F7-C7581FDA7ACE}"/>
                  </a:ext>
                </a:extLst>
              </p:cNvPr>
              <p:cNvSpPr txBox="1">
                <a:spLocks noRot="1" noChangeAspect="1" noMove="1" noResize="1" noEditPoints="1" noAdjustHandles="1" noChangeArrowheads="1" noChangeShapeType="1" noTextEdit="1"/>
              </p:cNvSpPr>
              <p:nvPr/>
            </p:nvSpPr>
            <p:spPr>
              <a:xfrm>
                <a:off x="4382915" y="1371655"/>
                <a:ext cx="1875572" cy="801756"/>
              </a:xfrm>
              <a:prstGeom prst="rect">
                <a:avLst/>
              </a:prstGeom>
              <a:blipFill rotWithShape="1">
                <a:blip r:embed="rId5"/>
                <a:stretch>
                  <a:fillRect l="-8442" b="-984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1" name="TextBox 60">
                <a:extLst>
                  <a:ext uri="{FF2B5EF4-FFF2-40B4-BE49-F238E27FC236}">
                    <a16:creationId xmlns:a16="http://schemas.microsoft.com/office/drawing/2014/main" id="{8F2E0769-1134-46AB-94F7-C7581FDA7ACE}"/>
                  </a:ext>
                </a:extLst>
              </p:cNvPr>
              <p:cNvSpPr txBox="1"/>
              <p:nvPr/>
            </p:nvSpPr>
            <p:spPr>
              <a:xfrm>
                <a:off x="2564217" y="1371690"/>
                <a:ext cx="1882553" cy="803680"/>
              </a:xfrm>
              <a:prstGeom prst="rect">
                <a:avLst/>
              </a:prstGeom>
              <a:noFill/>
            </p:spPr>
            <p:txBody>
              <a:bodyPr wrap="square" lIns="91438" tIns="45719" rIns="91438" bIns="45719" rtlCol="0">
                <a:spAutoFit/>
              </a:bodyPr>
              <a:lstStyle/>
              <a:p>
                <a:pPr defTabSz="914377" fontAlgn="auto">
                  <a:spcBef>
                    <a:spcPts val="0"/>
                  </a:spcBef>
                  <a:spcAft>
                    <a:spcPts val="0"/>
                  </a:spcAft>
                </a:pPr>
                <a:r>
                  <a:rPr lang="en-US" sz="3200" b="1" dirty="0">
                    <a:solidFill>
                      <a:srgbClr val="9A5315"/>
                    </a:solidFill>
                    <a:latin typeface="Times New Roman" panose="02020603050405020304" pitchFamily="18" charset="0"/>
                    <a:cs typeface="Times New Roman" panose="02020603050405020304" pitchFamily="18" charset="0"/>
                  </a:rPr>
                  <a:t>b) </a:t>
                </a:r>
                <a14:m>
                  <m:oMath xmlns:m="http://schemas.openxmlformats.org/officeDocument/2006/math">
                    <m:f>
                      <m:fPr>
                        <m:ctrlPr>
                          <a:rPr lang="en-US" sz="3200" b="1" i="1">
                            <a:solidFill>
                              <a:srgbClr val="9A5315"/>
                            </a:solidFill>
                            <a:latin typeface="Cambria Math" panose="02040503050406030204" pitchFamily="18" charset="0"/>
                          </a:rPr>
                        </m:ctrlPr>
                      </m:fPr>
                      <m:num>
                        <m:r>
                          <a:rPr lang="en-US" sz="3200" b="1" i="1" smtClean="0">
                            <a:solidFill>
                              <a:srgbClr val="9A5315"/>
                            </a:solidFill>
                            <a:latin typeface="Cambria Math"/>
                          </a:rPr>
                          <m:t>𝟕</m:t>
                        </m:r>
                      </m:num>
                      <m:den>
                        <m:r>
                          <a:rPr lang="en-US" sz="3200" b="1" i="1" smtClean="0">
                            <a:solidFill>
                              <a:srgbClr val="9A5315"/>
                            </a:solidFill>
                            <a:latin typeface="Cambria Math"/>
                          </a:rPr>
                          <m:t>𝟒</m:t>
                        </m:r>
                      </m:den>
                    </m:f>
                  </m:oMath>
                </a14:m>
                <a:r>
                  <a:rPr lang="en-US" sz="3200" b="1" dirty="0">
                    <a:solidFill>
                      <a:srgbClr val="9A5315"/>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3200" b="1" i="1" smtClean="0">
                            <a:solidFill>
                              <a:srgbClr val="9A5315"/>
                            </a:solidFill>
                            <a:latin typeface="Cambria Math" panose="02040503050406030204" pitchFamily="18" charset="0"/>
                          </a:rPr>
                        </m:ctrlPr>
                      </m:fPr>
                      <m:num>
                        <m:r>
                          <a:rPr lang="en-US" sz="3200" b="1" i="1" smtClean="0">
                            <a:solidFill>
                              <a:srgbClr val="9A5315"/>
                            </a:solidFill>
                            <a:latin typeface="Cambria Math"/>
                          </a:rPr>
                          <m:t>𝟑</m:t>
                        </m:r>
                      </m:num>
                      <m:den>
                        <m:r>
                          <a:rPr lang="en-US" sz="3200" b="1" i="1" smtClean="0">
                            <a:solidFill>
                              <a:srgbClr val="9A5315"/>
                            </a:solidFill>
                            <a:latin typeface="Cambria Math"/>
                          </a:rPr>
                          <m:t>𝟒</m:t>
                        </m:r>
                      </m:den>
                    </m:f>
                  </m:oMath>
                </a14:m>
                <a:endParaRPr lang="en-US" sz="3200" b="1" dirty="0">
                  <a:solidFill>
                    <a:srgbClr val="9A5315"/>
                  </a:solidFill>
                  <a:latin typeface="Times New Roman" panose="02020603050405020304" pitchFamily="18" charset="0"/>
                  <a:cs typeface="Times New Roman" panose="02020603050405020304" pitchFamily="18" charset="0"/>
                </a:endParaRPr>
              </a:p>
            </p:txBody>
          </p:sp>
        </mc:Choice>
        <mc:Fallback xmlns="">
          <p:sp>
            <p:nvSpPr>
              <p:cNvPr id="61" name="TextBox 60">
                <a:extLst>
                  <a:ext uri="{FF2B5EF4-FFF2-40B4-BE49-F238E27FC236}">
                    <a16:creationId xmlns:a16="http://schemas.microsoft.com/office/drawing/2014/main" xmlns="" xmlns:a14="http://schemas.microsoft.com/office/drawing/2010/main" id="{8F2E0769-1134-46AB-94F7-C7581FDA7ACE}"/>
                  </a:ext>
                </a:extLst>
              </p:cNvPr>
              <p:cNvSpPr txBox="1">
                <a:spLocks noRot="1" noChangeAspect="1" noMove="1" noResize="1" noEditPoints="1" noAdjustHandles="1" noChangeArrowheads="1" noChangeShapeType="1" noTextEdit="1"/>
              </p:cNvSpPr>
              <p:nvPr/>
            </p:nvSpPr>
            <p:spPr>
              <a:xfrm>
                <a:off x="2564217" y="1371690"/>
                <a:ext cx="1882553" cy="803680"/>
              </a:xfrm>
              <a:prstGeom prst="rect">
                <a:avLst/>
              </a:prstGeom>
              <a:blipFill rotWithShape="1">
                <a:blip r:embed="rId6"/>
                <a:stretch>
                  <a:fillRect l="-8442" b="-984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9AA33432-AD8B-4A5B-BC6F-AD84E3DB9225}"/>
                  </a:ext>
                </a:extLst>
              </p:cNvPr>
              <p:cNvSpPr txBox="1"/>
              <p:nvPr/>
            </p:nvSpPr>
            <p:spPr>
              <a:xfrm>
                <a:off x="1849087" y="4702911"/>
                <a:ext cx="1098374" cy="803680"/>
              </a:xfrm>
              <a:prstGeom prst="rect">
                <a:avLst/>
              </a:prstGeom>
              <a:noFill/>
            </p:spPr>
            <p:txBody>
              <a:bodyPr wrap="none" lIns="91438" tIns="45719" rIns="91438" bIns="45719" rtlCol="0">
                <a:spAutoFit/>
              </a:bodyPr>
              <a:lstStyle/>
              <a:p>
                <a:pPr defTabSz="914377" fontAlgn="auto">
                  <a:spcBef>
                    <a:spcPts val="0"/>
                  </a:spcBef>
                  <a:spcAft>
                    <a:spcPts val="0"/>
                  </a:spcAft>
                </a:pPr>
                <a:r>
                  <a:rPr lang="en-US" sz="3200" b="1" dirty="0">
                    <a:solidFill>
                      <a:srgbClr val="9A5315"/>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3200" b="1" i="1">
                            <a:solidFill>
                              <a:srgbClr val="9A5315"/>
                            </a:solidFill>
                            <a:latin typeface="Cambria Math" panose="02040503050406030204" pitchFamily="18" charset="0"/>
                          </a:rPr>
                        </m:ctrlPr>
                      </m:fPr>
                      <m:num>
                        <m:r>
                          <a:rPr lang="en-US" sz="3200" b="1" i="0" smtClean="0">
                            <a:solidFill>
                              <a:srgbClr val="9A5315"/>
                            </a:solidFill>
                            <a:latin typeface="Cambria Math"/>
                          </a:rPr>
                          <m:t>𝟗</m:t>
                        </m:r>
                        <m:r>
                          <a:rPr lang="en-US" sz="3200" b="1" i="0" smtClean="0">
                            <a:solidFill>
                              <a:srgbClr val="9A5315"/>
                            </a:solidFill>
                            <a:latin typeface="Cambria Math"/>
                          </a:rPr>
                          <m:t>−</m:t>
                        </m:r>
                        <m:r>
                          <a:rPr lang="en-US" sz="3200" b="1" i="0" smtClean="0">
                            <a:solidFill>
                              <a:srgbClr val="9A5315"/>
                            </a:solidFill>
                            <a:latin typeface="Cambria Math"/>
                          </a:rPr>
                          <m:t>𝟑</m:t>
                        </m:r>
                      </m:num>
                      <m:den>
                        <m:r>
                          <a:rPr lang="en-US" sz="3200" b="1" i="1" smtClean="0">
                            <a:solidFill>
                              <a:srgbClr val="9A5315"/>
                            </a:solidFill>
                            <a:latin typeface="Cambria Math"/>
                          </a:rPr>
                          <m:t>𝟓</m:t>
                        </m:r>
                      </m:den>
                    </m:f>
                  </m:oMath>
                </a14:m>
                <a:endParaRPr lang="en-US" sz="3200" b="1" dirty="0">
                  <a:solidFill>
                    <a:srgbClr val="9A5315"/>
                  </a:solidFill>
                  <a:latin typeface="Times New Roman" panose="02020603050405020304" pitchFamily="18" charset="0"/>
                  <a:cs typeface="Times New Roman" panose="02020603050405020304" pitchFamily="18" charset="0"/>
                </a:endParaRPr>
              </a:p>
            </p:txBody>
          </p:sp>
        </mc:Choice>
        <mc:Fallback xmlns="">
          <p:sp>
            <p:nvSpPr>
              <p:cNvPr id="20" name="TextBox 19">
                <a:extLst>
                  <a:ext uri="{FF2B5EF4-FFF2-40B4-BE49-F238E27FC236}">
                    <a16:creationId xmlns:a16="http://schemas.microsoft.com/office/drawing/2014/main" xmlns="" xmlns:a14="http://schemas.microsoft.com/office/drawing/2010/main" id="{9AA33432-AD8B-4A5B-BC6F-AD84E3DB9225}"/>
                  </a:ext>
                </a:extLst>
              </p:cNvPr>
              <p:cNvSpPr txBox="1">
                <a:spLocks noRot="1" noChangeAspect="1" noMove="1" noResize="1" noEditPoints="1" noAdjustHandles="1" noChangeArrowheads="1" noChangeShapeType="1" noTextEdit="1"/>
              </p:cNvSpPr>
              <p:nvPr/>
            </p:nvSpPr>
            <p:spPr>
              <a:xfrm>
                <a:off x="1849087" y="4702911"/>
                <a:ext cx="1098374" cy="803680"/>
              </a:xfrm>
              <a:prstGeom prst="rect">
                <a:avLst/>
              </a:prstGeom>
              <a:blipFill rotWithShape="1">
                <a:blip r:embed="rId7"/>
                <a:stretch>
                  <a:fillRect l="-13812" b="-984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TextBox 20">
                <a:extLst>
                  <a:ext uri="{FF2B5EF4-FFF2-40B4-BE49-F238E27FC236}">
                    <a16:creationId xmlns:a16="http://schemas.microsoft.com/office/drawing/2014/main" id="{9AA33432-AD8B-4A5B-BC6F-AD84E3DB9225}"/>
                  </a:ext>
                </a:extLst>
              </p:cNvPr>
              <p:cNvSpPr txBox="1"/>
              <p:nvPr/>
            </p:nvSpPr>
            <p:spPr>
              <a:xfrm>
                <a:off x="2231767" y="5673415"/>
                <a:ext cx="1457446" cy="801756"/>
              </a:xfrm>
              <a:prstGeom prst="rect">
                <a:avLst/>
              </a:prstGeom>
              <a:noFill/>
            </p:spPr>
            <p:txBody>
              <a:bodyPr wrap="none" lIns="91438" tIns="45719" rIns="91438" bIns="45719" rtlCol="0">
                <a:spAutoFit/>
              </a:bodyPr>
              <a:lstStyle/>
              <a:p>
                <a:pPr defTabSz="914377" fontAlgn="auto">
                  <a:spcBef>
                    <a:spcPts val="0"/>
                  </a:spcBef>
                  <a:spcAft>
                    <a:spcPts val="0"/>
                  </a:spcAft>
                </a:pPr>
                <a:r>
                  <a:rPr lang="en-US" sz="3200" b="1" dirty="0">
                    <a:solidFill>
                      <a:srgbClr val="9A5315"/>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3200" b="1" i="1">
                            <a:solidFill>
                              <a:srgbClr val="9A5315"/>
                            </a:solidFill>
                            <a:latin typeface="Cambria Math" panose="02040503050406030204" pitchFamily="18" charset="0"/>
                          </a:rPr>
                        </m:ctrlPr>
                      </m:fPr>
                      <m:num>
                        <m:r>
                          <a:rPr lang="en-US" sz="3200" b="1" i="0" smtClean="0">
                            <a:solidFill>
                              <a:srgbClr val="9A5315"/>
                            </a:solidFill>
                            <a:latin typeface="Cambria Math"/>
                          </a:rPr>
                          <m:t>𝟏𝟕</m:t>
                        </m:r>
                        <m:r>
                          <a:rPr lang="en-US" sz="3200" b="1" i="0" smtClean="0">
                            <a:solidFill>
                              <a:srgbClr val="9A5315"/>
                            </a:solidFill>
                            <a:latin typeface="Cambria Math"/>
                          </a:rPr>
                          <m:t>−</m:t>
                        </m:r>
                        <m:r>
                          <a:rPr lang="en-US" sz="3200" b="1" i="0" smtClean="0">
                            <a:solidFill>
                              <a:srgbClr val="9A5315"/>
                            </a:solidFill>
                            <a:latin typeface="Cambria Math"/>
                          </a:rPr>
                          <m:t>𝟏𝟐</m:t>
                        </m:r>
                      </m:num>
                      <m:den>
                        <m:r>
                          <a:rPr lang="en-US" sz="3200" b="1" i="1" smtClean="0">
                            <a:solidFill>
                              <a:srgbClr val="9A5315"/>
                            </a:solidFill>
                            <a:latin typeface="Cambria Math"/>
                          </a:rPr>
                          <m:t>𝟒𝟗</m:t>
                        </m:r>
                      </m:den>
                    </m:f>
                  </m:oMath>
                </a14:m>
                <a:endParaRPr lang="en-US" sz="3200" b="1" dirty="0">
                  <a:solidFill>
                    <a:srgbClr val="9A5315"/>
                  </a:solidFill>
                  <a:latin typeface="Times New Roman" panose="02020603050405020304" pitchFamily="18" charset="0"/>
                  <a:cs typeface="Times New Roman" panose="02020603050405020304" pitchFamily="18" charset="0"/>
                </a:endParaRPr>
              </a:p>
            </p:txBody>
          </p:sp>
        </mc:Choice>
        <mc:Fallback xmlns="">
          <p:sp>
            <p:nvSpPr>
              <p:cNvPr id="21" name="TextBox 20">
                <a:extLst>
                  <a:ext uri="{FF2B5EF4-FFF2-40B4-BE49-F238E27FC236}">
                    <a16:creationId xmlns:a16="http://schemas.microsoft.com/office/drawing/2014/main" xmlns="" xmlns:a14="http://schemas.microsoft.com/office/drawing/2010/main" id="{9AA33432-AD8B-4A5B-BC6F-AD84E3DB9225}"/>
                  </a:ext>
                </a:extLst>
              </p:cNvPr>
              <p:cNvSpPr txBox="1">
                <a:spLocks noRot="1" noChangeAspect="1" noMove="1" noResize="1" noEditPoints="1" noAdjustHandles="1" noChangeArrowheads="1" noChangeShapeType="1" noTextEdit="1"/>
              </p:cNvSpPr>
              <p:nvPr/>
            </p:nvSpPr>
            <p:spPr>
              <a:xfrm>
                <a:off x="2231767" y="5673415"/>
                <a:ext cx="1457446" cy="801756"/>
              </a:xfrm>
              <a:prstGeom prst="rect">
                <a:avLst/>
              </a:prstGeom>
              <a:blipFill rotWithShape="1">
                <a:blip r:embed="rId8"/>
                <a:stretch>
                  <a:fillRect l="-10460" b="-1068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5A24D996-020A-49E2-83C4-D389BE15106C}"/>
                  </a:ext>
                </a:extLst>
              </p:cNvPr>
              <p:cNvSpPr txBox="1"/>
              <p:nvPr/>
            </p:nvSpPr>
            <p:spPr>
              <a:xfrm>
                <a:off x="3126037" y="4660630"/>
                <a:ext cx="659151" cy="803680"/>
              </a:xfrm>
              <a:prstGeom prst="rect">
                <a:avLst/>
              </a:prstGeom>
              <a:noFill/>
            </p:spPr>
            <p:txBody>
              <a:bodyPr wrap="none" lIns="91438" tIns="45719" rIns="91438" bIns="45719" rtlCol="0">
                <a:spAutoFit/>
              </a:bodyPr>
              <a:lstStyle/>
              <a:p>
                <a:pPr defTabSz="914377" fontAlgn="auto">
                  <a:spcBef>
                    <a:spcPts val="0"/>
                  </a:spcBef>
                  <a:spcAft>
                    <a:spcPts val="0"/>
                  </a:spcAft>
                </a:pPr>
                <a:r>
                  <a:rPr lang="en-US" sz="2800" b="1" dirty="0">
                    <a:solidFill>
                      <a:srgbClr val="9A5315"/>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3200" b="1" i="1">
                            <a:solidFill>
                              <a:srgbClr val="FF0000"/>
                            </a:solidFill>
                            <a:latin typeface="Cambria Math" panose="02040503050406030204" pitchFamily="18" charset="0"/>
                          </a:rPr>
                        </m:ctrlPr>
                      </m:fPr>
                      <m:num>
                        <m:r>
                          <a:rPr lang="en-US" sz="3200" b="1" i="0" smtClean="0">
                            <a:solidFill>
                              <a:srgbClr val="FF0000"/>
                            </a:solidFill>
                            <a:latin typeface="Cambria Math"/>
                          </a:rPr>
                          <m:t>𝟔</m:t>
                        </m:r>
                      </m:num>
                      <m:den>
                        <m:r>
                          <a:rPr lang="en-US" sz="3200" b="1" smtClean="0">
                            <a:solidFill>
                              <a:srgbClr val="FF0000"/>
                            </a:solidFill>
                            <a:latin typeface="Cambria Math"/>
                          </a:rPr>
                          <m:t>𝟓</m:t>
                        </m:r>
                      </m:den>
                    </m:f>
                  </m:oMath>
                </a14:m>
                <a:endParaRPr lang="en-US" sz="2800" b="1" dirty="0">
                  <a:solidFill>
                    <a:srgbClr val="9A5315"/>
                  </a:solidFill>
                  <a:latin typeface="Times New Roman" panose="02020603050405020304" pitchFamily="18" charset="0"/>
                  <a:cs typeface="Times New Roman" panose="02020603050405020304" pitchFamily="18" charset="0"/>
                </a:endParaRPr>
              </a:p>
            </p:txBody>
          </p:sp>
        </mc:Choice>
        <mc:Fallback xmlns="">
          <p:sp>
            <p:nvSpPr>
              <p:cNvPr id="22" name="TextBox 21">
                <a:extLst>
                  <a:ext uri="{FF2B5EF4-FFF2-40B4-BE49-F238E27FC236}">
                    <a16:creationId xmlns:a16="http://schemas.microsoft.com/office/drawing/2014/main" xmlns="" xmlns:a14="http://schemas.microsoft.com/office/drawing/2010/main" id="{5A24D996-020A-49E2-83C4-D389BE15106C}"/>
                  </a:ext>
                </a:extLst>
              </p:cNvPr>
              <p:cNvSpPr txBox="1">
                <a:spLocks noRot="1" noChangeAspect="1" noMove="1" noResize="1" noEditPoints="1" noAdjustHandles="1" noChangeArrowheads="1" noChangeShapeType="1" noTextEdit="1"/>
              </p:cNvSpPr>
              <p:nvPr/>
            </p:nvSpPr>
            <p:spPr>
              <a:xfrm>
                <a:off x="3126037" y="4660630"/>
                <a:ext cx="659151" cy="803680"/>
              </a:xfrm>
              <a:prstGeom prst="rect">
                <a:avLst/>
              </a:prstGeom>
              <a:blipFill rotWithShape="1">
                <a:blip r:embed="rId9"/>
                <a:stretch>
                  <a:fillRect l="-19444" b="-610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TextBox 30">
                <a:extLst>
                  <a:ext uri="{FF2B5EF4-FFF2-40B4-BE49-F238E27FC236}">
                    <a16:creationId xmlns:a16="http://schemas.microsoft.com/office/drawing/2014/main" id="{5A24D996-020A-49E2-83C4-D389BE15106C}"/>
                  </a:ext>
                </a:extLst>
              </p:cNvPr>
              <p:cNvSpPr txBox="1"/>
              <p:nvPr/>
            </p:nvSpPr>
            <p:spPr>
              <a:xfrm>
                <a:off x="3703068" y="5636380"/>
                <a:ext cx="838687" cy="810989"/>
              </a:xfrm>
              <a:prstGeom prst="rect">
                <a:avLst/>
              </a:prstGeom>
              <a:noFill/>
            </p:spPr>
            <p:txBody>
              <a:bodyPr wrap="none" lIns="91438" tIns="45719" rIns="91438" bIns="45719" rtlCol="0">
                <a:spAutoFit/>
              </a:bodyPr>
              <a:lstStyle/>
              <a:p>
                <a:pPr defTabSz="914377" fontAlgn="auto">
                  <a:spcBef>
                    <a:spcPts val="0"/>
                  </a:spcBef>
                  <a:spcAft>
                    <a:spcPts val="0"/>
                  </a:spcAft>
                </a:pPr>
                <a:r>
                  <a:rPr lang="en-US" sz="2800" b="1" dirty="0">
                    <a:solidFill>
                      <a:srgbClr val="9A5315"/>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3200" b="1" i="1">
                            <a:solidFill>
                              <a:srgbClr val="FF0000"/>
                            </a:solidFill>
                            <a:latin typeface="Cambria Math" panose="02040503050406030204" pitchFamily="18" charset="0"/>
                          </a:rPr>
                        </m:ctrlPr>
                      </m:fPr>
                      <m:num>
                        <m:r>
                          <a:rPr lang="en-US" sz="3200" b="1" i="0" smtClean="0">
                            <a:solidFill>
                              <a:srgbClr val="FF0000"/>
                            </a:solidFill>
                            <a:latin typeface="Cambria Math"/>
                          </a:rPr>
                          <m:t>𝟓</m:t>
                        </m:r>
                      </m:num>
                      <m:den>
                        <m:r>
                          <a:rPr lang="en-US" sz="3200" b="1" i="0" smtClean="0">
                            <a:solidFill>
                              <a:srgbClr val="FF0000"/>
                            </a:solidFill>
                            <a:latin typeface="Cambria Math"/>
                          </a:rPr>
                          <m:t>𝟒𝟗</m:t>
                        </m:r>
                      </m:den>
                    </m:f>
                  </m:oMath>
                </a14:m>
                <a:endParaRPr lang="en-US" sz="2800" b="1" dirty="0">
                  <a:solidFill>
                    <a:srgbClr val="9A5315"/>
                  </a:solidFill>
                  <a:latin typeface="Times New Roman" panose="02020603050405020304" pitchFamily="18" charset="0"/>
                  <a:cs typeface="Times New Roman" panose="02020603050405020304" pitchFamily="18" charset="0"/>
                </a:endParaRPr>
              </a:p>
            </p:txBody>
          </p:sp>
        </mc:Choice>
        <mc:Fallback xmlns="">
          <p:sp>
            <p:nvSpPr>
              <p:cNvPr id="31" name="TextBox 30">
                <a:extLst>
                  <a:ext uri="{FF2B5EF4-FFF2-40B4-BE49-F238E27FC236}">
                    <a16:creationId xmlns:a16="http://schemas.microsoft.com/office/drawing/2014/main" xmlns="" xmlns:a14="http://schemas.microsoft.com/office/drawing/2010/main" id="{5A24D996-020A-49E2-83C4-D389BE15106C}"/>
                  </a:ext>
                </a:extLst>
              </p:cNvPr>
              <p:cNvSpPr txBox="1">
                <a:spLocks noRot="1" noChangeAspect="1" noMove="1" noResize="1" noEditPoints="1" noAdjustHandles="1" noChangeArrowheads="1" noChangeShapeType="1" noTextEdit="1"/>
              </p:cNvSpPr>
              <p:nvPr/>
            </p:nvSpPr>
            <p:spPr>
              <a:xfrm>
                <a:off x="3703068" y="5636380"/>
                <a:ext cx="838687" cy="810989"/>
              </a:xfrm>
              <a:prstGeom prst="rect">
                <a:avLst/>
              </a:prstGeom>
              <a:blipFill rotWithShape="1">
                <a:blip r:embed="rId10"/>
                <a:stretch>
                  <a:fillRect l="-14493" b="-526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8F2E0769-1134-46AB-94F7-C7581FDA7ACE}"/>
                  </a:ext>
                </a:extLst>
              </p:cNvPr>
              <p:cNvSpPr txBox="1"/>
              <p:nvPr/>
            </p:nvSpPr>
            <p:spPr>
              <a:xfrm>
                <a:off x="6144506" y="1362422"/>
                <a:ext cx="1875572" cy="801756"/>
              </a:xfrm>
              <a:prstGeom prst="rect">
                <a:avLst/>
              </a:prstGeom>
              <a:noFill/>
            </p:spPr>
            <p:txBody>
              <a:bodyPr wrap="square" lIns="91438" tIns="45719" rIns="91438" bIns="45719" rtlCol="0">
                <a:spAutoFit/>
              </a:bodyPr>
              <a:lstStyle/>
              <a:p>
                <a:pPr defTabSz="914377" fontAlgn="auto">
                  <a:spcBef>
                    <a:spcPts val="0"/>
                  </a:spcBef>
                  <a:spcAft>
                    <a:spcPts val="0"/>
                  </a:spcAft>
                </a:pPr>
                <a:r>
                  <a:rPr lang="en-US" sz="3200" b="1" dirty="0">
                    <a:solidFill>
                      <a:srgbClr val="9A5315"/>
                    </a:solidFill>
                    <a:latin typeface="Times New Roman" panose="02020603050405020304" pitchFamily="18" charset="0"/>
                    <a:cs typeface="Times New Roman" panose="02020603050405020304" pitchFamily="18" charset="0"/>
                  </a:rPr>
                  <a:t>d) </a:t>
                </a:r>
                <a14:m>
                  <m:oMath xmlns:m="http://schemas.openxmlformats.org/officeDocument/2006/math">
                    <m:f>
                      <m:fPr>
                        <m:ctrlPr>
                          <a:rPr lang="en-US" sz="3200" b="1" i="1">
                            <a:solidFill>
                              <a:srgbClr val="9A5315"/>
                            </a:solidFill>
                            <a:latin typeface="Cambria Math" panose="02040503050406030204" pitchFamily="18" charset="0"/>
                          </a:rPr>
                        </m:ctrlPr>
                      </m:fPr>
                      <m:num>
                        <m:r>
                          <a:rPr lang="en-US" sz="3200" b="1" i="1" smtClean="0">
                            <a:solidFill>
                              <a:srgbClr val="9A5315"/>
                            </a:solidFill>
                            <a:latin typeface="Cambria Math"/>
                          </a:rPr>
                          <m:t>𝟏𝟕</m:t>
                        </m:r>
                      </m:num>
                      <m:den>
                        <m:r>
                          <a:rPr lang="en-US" sz="3200" b="1" i="1" smtClean="0">
                            <a:solidFill>
                              <a:srgbClr val="9A5315"/>
                            </a:solidFill>
                            <a:latin typeface="Cambria Math"/>
                          </a:rPr>
                          <m:t>𝟒𝟗</m:t>
                        </m:r>
                      </m:den>
                    </m:f>
                  </m:oMath>
                </a14:m>
                <a:r>
                  <a:rPr lang="en-US" sz="3200" b="1" dirty="0">
                    <a:solidFill>
                      <a:srgbClr val="9A5315"/>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3200" b="1" i="1">
                            <a:solidFill>
                              <a:srgbClr val="9A5315"/>
                            </a:solidFill>
                            <a:latin typeface="Cambria Math" panose="02040503050406030204" pitchFamily="18" charset="0"/>
                          </a:rPr>
                        </m:ctrlPr>
                      </m:fPr>
                      <m:num>
                        <m:r>
                          <a:rPr lang="en-US" sz="3200" b="1" i="1" smtClean="0">
                            <a:solidFill>
                              <a:srgbClr val="9A5315"/>
                            </a:solidFill>
                            <a:latin typeface="Cambria Math"/>
                          </a:rPr>
                          <m:t>𝟏𝟐</m:t>
                        </m:r>
                      </m:num>
                      <m:den>
                        <m:r>
                          <a:rPr lang="en-US" sz="3200" b="1" i="1" smtClean="0">
                            <a:solidFill>
                              <a:srgbClr val="9A5315"/>
                            </a:solidFill>
                            <a:latin typeface="Cambria Math"/>
                          </a:rPr>
                          <m:t>𝟒𝟗</m:t>
                        </m:r>
                      </m:den>
                    </m:f>
                  </m:oMath>
                </a14:m>
                <a:endParaRPr lang="en-US" sz="3200" b="1" dirty="0">
                  <a:solidFill>
                    <a:srgbClr val="9A5315"/>
                  </a:solidFill>
                  <a:latin typeface="Times New Roman" panose="02020603050405020304" pitchFamily="18" charset="0"/>
                  <a:cs typeface="Times New Roman" panose="02020603050405020304" pitchFamily="18" charset="0"/>
                </a:endParaRPr>
              </a:p>
            </p:txBody>
          </p:sp>
        </mc:Choice>
        <mc:Fallback xmlns="">
          <p:sp>
            <p:nvSpPr>
              <p:cNvPr id="24" name="TextBox 23">
                <a:extLst>
                  <a:ext uri="{FF2B5EF4-FFF2-40B4-BE49-F238E27FC236}">
                    <a16:creationId xmlns:a16="http://schemas.microsoft.com/office/drawing/2014/main" xmlns="" xmlns:a14="http://schemas.microsoft.com/office/drawing/2010/main" id="{8F2E0769-1134-46AB-94F7-C7581FDA7ACE}"/>
                  </a:ext>
                </a:extLst>
              </p:cNvPr>
              <p:cNvSpPr txBox="1">
                <a:spLocks noRot="1" noChangeAspect="1" noMove="1" noResize="1" noEditPoints="1" noAdjustHandles="1" noChangeArrowheads="1" noChangeShapeType="1" noTextEdit="1"/>
              </p:cNvSpPr>
              <p:nvPr/>
            </p:nvSpPr>
            <p:spPr>
              <a:xfrm>
                <a:off x="6144506" y="1362422"/>
                <a:ext cx="1875572" cy="801756"/>
              </a:xfrm>
              <a:prstGeom prst="rect">
                <a:avLst/>
              </a:prstGeom>
              <a:blipFill rotWithShape="1">
                <a:blip r:embed="rId11"/>
                <a:stretch>
                  <a:fillRect l="-8442" b="-984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8F2E0769-1134-46AB-94F7-C7581FDA7ACE}"/>
                  </a:ext>
                </a:extLst>
              </p:cNvPr>
              <p:cNvSpPr txBox="1"/>
              <p:nvPr/>
            </p:nvSpPr>
            <p:spPr>
              <a:xfrm>
                <a:off x="441510" y="5636380"/>
                <a:ext cx="1979676" cy="803680"/>
              </a:xfrm>
              <a:prstGeom prst="rect">
                <a:avLst/>
              </a:prstGeom>
              <a:noFill/>
            </p:spPr>
            <p:txBody>
              <a:bodyPr wrap="square" lIns="91438" tIns="45719" rIns="91438" bIns="45719" rtlCol="0">
                <a:spAutoFit/>
              </a:bodyPr>
              <a:lstStyle/>
              <a:p>
                <a:pPr defTabSz="914377" fontAlgn="auto">
                  <a:spcBef>
                    <a:spcPts val="0"/>
                  </a:spcBef>
                  <a:spcAft>
                    <a:spcPts val="0"/>
                  </a:spcAft>
                </a:pPr>
                <a:r>
                  <a:rPr lang="en-US" sz="3200" b="1" dirty="0">
                    <a:solidFill>
                      <a:srgbClr val="9A5315"/>
                    </a:solidFill>
                    <a:latin typeface="Times New Roman" panose="02020603050405020304" pitchFamily="18" charset="0"/>
                    <a:cs typeface="Times New Roman" panose="02020603050405020304" pitchFamily="18" charset="0"/>
                  </a:rPr>
                  <a:t>d) </a:t>
                </a:r>
                <a14:m>
                  <m:oMath xmlns:m="http://schemas.openxmlformats.org/officeDocument/2006/math">
                    <m:f>
                      <m:fPr>
                        <m:ctrlPr>
                          <a:rPr lang="en-US" sz="3200" b="1" i="1">
                            <a:solidFill>
                              <a:srgbClr val="9A5315"/>
                            </a:solidFill>
                            <a:latin typeface="Cambria Math" panose="02040503050406030204" pitchFamily="18" charset="0"/>
                          </a:rPr>
                        </m:ctrlPr>
                      </m:fPr>
                      <m:num>
                        <m:r>
                          <a:rPr lang="en-US" sz="3200" b="1" i="1" smtClean="0">
                            <a:solidFill>
                              <a:srgbClr val="9A5315"/>
                            </a:solidFill>
                            <a:latin typeface="Cambria Math"/>
                          </a:rPr>
                          <m:t>𝟏𝟕</m:t>
                        </m:r>
                      </m:num>
                      <m:den>
                        <m:r>
                          <a:rPr lang="en-US" sz="3200" b="1" i="1" smtClean="0">
                            <a:solidFill>
                              <a:srgbClr val="9A5315"/>
                            </a:solidFill>
                            <a:latin typeface="Cambria Math"/>
                          </a:rPr>
                          <m:t>𝟒𝟗</m:t>
                        </m:r>
                      </m:den>
                    </m:f>
                  </m:oMath>
                </a14:m>
                <a:r>
                  <a:rPr lang="en-US" sz="3200" b="1" dirty="0">
                    <a:solidFill>
                      <a:srgbClr val="9A5315"/>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3200" b="1" i="1">
                            <a:solidFill>
                              <a:srgbClr val="9A5315"/>
                            </a:solidFill>
                            <a:latin typeface="Cambria Math" panose="02040503050406030204" pitchFamily="18" charset="0"/>
                          </a:rPr>
                        </m:ctrlPr>
                      </m:fPr>
                      <m:num>
                        <m:r>
                          <a:rPr lang="en-US" sz="3200" b="1" i="1" smtClean="0">
                            <a:solidFill>
                              <a:srgbClr val="9A5315"/>
                            </a:solidFill>
                            <a:latin typeface="Cambria Math"/>
                          </a:rPr>
                          <m:t>𝟏𝟐</m:t>
                        </m:r>
                      </m:num>
                      <m:den>
                        <m:r>
                          <a:rPr lang="en-US" sz="3200" b="1" i="1" smtClean="0">
                            <a:solidFill>
                              <a:srgbClr val="9A5315"/>
                            </a:solidFill>
                            <a:latin typeface="Cambria Math"/>
                          </a:rPr>
                          <m:t>𝟒𝟗</m:t>
                        </m:r>
                      </m:den>
                    </m:f>
                  </m:oMath>
                </a14:m>
                <a:endParaRPr lang="en-US" sz="3200" b="1" dirty="0">
                  <a:solidFill>
                    <a:srgbClr val="9A5315"/>
                  </a:solidFill>
                  <a:latin typeface="Times New Roman" panose="02020603050405020304" pitchFamily="18" charset="0"/>
                  <a:cs typeface="Times New Roman" panose="02020603050405020304" pitchFamily="18" charset="0"/>
                </a:endParaRPr>
              </a:p>
            </p:txBody>
          </p:sp>
        </mc:Choice>
        <mc:Fallback xmlns="">
          <p:sp>
            <p:nvSpPr>
              <p:cNvPr id="25" name="TextBox 24">
                <a:extLst>
                  <a:ext uri="{FF2B5EF4-FFF2-40B4-BE49-F238E27FC236}">
                    <a16:creationId xmlns:a16="http://schemas.microsoft.com/office/drawing/2014/main" xmlns="" xmlns:a14="http://schemas.microsoft.com/office/drawing/2010/main" id="{8F2E0769-1134-46AB-94F7-C7581FDA7ACE}"/>
                  </a:ext>
                </a:extLst>
              </p:cNvPr>
              <p:cNvSpPr txBox="1">
                <a:spLocks noRot="1" noChangeAspect="1" noMove="1" noResize="1" noEditPoints="1" noAdjustHandles="1" noChangeArrowheads="1" noChangeShapeType="1" noTextEdit="1"/>
              </p:cNvSpPr>
              <p:nvPr/>
            </p:nvSpPr>
            <p:spPr>
              <a:xfrm>
                <a:off x="441510" y="5636380"/>
                <a:ext cx="1979676" cy="803680"/>
              </a:xfrm>
              <a:prstGeom prst="rect">
                <a:avLst/>
              </a:prstGeom>
              <a:blipFill rotWithShape="1">
                <a:blip r:embed="rId12"/>
                <a:stretch>
                  <a:fillRect l="-7692" b="-1068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TextBox 27">
                <a:extLst>
                  <a:ext uri="{FF2B5EF4-FFF2-40B4-BE49-F238E27FC236}">
                    <a16:creationId xmlns:a16="http://schemas.microsoft.com/office/drawing/2014/main" id="{8F2E0769-1134-46AB-94F7-C7581FDA7ACE}"/>
                  </a:ext>
                </a:extLst>
              </p:cNvPr>
              <p:cNvSpPr txBox="1"/>
              <p:nvPr/>
            </p:nvSpPr>
            <p:spPr>
              <a:xfrm>
                <a:off x="286417" y="4679923"/>
                <a:ext cx="1875572" cy="801756"/>
              </a:xfrm>
              <a:prstGeom prst="rect">
                <a:avLst/>
              </a:prstGeom>
              <a:noFill/>
            </p:spPr>
            <p:txBody>
              <a:bodyPr wrap="square" lIns="91438" tIns="45719" rIns="91438" bIns="45719" rtlCol="0">
                <a:spAutoFit/>
              </a:bodyPr>
              <a:lstStyle/>
              <a:p>
                <a:pPr defTabSz="914377" fontAlgn="auto">
                  <a:spcBef>
                    <a:spcPts val="0"/>
                  </a:spcBef>
                  <a:spcAft>
                    <a:spcPts val="0"/>
                  </a:spcAft>
                </a:pPr>
                <a:r>
                  <a:rPr lang="en-US" sz="3200" b="1" dirty="0">
                    <a:solidFill>
                      <a:srgbClr val="9A5315"/>
                    </a:solidFill>
                    <a:latin typeface="Times New Roman" panose="02020603050405020304" pitchFamily="18" charset="0"/>
                    <a:cs typeface="Times New Roman" panose="02020603050405020304" pitchFamily="18" charset="0"/>
                  </a:rPr>
                  <a:t>c) </a:t>
                </a:r>
                <a14:m>
                  <m:oMath xmlns:m="http://schemas.openxmlformats.org/officeDocument/2006/math">
                    <m:f>
                      <m:fPr>
                        <m:ctrlPr>
                          <a:rPr lang="en-US" sz="3200" b="1" i="1">
                            <a:solidFill>
                              <a:srgbClr val="9A5315"/>
                            </a:solidFill>
                            <a:latin typeface="Cambria Math" panose="02040503050406030204" pitchFamily="18" charset="0"/>
                          </a:rPr>
                        </m:ctrlPr>
                      </m:fPr>
                      <m:num>
                        <m:r>
                          <a:rPr lang="en-US" sz="3200" b="1" i="1" smtClean="0">
                            <a:solidFill>
                              <a:srgbClr val="9A5315"/>
                            </a:solidFill>
                            <a:latin typeface="Cambria Math"/>
                          </a:rPr>
                          <m:t>𝟗</m:t>
                        </m:r>
                      </m:num>
                      <m:den>
                        <m:r>
                          <a:rPr lang="en-US" sz="3200" b="1" i="1" smtClean="0">
                            <a:solidFill>
                              <a:srgbClr val="9A5315"/>
                            </a:solidFill>
                            <a:latin typeface="Cambria Math"/>
                          </a:rPr>
                          <m:t>𝟓</m:t>
                        </m:r>
                      </m:den>
                    </m:f>
                  </m:oMath>
                </a14:m>
                <a:r>
                  <a:rPr lang="en-US" sz="3200" b="1" dirty="0">
                    <a:solidFill>
                      <a:srgbClr val="9A5315"/>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3200" b="1" i="1">
                            <a:solidFill>
                              <a:srgbClr val="9A5315"/>
                            </a:solidFill>
                            <a:latin typeface="Cambria Math" panose="02040503050406030204" pitchFamily="18" charset="0"/>
                          </a:rPr>
                        </m:ctrlPr>
                      </m:fPr>
                      <m:num>
                        <m:r>
                          <a:rPr lang="en-US" sz="3200" b="1" i="1" smtClean="0">
                            <a:solidFill>
                              <a:srgbClr val="9A5315"/>
                            </a:solidFill>
                            <a:latin typeface="Cambria Math"/>
                          </a:rPr>
                          <m:t>𝟑</m:t>
                        </m:r>
                      </m:num>
                      <m:den>
                        <m:r>
                          <a:rPr lang="en-US" sz="3200" b="1" i="1" smtClean="0">
                            <a:solidFill>
                              <a:srgbClr val="9A5315"/>
                            </a:solidFill>
                            <a:latin typeface="Cambria Math"/>
                          </a:rPr>
                          <m:t>𝟓</m:t>
                        </m:r>
                      </m:den>
                    </m:f>
                  </m:oMath>
                </a14:m>
                <a:endParaRPr lang="en-US" sz="3200" b="1" dirty="0">
                  <a:solidFill>
                    <a:srgbClr val="9A5315"/>
                  </a:solidFill>
                  <a:latin typeface="Times New Roman" panose="02020603050405020304" pitchFamily="18" charset="0"/>
                  <a:cs typeface="Times New Roman" panose="02020603050405020304" pitchFamily="18" charset="0"/>
                </a:endParaRPr>
              </a:p>
            </p:txBody>
          </p:sp>
        </mc:Choice>
        <mc:Fallback xmlns="">
          <p:sp>
            <p:nvSpPr>
              <p:cNvPr id="28" name="TextBox 27">
                <a:extLst>
                  <a:ext uri="{FF2B5EF4-FFF2-40B4-BE49-F238E27FC236}">
                    <a16:creationId xmlns:a16="http://schemas.microsoft.com/office/drawing/2014/main" xmlns="" xmlns:a14="http://schemas.microsoft.com/office/drawing/2010/main" id="{8F2E0769-1134-46AB-94F7-C7581FDA7ACE}"/>
                  </a:ext>
                </a:extLst>
              </p:cNvPr>
              <p:cNvSpPr txBox="1">
                <a:spLocks noRot="1" noChangeAspect="1" noMove="1" noResize="1" noEditPoints="1" noAdjustHandles="1" noChangeArrowheads="1" noChangeShapeType="1" noTextEdit="1"/>
              </p:cNvSpPr>
              <p:nvPr/>
            </p:nvSpPr>
            <p:spPr>
              <a:xfrm>
                <a:off x="286417" y="4679923"/>
                <a:ext cx="1875572" cy="801756"/>
              </a:xfrm>
              <a:prstGeom prst="rect">
                <a:avLst/>
              </a:prstGeom>
              <a:blipFill rotWithShape="1">
                <a:blip r:embed="rId13"/>
                <a:stretch>
                  <a:fillRect l="-8442" b="-1068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9" name="TextBox 28">
                <a:extLst>
                  <a:ext uri="{FF2B5EF4-FFF2-40B4-BE49-F238E27FC236}">
                    <a16:creationId xmlns:a16="http://schemas.microsoft.com/office/drawing/2014/main" id="{8F2E0769-1134-46AB-94F7-C7581FDA7ACE}"/>
                  </a:ext>
                </a:extLst>
              </p:cNvPr>
              <p:cNvSpPr txBox="1"/>
              <p:nvPr/>
            </p:nvSpPr>
            <p:spPr>
              <a:xfrm>
                <a:off x="373811" y="3818764"/>
                <a:ext cx="1882553" cy="803680"/>
              </a:xfrm>
              <a:prstGeom prst="rect">
                <a:avLst/>
              </a:prstGeom>
              <a:noFill/>
            </p:spPr>
            <p:txBody>
              <a:bodyPr wrap="square" lIns="91438" tIns="45719" rIns="91438" bIns="45719" rtlCol="0">
                <a:spAutoFit/>
              </a:bodyPr>
              <a:lstStyle/>
              <a:p>
                <a:pPr defTabSz="914377" fontAlgn="auto">
                  <a:spcBef>
                    <a:spcPts val="0"/>
                  </a:spcBef>
                  <a:spcAft>
                    <a:spcPts val="0"/>
                  </a:spcAft>
                </a:pPr>
                <a:r>
                  <a:rPr lang="en-US" sz="3200" b="1" dirty="0">
                    <a:solidFill>
                      <a:srgbClr val="9A5315"/>
                    </a:solidFill>
                    <a:latin typeface="Times New Roman" panose="02020603050405020304" pitchFamily="18" charset="0"/>
                    <a:cs typeface="Times New Roman" panose="02020603050405020304" pitchFamily="18" charset="0"/>
                  </a:rPr>
                  <a:t>b) </a:t>
                </a:r>
                <a14:m>
                  <m:oMath xmlns:m="http://schemas.openxmlformats.org/officeDocument/2006/math">
                    <m:f>
                      <m:fPr>
                        <m:ctrlPr>
                          <a:rPr lang="en-US" sz="3200" b="1" i="1">
                            <a:solidFill>
                              <a:srgbClr val="9A5315"/>
                            </a:solidFill>
                            <a:latin typeface="Cambria Math" panose="02040503050406030204" pitchFamily="18" charset="0"/>
                          </a:rPr>
                        </m:ctrlPr>
                      </m:fPr>
                      <m:num>
                        <m:r>
                          <a:rPr lang="en-US" sz="3200" b="1" i="1" smtClean="0">
                            <a:solidFill>
                              <a:srgbClr val="9A5315"/>
                            </a:solidFill>
                            <a:latin typeface="Cambria Math"/>
                          </a:rPr>
                          <m:t>𝟕</m:t>
                        </m:r>
                      </m:num>
                      <m:den>
                        <m:r>
                          <a:rPr lang="en-US" sz="3200" b="1" i="1" smtClean="0">
                            <a:solidFill>
                              <a:srgbClr val="9A5315"/>
                            </a:solidFill>
                            <a:latin typeface="Cambria Math"/>
                          </a:rPr>
                          <m:t>𝟒</m:t>
                        </m:r>
                      </m:den>
                    </m:f>
                  </m:oMath>
                </a14:m>
                <a:r>
                  <a:rPr lang="en-US" sz="3200" b="1" dirty="0">
                    <a:solidFill>
                      <a:srgbClr val="9A5315"/>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3200" b="1" i="1" smtClean="0">
                            <a:solidFill>
                              <a:srgbClr val="9A5315"/>
                            </a:solidFill>
                            <a:latin typeface="Cambria Math" panose="02040503050406030204" pitchFamily="18" charset="0"/>
                          </a:rPr>
                        </m:ctrlPr>
                      </m:fPr>
                      <m:num>
                        <m:r>
                          <a:rPr lang="en-US" sz="3200" b="1" i="1" smtClean="0">
                            <a:solidFill>
                              <a:srgbClr val="9A5315"/>
                            </a:solidFill>
                            <a:latin typeface="Cambria Math"/>
                          </a:rPr>
                          <m:t>𝟑</m:t>
                        </m:r>
                      </m:num>
                      <m:den>
                        <m:r>
                          <a:rPr lang="en-US" sz="3200" b="1" i="1" smtClean="0">
                            <a:solidFill>
                              <a:srgbClr val="9A5315"/>
                            </a:solidFill>
                            <a:latin typeface="Cambria Math"/>
                          </a:rPr>
                          <m:t>𝟒</m:t>
                        </m:r>
                      </m:den>
                    </m:f>
                  </m:oMath>
                </a14:m>
                <a:endParaRPr lang="en-US" sz="3200" b="1" dirty="0">
                  <a:solidFill>
                    <a:srgbClr val="9A5315"/>
                  </a:solidFill>
                  <a:latin typeface="Times New Roman" panose="02020603050405020304" pitchFamily="18" charset="0"/>
                  <a:cs typeface="Times New Roman" panose="02020603050405020304" pitchFamily="18" charset="0"/>
                </a:endParaRPr>
              </a:p>
            </p:txBody>
          </p:sp>
        </mc:Choice>
        <mc:Fallback xmlns="">
          <p:sp>
            <p:nvSpPr>
              <p:cNvPr id="29" name="TextBox 28">
                <a:extLst>
                  <a:ext uri="{FF2B5EF4-FFF2-40B4-BE49-F238E27FC236}">
                    <a16:creationId xmlns:a16="http://schemas.microsoft.com/office/drawing/2014/main" xmlns="" xmlns:a14="http://schemas.microsoft.com/office/drawing/2010/main" id="{8F2E0769-1134-46AB-94F7-C7581FDA7ACE}"/>
                  </a:ext>
                </a:extLst>
              </p:cNvPr>
              <p:cNvSpPr txBox="1">
                <a:spLocks noRot="1" noChangeAspect="1" noMove="1" noResize="1" noEditPoints="1" noAdjustHandles="1" noChangeArrowheads="1" noChangeShapeType="1" noTextEdit="1"/>
              </p:cNvSpPr>
              <p:nvPr/>
            </p:nvSpPr>
            <p:spPr>
              <a:xfrm>
                <a:off x="373811" y="3818764"/>
                <a:ext cx="1882553" cy="803680"/>
              </a:xfrm>
              <a:prstGeom prst="rect">
                <a:avLst/>
              </a:prstGeom>
              <a:blipFill rotWithShape="1">
                <a:blip r:embed="rId14"/>
                <a:stretch>
                  <a:fillRect l="-8091" b="-984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0" name="TextBox 29">
                <a:extLst>
                  <a:ext uri="{FF2B5EF4-FFF2-40B4-BE49-F238E27FC236}">
                    <a16:creationId xmlns:a16="http://schemas.microsoft.com/office/drawing/2014/main" id="{8F2E0769-1134-46AB-94F7-C7581FDA7ACE}"/>
                  </a:ext>
                </a:extLst>
              </p:cNvPr>
              <p:cNvSpPr txBox="1"/>
              <p:nvPr/>
            </p:nvSpPr>
            <p:spPr>
              <a:xfrm>
                <a:off x="418228" y="2881135"/>
                <a:ext cx="1698432" cy="810989"/>
              </a:xfrm>
              <a:prstGeom prst="rect">
                <a:avLst/>
              </a:prstGeom>
              <a:noFill/>
            </p:spPr>
            <p:txBody>
              <a:bodyPr wrap="square" lIns="91438" tIns="45719" rIns="91438" bIns="45719" rtlCol="0">
                <a:spAutoFit/>
              </a:bodyPr>
              <a:lstStyle/>
              <a:p>
                <a:pPr defTabSz="914377" fontAlgn="auto">
                  <a:spcBef>
                    <a:spcPts val="0"/>
                  </a:spcBef>
                  <a:spcAft>
                    <a:spcPts val="0"/>
                  </a:spcAft>
                </a:pPr>
                <a:r>
                  <a:rPr lang="en-US" sz="2800" b="1" dirty="0">
                    <a:solidFill>
                      <a:srgbClr val="9A5315"/>
                    </a:solidFill>
                    <a:latin typeface="Times New Roman" panose="02020603050405020304" pitchFamily="18" charset="0"/>
                    <a:cs typeface="Times New Roman" panose="02020603050405020304" pitchFamily="18" charset="0"/>
                  </a:rPr>
                  <a:t>a) </a:t>
                </a:r>
                <a14:m>
                  <m:oMath xmlns:m="http://schemas.openxmlformats.org/officeDocument/2006/math">
                    <m:f>
                      <m:fPr>
                        <m:ctrlPr>
                          <a:rPr lang="en-US" sz="3200" b="1" i="1">
                            <a:solidFill>
                              <a:srgbClr val="9A5315"/>
                            </a:solidFill>
                            <a:latin typeface="Cambria Math" panose="02040503050406030204" pitchFamily="18" charset="0"/>
                          </a:rPr>
                        </m:ctrlPr>
                      </m:fPr>
                      <m:num>
                        <m:r>
                          <a:rPr lang="en-US" sz="3200" b="1" i="1" smtClean="0">
                            <a:solidFill>
                              <a:srgbClr val="9A5315"/>
                            </a:solidFill>
                            <a:latin typeface="Cambria Math"/>
                          </a:rPr>
                          <m:t>𝟏𝟓</m:t>
                        </m:r>
                      </m:num>
                      <m:den>
                        <m:r>
                          <a:rPr lang="en-US" sz="3200" b="1" i="1" smtClean="0">
                            <a:solidFill>
                              <a:srgbClr val="9A5315"/>
                            </a:solidFill>
                            <a:latin typeface="Cambria Math"/>
                          </a:rPr>
                          <m:t>𝟏𝟔</m:t>
                        </m:r>
                      </m:den>
                    </m:f>
                  </m:oMath>
                </a14:m>
                <a:r>
                  <a:rPr lang="en-US" sz="3200" b="1" dirty="0">
                    <a:solidFill>
                      <a:srgbClr val="9A5315"/>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3200" b="1" i="1" smtClean="0">
                            <a:solidFill>
                              <a:srgbClr val="9A5315"/>
                            </a:solidFill>
                            <a:latin typeface="Cambria Math" panose="02040503050406030204" pitchFamily="18" charset="0"/>
                          </a:rPr>
                        </m:ctrlPr>
                      </m:fPr>
                      <m:num>
                        <m:r>
                          <a:rPr lang="en-US" sz="3200" b="1" i="1" smtClean="0">
                            <a:solidFill>
                              <a:srgbClr val="9A5315"/>
                            </a:solidFill>
                            <a:latin typeface="Cambria Math"/>
                          </a:rPr>
                          <m:t>𝟕</m:t>
                        </m:r>
                      </m:num>
                      <m:den>
                        <m:r>
                          <a:rPr lang="en-US" sz="3200" b="1" i="1" smtClean="0">
                            <a:solidFill>
                              <a:srgbClr val="9A5315"/>
                            </a:solidFill>
                            <a:latin typeface="Cambria Math"/>
                          </a:rPr>
                          <m:t>𝟏𝟔</m:t>
                        </m:r>
                      </m:den>
                    </m:f>
                  </m:oMath>
                </a14:m>
                <a:endParaRPr lang="en-US" sz="3200" b="1" dirty="0">
                  <a:solidFill>
                    <a:srgbClr val="9A5315"/>
                  </a:solidFill>
                  <a:latin typeface="Times New Roman" panose="02020603050405020304" pitchFamily="18" charset="0"/>
                  <a:cs typeface="Times New Roman" panose="02020603050405020304" pitchFamily="18" charset="0"/>
                </a:endParaRPr>
              </a:p>
            </p:txBody>
          </p:sp>
        </mc:Choice>
        <mc:Fallback xmlns="">
          <p:sp>
            <p:nvSpPr>
              <p:cNvPr id="30" name="TextBox 29">
                <a:extLst>
                  <a:ext uri="{FF2B5EF4-FFF2-40B4-BE49-F238E27FC236}">
                    <a16:creationId xmlns:a16="http://schemas.microsoft.com/office/drawing/2014/main" xmlns="" xmlns:a14="http://schemas.microsoft.com/office/drawing/2010/main" id="{8F2E0769-1134-46AB-94F7-C7581FDA7ACE}"/>
                  </a:ext>
                </a:extLst>
              </p:cNvPr>
              <p:cNvSpPr txBox="1">
                <a:spLocks noRot="1" noChangeAspect="1" noMove="1" noResize="1" noEditPoints="1" noAdjustHandles="1" noChangeArrowheads="1" noChangeShapeType="1" noTextEdit="1"/>
              </p:cNvSpPr>
              <p:nvPr/>
            </p:nvSpPr>
            <p:spPr>
              <a:xfrm>
                <a:off x="418228" y="2881135"/>
                <a:ext cx="1698432" cy="810989"/>
              </a:xfrm>
              <a:prstGeom prst="rect">
                <a:avLst/>
              </a:prstGeom>
              <a:blipFill rotWithShape="1">
                <a:blip r:embed="rId15"/>
                <a:stretch>
                  <a:fillRect l="-7554" b="-9774"/>
                </a:stretch>
              </a:blipFill>
            </p:spPr>
            <p:txBody>
              <a:bodyPr/>
              <a:lstStyle/>
              <a:p>
                <a:r>
                  <a:rPr lang="en-US">
                    <a:noFill/>
                  </a:rPr>
                  <a:t> </a:t>
                </a:r>
              </a:p>
            </p:txBody>
          </p:sp>
        </mc:Fallback>
      </mc:AlternateContent>
      <p:sp>
        <p:nvSpPr>
          <p:cNvPr id="36" name="Text Box 146"/>
          <p:cNvSpPr txBox="1">
            <a:spLocks noChangeArrowheads="1"/>
          </p:cNvSpPr>
          <p:nvPr/>
        </p:nvSpPr>
        <p:spPr bwMode="auto">
          <a:xfrm>
            <a:off x="2514893" y="2881135"/>
            <a:ext cx="990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dirty="0">
                <a:solidFill>
                  <a:srgbClr val="0000CC"/>
                </a:solidFill>
                <a:ea typeface="MS PGothic" pitchFamily="34" charset="-128"/>
              </a:rPr>
              <a:t>15 - 7</a:t>
            </a:r>
            <a:endParaRPr lang="en-US" sz="2400" dirty="0">
              <a:solidFill>
                <a:srgbClr val="0000CC"/>
              </a:solidFill>
            </a:endParaRPr>
          </a:p>
        </p:txBody>
      </p:sp>
      <p:sp>
        <p:nvSpPr>
          <p:cNvPr id="37" name="Text Box 82"/>
          <p:cNvSpPr txBox="1">
            <a:spLocks noChangeArrowheads="1"/>
          </p:cNvSpPr>
          <p:nvPr/>
        </p:nvSpPr>
        <p:spPr bwMode="auto">
          <a:xfrm>
            <a:off x="2775438" y="3335549"/>
            <a:ext cx="5842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sz="2400">
                <a:solidFill>
                  <a:srgbClr val="0000CC"/>
                </a:solidFill>
                <a:ea typeface="MS PGothic" pitchFamily="34" charset="-128"/>
              </a:rPr>
              <a:t>16</a:t>
            </a:r>
            <a:endParaRPr lang="en-US" sz="2400">
              <a:solidFill>
                <a:srgbClr val="0000CC"/>
              </a:solidFill>
            </a:endParaRPr>
          </a:p>
        </p:txBody>
      </p:sp>
      <p:sp>
        <p:nvSpPr>
          <p:cNvPr id="39" name="TextBox 38">
            <a:extLst>
              <a:ext uri="{FF2B5EF4-FFF2-40B4-BE49-F238E27FC236}">
                <a16:creationId xmlns:a16="http://schemas.microsoft.com/office/drawing/2014/main" id="{5A24D996-020A-49E2-83C4-D389BE15106C}"/>
              </a:ext>
            </a:extLst>
          </p:cNvPr>
          <p:cNvSpPr txBox="1"/>
          <p:nvPr/>
        </p:nvSpPr>
        <p:spPr>
          <a:xfrm>
            <a:off x="2132645" y="3083076"/>
            <a:ext cx="288541" cy="523218"/>
          </a:xfrm>
          <a:prstGeom prst="rect">
            <a:avLst/>
          </a:prstGeom>
          <a:noFill/>
        </p:spPr>
        <p:txBody>
          <a:bodyPr wrap="square" lIns="91438" tIns="45719" rIns="91438" bIns="45719" rtlCol="0">
            <a:spAutoFit/>
          </a:bodyPr>
          <a:lstStyle/>
          <a:p>
            <a:pPr defTabSz="914377" fontAlgn="auto">
              <a:spcBef>
                <a:spcPts val="0"/>
              </a:spcBef>
              <a:spcAft>
                <a:spcPts val="0"/>
              </a:spcAft>
            </a:pPr>
            <a:r>
              <a:rPr lang="en-US" sz="2800" b="1" dirty="0">
                <a:solidFill>
                  <a:srgbClr val="9A5315"/>
                </a:solidFill>
                <a:latin typeface="Times New Roman" panose="02020603050405020304" pitchFamily="18" charset="0"/>
                <a:cs typeface="Times New Roman" panose="02020603050405020304" pitchFamily="18" charset="0"/>
              </a:rPr>
              <a:t>=</a:t>
            </a:r>
          </a:p>
        </p:txBody>
      </p:sp>
      <p:sp>
        <p:nvSpPr>
          <p:cNvPr id="41" name="Line 115"/>
          <p:cNvSpPr>
            <a:spLocks noChangeShapeType="1"/>
          </p:cNvSpPr>
          <p:nvPr/>
        </p:nvSpPr>
        <p:spPr bwMode="auto">
          <a:xfrm>
            <a:off x="2629584" y="3323932"/>
            <a:ext cx="87590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mc:AlternateContent xmlns:mc="http://schemas.openxmlformats.org/markup-compatibility/2006" xmlns:a14="http://schemas.microsoft.com/office/drawing/2010/main">
        <mc:Choice Requires="a14">
          <p:sp>
            <p:nvSpPr>
              <p:cNvPr id="42" name="TextBox 41">
                <a:extLst>
                  <a:ext uri="{FF2B5EF4-FFF2-40B4-BE49-F238E27FC236}">
                    <a16:creationId xmlns:a16="http://schemas.microsoft.com/office/drawing/2014/main" id="{5A24D996-020A-49E2-83C4-D389BE15106C}"/>
                  </a:ext>
                </a:extLst>
              </p:cNvPr>
              <p:cNvSpPr txBox="1"/>
              <p:nvPr/>
            </p:nvSpPr>
            <p:spPr>
              <a:xfrm>
                <a:off x="3581365" y="2881135"/>
                <a:ext cx="838687" cy="803680"/>
              </a:xfrm>
              <a:prstGeom prst="rect">
                <a:avLst/>
              </a:prstGeom>
              <a:noFill/>
            </p:spPr>
            <p:txBody>
              <a:bodyPr wrap="none" lIns="91438" tIns="45719" rIns="91438" bIns="45719" rtlCol="0">
                <a:spAutoFit/>
              </a:bodyPr>
              <a:lstStyle/>
              <a:p>
                <a:pPr defTabSz="914377" fontAlgn="auto">
                  <a:spcBef>
                    <a:spcPts val="0"/>
                  </a:spcBef>
                  <a:spcAft>
                    <a:spcPts val="0"/>
                  </a:spcAft>
                </a:pPr>
                <a:r>
                  <a:rPr lang="en-US" sz="2800" b="1" dirty="0">
                    <a:solidFill>
                      <a:srgbClr val="9A5315"/>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3200" b="1" i="1">
                            <a:solidFill>
                              <a:srgbClr val="FF0000"/>
                            </a:solidFill>
                            <a:latin typeface="Cambria Math" panose="02040503050406030204" pitchFamily="18" charset="0"/>
                          </a:rPr>
                        </m:ctrlPr>
                      </m:fPr>
                      <m:num>
                        <m:r>
                          <a:rPr lang="en-US" sz="3200" b="1" i="0" smtClean="0">
                            <a:solidFill>
                              <a:srgbClr val="FF0000"/>
                            </a:solidFill>
                            <a:latin typeface="Cambria Math"/>
                          </a:rPr>
                          <m:t>𝟖</m:t>
                        </m:r>
                      </m:num>
                      <m:den>
                        <m:r>
                          <a:rPr lang="en-US" sz="3200" b="1" i="0" smtClean="0">
                            <a:solidFill>
                              <a:srgbClr val="FF0000"/>
                            </a:solidFill>
                            <a:latin typeface="Cambria Math"/>
                          </a:rPr>
                          <m:t>𝟏𝟔</m:t>
                        </m:r>
                      </m:den>
                    </m:f>
                  </m:oMath>
                </a14:m>
                <a:endParaRPr lang="en-US" sz="2800" b="1" dirty="0">
                  <a:solidFill>
                    <a:srgbClr val="9A5315"/>
                  </a:solidFill>
                  <a:latin typeface="Times New Roman" panose="02020603050405020304" pitchFamily="18" charset="0"/>
                  <a:cs typeface="Times New Roman" panose="02020603050405020304" pitchFamily="18" charset="0"/>
                </a:endParaRPr>
              </a:p>
            </p:txBody>
          </p:sp>
        </mc:Choice>
        <mc:Fallback xmlns="">
          <p:sp>
            <p:nvSpPr>
              <p:cNvPr id="42" name="TextBox 41">
                <a:extLst>
                  <a:ext uri="{FF2B5EF4-FFF2-40B4-BE49-F238E27FC236}">
                    <a16:creationId xmlns:a16="http://schemas.microsoft.com/office/drawing/2014/main" xmlns="" xmlns:a14="http://schemas.microsoft.com/office/drawing/2010/main" id="{5A24D996-020A-49E2-83C4-D389BE15106C}"/>
                  </a:ext>
                </a:extLst>
              </p:cNvPr>
              <p:cNvSpPr txBox="1">
                <a:spLocks noRot="1" noChangeAspect="1" noMove="1" noResize="1" noEditPoints="1" noAdjustHandles="1" noChangeArrowheads="1" noChangeShapeType="1" noTextEdit="1"/>
              </p:cNvSpPr>
              <p:nvPr/>
            </p:nvSpPr>
            <p:spPr>
              <a:xfrm>
                <a:off x="3581365" y="2881135"/>
                <a:ext cx="838687" cy="803680"/>
              </a:xfrm>
              <a:prstGeom prst="rect">
                <a:avLst/>
              </a:prstGeom>
              <a:blipFill rotWithShape="1">
                <a:blip r:embed="rId16"/>
                <a:stretch>
                  <a:fillRect l="-14493" b="-610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3" name="TextBox 42">
                <a:extLst>
                  <a:ext uri="{FF2B5EF4-FFF2-40B4-BE49-F238E27FC236}">
                    <a16:creationId xmlns:a16="http://schemas.microsoft.com/office/drawing/2014/main" id="{5A24D996-020A-49E2-83C4-D389BE15106C}"/>
                  </a:ext>
                </a:extLst>
              </p:cNvPr>
              <p:cNvSpPr txBox="1"/>
              <p:nvPr/>
            </p:nvSpPr>
            <p:spPr>
              <a:xfrm>
                <a:off x="4382550" y="2859127"/>
                <a:ext cx="659151" cy="801371"/>
              </a:xfrm>
              <a:prstGeom prst="rect">
                <a:avLst/>
              </a:prstGeom>
              <a:noFill/>
            </p:spPr>
            <p:txBody>
              <a:bodyPr wrap="none" lIns="91438" tIns="45719" rIns="91438" bIns="45719" rtlCol="0">
                <a:spAutoFit/>
              </a:bodyPr>
              <a:lstStyle/>
              <a:p>
                <a:pPr defTabSz="914377" fontAlgn="auto">
                  <a:spcBef>
                    <a:spcPts val="0"/>
                  </a:spcBef>
                  <a:spcAft>
                    <a:spcPts val="0"/>
                  </a:spcAft>
                </a:pPr>
                <a:r>
                  <a:rPr lang="en-US" sz="2800" b="1" dirty="0">
                    <a:solidFill>
                      <a:srgbClr val="9A5315"/>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3200" b="1" i="1">
                            <a:solidFill>
                              <a:srgbClr val="FF0000"/>
                            </a:solidFill>
                            <a:latin typeface="Cambria Math" panose="02040503050406030204" pitchFamily="18" charset="0"/>
                          </a:rPr>
                        </m:ctrlPr>
                      </m:fPr>
                      <m:num>
                        <m:r>
                          <a:rPr lang="en-US" sz="3200" b="1" i="0" smtClean="0">
                            <a:solidFill>
                              <a:srgbClr val="FF0000"/>
                            </a:solidFill>
                            <a:latin typeface="Cambria Math"/>
                          </a:rPr>
                          <m:t>𝟏</m:t>
                        </m:r>
                      </m:num>
                      <m:den>
                        <m:r>
                          <a:rPr lang="en-US" sz="3200" b="1" i="0" smtClean="0">
                            <a:solidFill>
                              <a:srgbClr val="FF0000"/>
                            </a:solidFill>
                            <a:latin typeface="Cambria Math"/>
                          </a:rPr>
                          <m:t>𝟐</m:t>
                        </m:r>
                      </m:den>
                    </m:f>
                  </m:oMath>
                </a14:m>
                <a:endParaRPr lang="en-US" sz="2800" b="1" dirty="0">
                  <a:solidFill>
                    <a:srgbClr val="9A5315"/>
                  </a:solidFill>
                  <a:latin typeface="Times New Roman" panose="02020603050405020304" pitchFamily="18" charset="0"/>
                  <a:cs typeface="Times New Roman" panose="02020603050405020304" pitchFamily="18" charset="0"/>
                </a:endParaRPr>
              </a:p>
            </p:txBody>
          </p:sp>
        </mc:Choice>
        <mc:Fallback xmlns="">
          <p:sp>
            <p:nvSpPr>
              <p:cNvPr id="43" name="TextBox 42">
                <a:extLst>
                  <a:ext uri="{FF2B5EF4-FFF2-40B4-BE49-F238E27FC236}">
                    <a16:creationId xmlns:a16="http://schemas.microsoft.com/office/drawing/2014/main" xmlns="" xmlns:a14="http://schemas.microsoft.com/office/drawing/2010/main" id="{5A24D996-020A-49E2-83C4-D389BE15106C}"/>
                  </a:ext>
                </a:extLst>
              </p:cNvPr>
              <p:cNvSpPr txBox="1">
                <a:spLocks noRot="1" noChangeAspect="1" noMove="1" noResize="1" noEditPoints="1" noAdjustHandles="1" noChangeArrowheads="1" noChangeShapeType="1" noTextEdit="1"/>
              </p:cNvSpPr>
              <p:nvPr/>
            </p:nvSpPr>
            <p:spPr>
              <a:xfrm>
                <a:off x="4382550" y="2859127"/>
                <a:ext cx="659151" cy="801371"/>
              </a:xfrm>
              <a:prstGeom prst="rect">
                <a:avLst/>
              </a:prstGeom>
              <a:blipFill rotWithShape="1">
                <a:blip r:embed="rId17"/>
                <a:stretch>
                  <a:fillRect l="-19444" b="-610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4" name="TextBox 43">
                <a:extLst>
                  <a:ext uri="{FF2B5EF4-FFF2-40B4-BE49-F238E27FC236}">
                    <a16:creationId xmlns:a16="http://schemas.microsoft.com/office/drawing/2014/main" id="{5A24D996-020A-49E2-83C4-D389BE15106C}"/>
                  </a:ext>
                </a:extLst>
              </p:cNvPr>
              <p:cNvSpPr txBox="1"/>
              <p:nvPr/>
            </p:nvSpPr>
            <p:spPr>
              <a:xfrm>
                <a:off x="3745256" y="4014550"/>
                <a:ext cx="694417" cy="523218"/>
              </a:xfrm>
              <a:prstGeom prst="rect">
                <a:avLst/>
              </a:prstGeom>
              <a:noFill/>
            </p:spPr>
            <p:txBody>
              <a:bodyPr wrap="none" lIns="91438" tIns="45719" rIns="91438" bIns="45719" rtlCol="0">
                <a:spAutoFit/>
              </a:bodyPr>
              <a:lstStyle/>
              <a:p>
                <a:pPr defTabSz="914377" fontAlgn="auto">
                  <a:spcBef>
                    <a:spcPts val="0"/>
                  </a:spcBef>
                  <a:spcAft>
                    <a:spcPts val="0"/>
                  </a:spcAft>
                </a:pPr>
                <a:r>
                  <a:rPr lang="en-US" sz="2800" b="1" dirty="0">
                    <a:solidFill>
                      <a:srgbClr val="9A5315"/>
                    </a:solidFill>
                    <a:latin typeface="Times New Roman" panose="02020603050405020304" pitchFamily="18" charset="0"/>
                    <a:cs typeface="Times New Roman" panose="02020603050405020304" pitchFamily="18" charset="0"/>
                  </a:rPr>
                  <a:t>= </a:t>
                </a:r>
                <a14:m>
                  <m:oMath xmlns:m="http://schemas.openxmlformats.org/officeDocument/2006/math">
                    <m:r>
                      <a:rPr lang="en-US" sz="2800" b="1" i="1" smtClean="0">
                        <a:solidFill>
                          <a:srgbClr val="FF0000"/>
                        </a:solidFill>
                        <a:latin typeface="Cambria Math"/>
                      </a:rPr>
                      <m:t>𝟏</m:t>
                    </m:r>
                  </m:oMath>
                </a14:m>
                <a:endParaRPr lang="en-US" sz="2800" b="1" dirty="0">
                  <a:solidFill>
                    <a:srgbClr val="9A5315"/>
                  </a:solidFill>
                  <a:latin typeface="Times New Roman" panose="02020603050405020304" pitchFamily="18" charset="0"/>
                  <a:cs typeface="Times New Roman" panose="02020603050405020304" pitchFamily="18" charset="0"/>
                </a:endParaRPr>
              </a:p>
            </p:txBody>
          </p:sp>
        </mc:Choice>
        <mc:Fallback xmlns="">
          <p:sp>
            <p:nvSpPr>
              <p:cNvPr id="44" name="TextBox 43">
                <a:extLst>
                  <a:ext uri="{FF2B5EF4-FFF2-40B4-BE49-F238E27FC236}">
                    <a16:creationId xmlns:a16="http://schemas.microsoft.com/office/drawing/2014/main" xmlns="" xmlns:a14="http://schemas.microsoft.com/office/drawing/2010/main" id="{5A24D996-020A-49E2-83C4-D389BE15106C}"/>
                  </a:ext>
                </a:extLst>
              </p:cNvPr>
              <p:cNvSpPr txBox="1">
                <a:spLocks noRot="1" noChangeAspect="1" noMove="1" noResize="1" noEditPoints="1" noAdjustHandles="1" noChangeArrowheads="1" noChangeShapeType="1" noTextEdit="1"/>
              </p:cNvSpPr>
              <p:nvPr/>
            </p:nvSpPr>
            <p:spPr>
              <a:xfrm>
                <a:off x="3745256" y="4014550"/>
                <a:ext cx="694417" cy="523218"/>
              </a:xfrm>
              <a:prstGeom prst="rect">
                <a:avLst/>
              </a:prstGeom>
              <a:blipFill rotWithShape="1">
                <a:blip r:embed="rId18"/>
                <a:stretch>
                  <a:fillRect l="-17544" t="-11765" b="-32941"/>
                </a:stretch>
              </a:blipFill>
            </p:spPr>
            <p:txBody>
              <a:bodyPr/>
              <a:lstStyle/>
              <a:p>
                <a:r>
                  <a:rPr lang="en-US">
                    <a:noFill/>
                  </a:rPr>
                  <a:t> </a:t>
                </a:r>
              </a:p>
            </p:txBody>
          </p:sp>
        </mc:Fallback>
      </mc:AlternateContent>
      <p:sp>
        <p:nvSpPr>
          <p:cNvPr id="33" name="AutoShape 60"/>
          <p:cNvSpPr>
            <a:spLocks noChangeArrowheads="1"/>
          </p:cNvSpPr>
          <p:nvPr/>
        </p:nvSpPr>
        <p:spPr bwMode="auto">
          <a:xfrm>
            <a:off x="1257233" y="207949"/>
            <a:ext cx="6478588" cy="914400"/>
          </a:xfrm>
          <a:prstGeom prst="downArrowCallout">
            <a:avLst>
              <a:gd name="adj1" fmla="val 83261"/>
              <a:gd name="adj2" fmla="val 71536"/>
              <a:gd name="adj3" fmla="val 15954"/>
              <a:gd name="adj4" fmla="val 76481"/>
            </a:avLst>
          </a:prstGeom>
          <a:solidFill>
            <a:schemeClr val="accent1"/>
          </a:solidFill>
          <a:ln w="9525">
            <a:solidFill>
              <a:srgbClr val="FF0000"/>
            </a:solidFill>
            <a:miter lim="800000"/>
            <a:headEnd/>
            <a:tailEnd/>
          </a:ln>
        </p:spPr>
        <p:txBody>
          <a:bodyPr wrap="none" anchor="ctr"/>
          <a:lstStyle/>
          <a:p>
            <a:pPr algn="ctr"/>
            <a:r>
              <a:rPr lang="en-US" altLang="ja-JP" sz="4800" b="1" dirty="0" err="1">
                <a:solidFill>
                  <a:srgbClr val="CC0000"/>
                </a:solidFill>
                <a:ea typeface="MS PGothic" pitchFamily="34" charset="-128"/>
                <a:cs typeface="Arial" pitchFamily="34" charset="0"/>
              </a:rPr>
              <a:t>Luyện</a:t>
            </a:r>
            <a:r>
              <a:rPr lang="en-US" altLang="ja-JP" sz="4800" b="1" dirty="0">
                <a:solidFill>
                  <a:srgbClr val="CC0000"/>
                </a:solidFill>
                <a:ea typeface="MS PGothic" pitchFamily="34" charset="-128"/>
                <a:cs typeface="Arial" pitchFamily="34" charset="0"/>
              </a:rPr>
              <a:t> </a:t>
            </a:r>
            <a:r>
              <a:rPr lang="en-US" altLang="ja-JP" sz="4800" b="1" dirty="0" err="1">
                <a:solidFill>
                  <a:srgbClr val="CC0000"/>
                </a:solidFill>
                <a:ea typeface="MS PGothic" pitchFamily="34" charset="-128"/>
                <a:cs typeface="Arial" pitchFamily="34" charset="0"/>
              </a:rPr>
              <a:t>tập</a:t>
            </a:r>
            <a:r>
              <a:rPr lang="en-US" altLang="ja-JP" sz="4800" b="1" dirty="0">
                <a:solidFill>
                  <a:srgbClr val="CC0000"/>
                </a:solidFill>
                <a:ea typeface="MS PGothic" pitchFamily="34" charset="-128"/>
                <a:cs typeface="Arial" pitchFamily="34" charset="0"/>
              </a:rPr>
              <a:t>- </a:t>
            </a:r>
            <a:r>
              <a:rPr lang="en-US" altLang="ja-JP" sz="4800" b="1" dirty="0" err="1">
                <a:solidFill>
                  <a:srgbClr val="CC0000"/>
                </a:solidFill>
                <a:ea typeface="MS PGothic" pitchFamily="34" charset="-128"/>
                <a:cs typeface="Arial" pitchFamily="34" charset="0"/>
              </a:rPr>
              <a:t>Thực</a:t>
            </a:r>
            <a:r>
              <a:rPr lang="en-US" altLang="ja-JP" sz="4800" b="1" dirty="0">
                <a:solidFill>
                  <a:srgbClr val="CC0000"/>
                </a:solidFill>
                <a:ea typeface="MS PGothic" pitchFamily="34" charset="-128"/>
                <a:cs typeface="Arial" pitchFamily="34" charset="0"/>
              </a:rPr>
              <a:t> </a:t>
            </a:r>
            <a:r>
              <a:rPr lang="en-US" altLang="ja-JP" sz="4800" b="1" dirty="0" err="1">
                <a:solidFill>
                  <a:srgbClr val="CC0000"/>
                </a:solidFill>
                <a:ea typeface="MS PGothic" pitchFamily="34" charset="-128"/>
                <a:cs typeface="Arial" pitchFamily="34" charset="0"/>
              </a:rPr>
              <a:t>hành</a:t>
            </a:r>
            <a:endParaRPr lang="vi-VN" sz="4800" b="1" dirty="0">
              <a:solidFill>
                <a:srgbClr val="CC0000"/>
              </a:solidFill>
              <a:ea typeface="MS PGothic" pitchFamily="34" charset="-128"/>
              <a:cs typeface="Arial" pitchFamily="34" charset="0"/>
            </a:endParaRPr>
          </a:p>
        </p:txBody>
      </p:sp>
    </p:spTree>
    <p:extLst>
      <p:ext uri="{BB962C8B-B14F-4D97-AF65-F5344CB8AC3E}">
        <p14:creationId xmlns:p14="http://schemas.microsoft.com/office/powerpoint/2010/main" val="304145052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1000"/>
                                        <p:tgtEl>
                                          <p:spTgt spid="33"/>
                                        </p:tgtEl>
                                      </p:cBhvr>
                                    </p:animEffect>
                                    <p:anim calcmode="lin" valueType="num">
                                      <p:cBhvr>
                                        <p:cTn id="8" dur="1000" fill="hold"/>
                                        <p:tgtEl>
                                          <p:spTgt spid="33"/>
                                        </p:tgtEl>
                                        <p:attrNameLst>
                                          <p:attrName>ppt_x</p:attrName>
                                        </p:attrNameLst>
                                      </p:cBhvr>
                                      <p:tavLst>
                                        <p:tav tm="0">
                                          <p:val>
                                            <p:strVal val="#ppt_x"/>
                                          </p:val>
                                        </p:tav>
                                        <p:tav tm="100000">
                                          <p:val>
                                            <p:strVal val="#ppt_x"/>
                                          </p:val>
                                        </p:tav>
                                      </p:tavLst>
                                    </p:anim>
                                    <p:anim calcmode="lin" valueType="num">
                                      <p:cBhvr>
                                        <p:cTn id="9"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2"/>
                                        </p:tgtEl>
                                        <p:attrNameLst>
                                          <p:attrName>style.visibility</p:attrName>
                                        </p:attrNameLst>
                                      </p:cBhvr>
                                      <p:to>
                                        <p:strVal val="visible"/>
                                      </p:to>
                                    </p:set>
                                    <p:anim calcmode="lin" valueType="num">
                                      <p:cBhvr additive="base">
                                        <p:cTn id="14" dur="500" fill="hold"/>
                                        <p:tgtEl>
                                          <p:spTgt spid="32"/>
                                        </p:tgtEl>
                                        <p:attrNameLst>
                                          <p:attrName>ppt_x</p:attrName>
                                        </p:attrNameLst>
                                      </p:cBhvr>
                                      <p:tavLst>
                                        <p:tav tm="0">
                                          <p:val>
                                            <p:strVal val="#ppt_x"/>
                                          </p:val>
                                        </p:tav>
                                        <p:tav tm="100000">
                                          <p:val>
                                            <p:strVal val="#ppt_x"/>
                                          </p:val>
                                        </p:tav>
                                      </p:tavLst>
                                    </p:anim>
                                    <p:anim calcmode="lin" valueType="num">
                                      <p:cBhvr additive="base">
                                        <p:cTn id="15"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8"/>
                                        </p:tgtEl>
                                        <p:attrNameLst>
                                          <p:attrName>style.visibility</p:attrName>
                                        </p:attrNameLst>
                                      </p:cBhvr>
                                      <p:to>
                                        <p:strVal val="visible"/>
                                      </p:to>
                                    </p:set>
                                    <p:anim calcmode="lin" valueType="num">
                                      <p:cBhvr additive="base">
                                        <p:cTn id="20" dur="500" fill="hold"/>
                                        <p:tgtEl>
                                          <p:spTgt spid="58"/>
                                        </p:tgtEl>
                                        <p:attrNameLst>
                                          <p:attrName>ppt_x</p:attrName>
                                        </p:attrNameLst>
                                      </p:cBhvr>
                                      <p:tavLst>
                                        <p:tav tm="0">
                                          <p:val>
                                            <p:strVal val="#ppt_x"/>
                                          </p:val>
                                        </p:tav>
                                        <p:tav tm="100000">
                                          <p:val>
                                            <p:strVal val="#ppt_x"/>
                                          </p:val>
                                        </p:tav>
                                      </p:tavLst>
                                    </p:anim>
                                    <p:anim calcmode="lin" valueType="num">
                                      <p:cBhvr additive="base">
                                        <p:cTn id="21" dur="500" fill="hold"/>
                                        <p:tgtEl>
                                          <p:spTgt spid="58"/>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1"/>
                                        </p:tgtEl>
                                        <p:attrNameLst>
                                          <p:attrName>style.visibility</p:attrName>
                                        </p:attrNameLst>
                                      </p:cBhvr>
                                      <p:to>
                                        <p:strVal val="visible"/>
                                      </p:to>
                                    </p:set>
                                    <p:animEffect transition="in" filter="fade">
                                      <p:cBhvr>
                                        <p:cTn id="26" dur="1000"/>
                                        <p:tgtEl>
                                          <p:spTgt spid="61"/>
                                        </p:tgtEl>
                                      </p:cBhvr>
                                    </p:animEffect>
                                    <p:anim calcmode="lin" valueType="num">
                                      <p:cBhvr>
                                        <p:cTn id="27" dur="1000" fill="hold"/>
                                        <p:tgtEl>
                                          <p:spTgt spid="61"/>
                                        </p:tgtEl>
                                        <p:attrNameLst>
                                          <p:attrName>ppt_x</p:attrName>
                                        </p:attrNameLst>
                                      </p:cBhvr>
                                      <p:tavLst>
                                        <p:tav tm="0">
                                          <p:val>
                                            <p:strVal val="#ppt_x"/>
                                          </p:val>
                                        </p:tav>
                                        <p:tav tm="100000">
                                          <p:val>
                                            <p:strVal val="#ppt_x"/>
                                          </p:val>
                                        </p:tav>
                                      </p:tavLst>
                                    </p:anim>
                                    <p:anim calcmode="lin" valueType="num">
                                      <p:cBhvr>
                                        <p:cTn id="28" dur="1000" fill="hold"/>
                                        <p:tgtEl>
                                          <p:spTgt spid="61"/>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60"/>
                                        </p:tgtEl>
                                        <p:attrNameLst>
                                          <p:attrName>style.visibility</p:attrName>
                                        </p:attrNameLst>
                                      </p:cBhvr>
                                      <p:to>
                                        <p:strVal val="visible"/>
                                      </p:to>
                                    </p:set>
                                    <p:animEffect transition="in" filter="barn(inVertical)">
                                      <p:cBhvr>
                                        <p:cTn id="33" dur="500"/>
                                        <p:tgtEl>
                                          <p:spTgt spid="60"/>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24"/>
                                        </p:tgtEl>
                                        <p:attrNameLst>
                                          <p:attrName>style.visibility</p:attrName>
                                        </p:attrNameLst>
                                      </p:cBhvr>
                                      <p:to>
                                        <p:strVal val="visible"/>
                                      </p:to>
                                    </p:set>
                                    <p:animEffect transition="in" filter="barn(inVertical)">
                                      <p:cBhvr>
                                        <p:cTn id="38" dur="500"/>
                                        <p:tgtEl>
                                          <p:spTgt spid="24"/>
                                        </p:tgtEl>
                                      </p:cBhvr>
                                    </p:animEffec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0"/>
                                        </p:tgtEl>
                                        <p:attrNameLst>
                                          <p:attrName>style.visibility</p:attrName>
                                        </p:attrNameLst>
                                      </p:cBhvr>
                                      <p:to>
                                        <p:strVal val="visible"/>
                                      </p:to>
                                    </p:set>
                                    <p:anim calcmode="lin" valueType="num">
                                      <p:cBhvr additive="base">
                                        <p:cTn id="43" dur="500" fill="hold"/>
                                        <p:tgtEl>
                                          <p:spTgt spid="30"/>
                                        </p:tgtEl>
                                        <p:attrNameLst>
                                          <p:attrName>ppt_x</p:attrName>
                                        </p:attrNameLst>
                                      </p:cBhvr>
                                      <p:tavLst>
                                        <p:tav tm="0">
                                          <p:val>
                                            <p:strVal val="#ppt_x"/>
                                          </p:val>
                                        </p:tav>
                                        <p:tav tm="100000">
                                          <p:val>
                                            <p:strVal val="#ppt_x"/>
                                          </p:val>
                                        </p:tav>
                                      </p:tavLst>
                                    </p:anim>
                                    <p:anim calcmode="lin" valueType="num">
                                      <p:cBhvr additive="base">
                                        <p:cTn id="44"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9"/>
                                        </p:tgtEl>
                                        <p:attrNameLst>
                                          <p:attrName>style.visibility</p:attrName>
                                        </p:attrNameLst>
                                      </p:cBhvr>
                                      <p:to>
                                        <p:strVal val="visible"/>
                                      </p:to>
                                    </p:set>
                                    <p:animEffect transition="in" filter="fade">
                                      <p:cBhvr>
                                        <p:cTn id="49" dur="1000"/>
                                        <p:tgtEl>
                                          <p:spTgt spid="39"/>
                                        </p:tgtEl>
                                      </p:cBhvr>
                                    </p:animEffect>
                                    <p:anim calcmode="lin" valueType="num">
                                      <p:cBhvr>
                                        <p:cTn id="50" dur="1000" fill="hold"/>
                                        <p:tgtEl>
                                          <p:spTgt spid="39"/>
                                        </p:tgtEl>
                                        <p:attrNameLst>
                                          <p:attrName>ppt_x</p:attrName>
                                        </p:attrNameLst>
                                      </p:cBhvr>
                                      <p:tavLst>
                                        <p:tav tm="0">
                                          <p:val>
                                            <p:strVal val="#ppt_x"/>
                                          </p:val>
                                        </p:tav>
                                        <p:tav tm="100000">
                                          <p:val>
                                            <p:strVal val="#ppt_x"/>
                                          </p:val>
                                        </p:tav>
                                      </p:tavLst>
                                    </p:anim>
                                    <p:anim calcmode="lin" valueType="num">
                                      <p:cBhvr>
                                        <p:cTn id="51" dur="1000" fill="hold"/>
                                        <p:tgtEl>
                                          <p:spTgt spid="39"/>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41"/>
                                        </p:tgtEl>
                                        <p:attrNameLst>
                                          <p:attrName>style.visibility</p:attrName>
                                        </p:attrNameLst>
                                      </p:cBhvr>
                                      <p:to>
                                        <p:strVal val="visible"/>
                                      </p:to>
                                    </p:set>
                                    <p:animEffect transition="in" filter="fade">
                                      <p:cBhvr>
                                        <p:cTn id="56" dur="1000"/>
                                        <p:tgtEl>
                                          <p:spTgt spid="41"/>
                                        </p:tgtEl>
                                      </p:cBhvr>
                                    </p:animEffect>
                                    <p:anim calcmode="lin" valueType="num">
                                      <p:cBhvr>
                                        <p:cTn id="57" dur="1000" fill="hold"/>
                                        <p:tgtEl>
                                          <p:spTgt spid="41"/>
                                        </p:tgtEl>
                                        <p:attrNameLst>
                                          <p:attrName>ppt_x</p:attrName>
                                        </p:attrNameLst>
                                      </p:cBhvr>
                                      <p:tavLst>
                                        <p:tav tm="0">
                                          <p:val>
                                            <p:strVal val="#ppt_x"/>
                                          </p:val>
                                        </p:tav>
                                        <p:tav tm="100000">
                                          <p:val>
                                            <p:strVal val="#ppt_x"/>
                                          </p:val>
                                        </p:tav>
                                      </p:tavLst>
                                    </p:anim>
                                    <p:anim calcmode="lin" valueType="num">
                                      <p:cBhvr>
                                        <p:cTn id="58" dur="1000" fill="hold"/>
                                        <p:tgtEl>
                                          <p:spTgt spid="41"/>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36"/>
                                        </p:tgtEl>
                                        <p:attrNameLst>
                                          <p:attrName>style.visibility</p:attrName>
                                        </p:attrNameLst>
                                      </p:cBhvr>
                                      <p:to>
                                        <p:strVal val="visible"/>
                                      </p:to>
                                    </p:set>
                                    <p:animEffect transition="in" filter="fade">
                                      <p:cBhvr>
                                        <p:cTn id="61" dur="1000"/>
                                        <p:tgtEl>
                                          <p:spTgt spid="36"/>
                                        </p:tgtEl>
                                      </p:cBhvr>
                                    </p:animEffect>
                                    <p:anim calcmode="lin" valueType="num">
                                      <p:cBhvr>
                                        <p:cTn id="62" dur="1000" fill="hold"/>
                                        <p:tgtEl>
                                          <p:spTgt spid="36"/>
                                        </p:tgtEl>
                                        <p:attrNameLst>
                                          <p:attrName>ppt_x</p:attrName>
                                        </p:attrNameLst>
                                      </p:cBhvr>
                                      <p:tavLst>
                                        <p:tav tm="0">
                                          <p:val>
                                            <p:strVal val="#ppt_x"/>
                                          </p:val>
                                        </p:tav>
                                        <p:tav tm="100000">
                                          <p:val>
                                            <p:strVal val="#ppt_x"/>
                                          </p:val>
                                        </p:tav>
                                      </p:tavLst>
                                    </p:anim>
                                    <p:anim calcmode="lin" valueType="num">
                                      <p:cBhvr>
                                        <p:cTn id="63" dur="1000" fill="hold"/>
                                        <p:tgtEl>
                                          <p:spTgt spid="36"/>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37"/>
                                        </p:tgtEl>
                                        <p:attrNameLst>
                                          <p:attrName>style.visibility</p:attrName>
                                        </p:attrNameLst>
                                      </p:cBhvr>
                                      <p:to>
                                        <p:strVal val="visible"/>
                                      </p:to>
                                    </p:set>
                                    <p:animEffect transition="in" filter="fade">
                                      <p:cBhvr>
                                        <p:cTn id="66" dur="1000"/>
                                        <p:tgtEl>
                                          <p:spTgt spid="37"/>
                                        </p:tgtEl>
                                      </p:cBhvr>
                                    </p:animEffect>
                                    <p:anim calcmode="lin" valueType="num">
                                      <p:cBhvr>
                                        <p:cTn id="67" dur="1000" fill="hold"/>
                                        <p:tgtEl>
                                          <p:spTgt spid="37"/>
                                        </p:tgtEl>
                                        <p:attrNameLst>
                                          <p:attrName>ppt_x</p:attrName>
                                        </p:attrNameLst>
                                      </p:cBhvr>
                                      <p:tavLst>
                                        <p:tav tm="0">
                                          <p:val>
                                            <p:strVal val="#ppt_x"/>
                                          </p:val>
                                        </p:tav>
                                        <p:tav tm="100000">
                                          <p:val>
                                            <p:strVal val="#ppt_x"/>
                                          </p:val>
                                        </p:tav>
                                      </p:tavLst>
                                    </p:anim>
                                    <p:anim calcmode="lin" valueType="num">
                                      <p:cBhvr>
                                        <p:cTn id="68" dur="1000" fill="hold"/>
                                        <p:tgtEl>
                                          <p:spTgt spid="37"/>
                                        </p:tgtEl>
                                        <p:attrNameLst>
                                          <p:attrName>ppt_y</p:attrName>
                                        </p:attrNameLst>
                                      </p:cBhvr>
                                      <p:tavLst>
                                        <p:tav tm="0">
                                          <p:val>
                                            <p:strVal val="#ppt_y+.1"/>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42" presetClass="entr" presetSubtype="0" fill="hold" grpId="0" nodeType="clickEffect">
                                  <p:stCondLst>
                                    <p:cond delay="0"/>
                                  </p:stCondLst>
                                  <p:childTnLst>
                                    <p:set>
                                      <p:cBhvr>
                                        <p:cTn id="72" dur="1" fill="hold">
                                          <p:stCondLst>
                                            <p:cond delay="0"/>
                                          </p:stCondLst>
                                        </p:cTn>
                                        <p:tgtEl>
                                          <p:spTgt spid="42"/>
                                        </p:tgtEl>
                                        <p:attrNameLst>
                                          <p:attrName>style.visibility</p:attrName>
                                        </p:attrNameLst>
                                      </p:cBhvr>
                                      <p:to>
                                        <p:strVal val="visible"/>
                                      </p:to>
                                    </p:set>
                                    <p:animEffect transition="in" filter="fade">
                                      <p:cBhvr>
                                        <p:cTn id="73" dur="1000"/>
                                        <p:tgtEl>
                                          <p:spTgt spid="42"/>
                                        </p:tgtEl>
                                      </p:cBhvr>
                                    </p:animEffect>
                                    <p:anim calcmode="lin" valueType="num">
                                      <p:cBhvr>
                                        <p:cTn id="74" dur="1000" fill="hold"/>
                                        <p:tgtEl>
                                          <p:spTgt spid="42"/>
                                        </p:tgtEl>
                                        <p:attrNameLst>
                                          <p:attrName>ppt_x</p:attrName>
                                        </p:attrNameLst>
                                      </p:cBhvr>
                                      <p:tavLst>
                                        <p:tav tm="0">
                                          <p:val>
                                            <p:strVal val="#ppt_x"/>
                                          </p:val>
                                        </p:tav>
                                        <p:tav tm="100000">
                                          <p:val>
                                            <p:strVal val="#ppt_x"/>
                                          </p:val>
                                        </p:tav>
                                      </p:tavLst>
                                    </p:anim>
                                    <p:anim calcmode="lin" valueType="num">
                                      <p:cBhvr>
                                        <p:cTn id="75" dur="1000" fill="hold"/>
                                        <p:tgtEl>
                                          <p:spTgt spid="42"/>
                                        </p:tgtEl>
                                        <p:attrNameLst>
                                          <p:attrName>ppt_y</p:attrName>
                                        </p:attrNameLst>
                                      </p:cBhvr>
                                      <p:tavLst>
                                        <p:tav tm="0">
                                          <p:val>
                                            <p:strVal val="#ppt_y+.1"/>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42" presetClass="entr" presetSubtype="0" fill="hold" grpId="0" nodeType="clickEffect">
                                  <p:stCondLst>
                                    <p:cond delay="0"/>
                                  </p:stCondLst>
                                  <p:childTnLst>
                                    <p:set>
                                      <p:cBhvr>
                                        <p:cTn id="79" dur="1" fill="hold">
                                          <p:stCondLst>
                                            <p:cond delay="0"/>
                                          </p:stCondLst>
                                        </p:cTn>
                                        <p:tgtEl>
                                          <p:spTgt spid="43"/>
                                        </p:tgtEl>
                                        <p:attrNameLst>
                                          <p:attrName>style.visibility</p:attrName>
                                        </p:attrNameLst>
                                      </p:cBhvr>
                                      <p:to>
                                        <p:strVal val="visible"/>
                                      </p:to>
                                    </p:set>
                                    <p:animEffect transition="in" filter="fade">
                                      <p:cBhvr>
                                        <p:cTn id="80" dur="1000"/>
                                        <p:tgtEl>
                                          <p:spTgt spid="43"/>
                                        </p:tgtEl>
                                      </p:cBhvr>
                                    </p:animEffect>
                                    <p:anim calcmode="lin" valueType="num">
                                      <p:cBhvr>
                                        <p:cTn id="81" dur="1000" fill="hold"/>
                                        <p:tgtEl>
                                          <p:spTgt spid="43"/>
                                        </p:tgtEl>
                                        <p:attrNameLst>
                                          <p:attrName>ppt_x</p:attrName>
                                        </p:attrNameLst>
                                      </p:cBhvr>
                                      <p:tavLst>
                                        <p:tav tm="0">
                                          <p:val>
                                            <p:strVal val="#ppt_x"/>
                                          </p:val>
                                        </p:tav>
                                        <p:tav tm="100000">
                                          <p:val>
                                            <p:strVal val="#ppt_x"/>
                                          </p:val>
                                        </p:tav>
                                      </p:tavLst>
                                    </p:anim>
                                    <p:anim calcmode="lin" valueType="num">
                                      <p:cBhvr>
                                        <p:cTn id="82" dur="1000" fill="hold"/>
                                        <p:tgtEl>
                                          <p:spTgt spid="43"/>
                                        </p:tgtEl>
                                        <p:attrNameLst>
                                          <p:attrName>ppt_y</p:attrName>
                                        </p:attrNameLst>
                                      </p:cBhvr>
                                      <p:tavLst>
                                        <p:tav tm="0">
                                          <p:val>
                                            <p:strVal val="#ppt_y+.1"/>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grpId="0" nodeType="clickEffect">
                                  <p:stCondLst>
                                    <p:cond delay="0"/>
                                  </p:stCondLst>
                                  <p:childTnLst>
                                    <p:set>
                                      <p:cBhvr>
                                        <p:cTn id="86" dur="1" fill="hold">
                                          <p:stCondLst>
                                            <p:cond delay="0"/>
                                          </p:stCondLst>
                                        </p:cTn>
                                        <p:tgtEl>
                                          <p:spTgt spid="29"/>
                                        </p:tgtEl>
                                        <p:attrNameLst>
                                          <p:attrName>style.visibility</p:attrName>
                                        </p:attrNameLst>
                                      </p:cBhvr>
                                      <p:to>
                                        <p:strVal val="visible"/>
                                      </p:to>
                                    </p:set>
                                    <p:anim calcmode="lin" valueType="num">
                                      <p:cBhvr additive="base">
                                        <p:cTn id="87" dur="500" fill="hold"/>
                                        <p:tgtEl>
                                          <p:spTgt spid="29"/>
                                        </p:tgtEl>
                                        <p:attrNameLst>
                                          <p:attrName>ppt_x</p:attrName>
                                        </p:attrNameLst>
                                      </p:cBhvr>
                                      <p:tavLst>
                                        <p:tav tm="0">
                                          <p:val>
                                            <p:strVal val="#ppt_x"/>
                                          </p:val>
                                        </p:tav>
                                        <p:tav tm="100000">
                                          <p:val>
                                            <p:strVal val="#ppt_x"/>
                                          </p:val>
                                        </p:tav>
                                      </p:tavLst>
                                    </p:anim>
                                    <p:anim calcmode="lin" valueType="num">
                                      <p:cBhvr additive="base">
                                        <p:cTn id="88"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42" presetClass="entr" presetSubtype="0" fill="hold" grpId="0" nodeType="clickEffect">
                                  <p:stCondLst>
                                    <p:cond delay="0"/>
                                  </p:stCondLst>
                                  <p:childTnLst>
                                    <p:set>
                                      <p:cBhvr>
                                        <p:cTn id="92" dur="1" fill="hold">
                                          <p:stCondLst>
                                            <p:cond delay="0"/>
                                          </p:stCondLst>
                                        </p:cTn>
                                        <p:tgtEl>
                                          <p:spTgt spid="26"/>
                                        </p:tgtEl>
                                        <p:attrNameLst>
                                          <p:attrName>style.visibility</p:attrName>
                                        </p:attrNameLst>
                                      </p:cBhvr>
                                      <p:to>
                                        <p:strVal val="visible"/>
                                      </p:to>
                                    </p:set>
                                    <p:animEffect transition="in" filter="fade">
                                      <p:cBhvr>
                                        <p:cTn id="93" dur="1000"/>
                                        <p:tgtEl>
                                          <p:spTgt spid="26"/>
                                        </p:tgtEl>
                                      </p:cBhvr>
                                    </p:animEffect>
                                    <p:anim calcmode="lin" valueType="num">
                                      <p:cBhvr>
                                        <p:cTn id="94" dur="1000" fill="hold"/>
                                        <p:tgtEl>
                                          <p:spTgt spid="26"/>
                                        </p:tgtEl>
                                        <p:attrNameLst>
                                          <p:attrName>ppt_x</p:attrName>
                                        </p:attrNameLst>
                                      </p:cBhvr>
                                      <p:tavLst>
                                        <p:tav tm="0">
                                          <p:val>
                                            <p:strVal val="#ppt_x"/>
                                          </p:val>
                                        </p:tav>
                                        <p:tav tm="100000">
                                          <p:val>
                                            <p:strVal val="#ppt_x"/>
                                          </p:val>
                                        </p:tav>
                                      </p:tavLst>
                                    </p:anim>
                                    <p:anim calcmode="lin" valueType="num">
                                      <p:cBhvr>
                                        <p:cTn id="95"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96" fill="hold">
                      <p:stCondLst>
                        <p:cond delay="indefinite"/>
                      </p:stCondLst>
                      <p:childTnLst>
                        <p:par>
                          <p:cTn id="97" fill="hold">
                            <p:stCondLst>
                              <p:cond delay="0"/>
                            </p:stCondLst>
                            <p:childTnLst>
                              <p:par>
                                <p:cTn id="98" presetID="42" presetClass="entr" presetSubtype="0" fill="hold" grpId="0" nodeType="clickEffect">
                                  <p:stCondLst>
                                    <p:cond delay="0"/>
                                  </p:stCondLst>
                                  <p:childTnLst>
                                    <p:set>
                                      <p:cBhvr>
                                        <p:cTn id="99" dur="1" fill="hold">
                                          <p:stCondLst>
                                            <p:cond delay="0"/>
                                          </p:stCondLst>
                                        </p:cTn>
                                        <p:tgtEl>
                                          <p:spTgt spid="27"/>
                                        </p:tgtEl>
                                        <p:attrNameLst>
                                          <p:attrName>style.visibility</p:attrName>
                                        </p:attrNameLst>
                                      </p:cBhvr>
                                      <p:to>
                                        <p:strVal val="visible"/>
                                      </p:to>
                                    </p:set>
                                    <p:animEffect transition="in" filter="fade">
                                      <p:cBhvr>
                                        <p:cTn id="100" dur="1000"/>
                                        <p:tgtEl>
                                          <p:spTgt spid="27"/>
                                        </p:tgtEl>
                                      </p:cBhvr>
                                    </p:animEffect>
                                    <p:anim calcmode="lin" valueType="num">
                                      <p:cBhvr>
                                        <p:cTn id="101" dur="1000" fill="hold"/>
                                        <p:tgtEl>
                                          <p:spTgt spid="27"/>
                                        </p:tgtEl>
                                        <p:attrNameLst>
                                          <p:attrName>ppt_x</p:attrName>
                                        </p:attrNameLst>
                                      </p:cBhvr>
                                      <p:tavLst>
                                        <p:tav tm="0">
                                          <p:val>
                                            <p:strVal val="#ppt_x"/>
                                          </p:val>
                                        </p:tav>
                                        <p:tav tm="100000">
                                          <p:val>
                                            <p:strVal val="#ppt_x"/>
                                          </p:val>
                                        </p:tav>
                                      </p:tavLst>
                                    </p:anim>
                                    <p:anim calcmode="lin" valueType="num">
                                      <p:cBhvr>
                                        <p:cTn id="102"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44"/>
                                        </p:tgtEl>
                                        <p:attrNameLst>
                                          <p:attrName>style.visibility</p:attrName>
                                        </p:attrNameLst>
                                      </p:cBhvr>
                                      <p:to>
                                        <p:strVal val="visible"/>
                                      </p:to>
                                    </p:set>
                                    <p:animEffect transition="in" filter="barn(inVertical)">
                                      <p:cBhvr>
                                        <p:cTn id="107" dur="500"/>
                                        <p:tgtEl>
                                          <p:spTgt spid="44"/>
                                        </p:tgtEl>
                                      </p:cBhvr>
                                    </p:animEffect>
                                  </p:childTnLst>
                                </p:cTn>
                              </p:par>
                            </p:childTnLst>
                          </p:cTn>
                        </p:par>
                      </p:childTnLst>
                    </p:cTn>
                  </p:par>
                  <p:par>
                    <p:cTn id="108" fill="hold">
                      <p:stCondLst>
                        <p:cond delay="indefinite"/>
                      </p:stCondLst>
                      <p:childTnLst>
                        <p:par>
                          <p:cTn id="109" fill="hold">
                            <p:stCondLst>
                              <p:cond delay="0"/>
                            </p:stCondLst>
                            <p:childTnLst>
                              <p:par>
                                <p:cTn id="110" presetID="2" presetClass="entr" presetSubtype="4" fill="hold" grpId="0" nodeType="clickEffect">
                                  <p:stCondLst>
                                    <p:cond delay="0"/>
                                  </p:stCondLst>
                                  <p:childTnLst>
                                    <p:set>
                                      <p:cBhvr>
                                        <p:cTn id="111" dur="1" fill="hold">
                                          <p:stCondLst>
                                            <p:cond delay="0"/>
                                          </p:stCondLst>
                                        </p:cTn>
                                        <p:tgtEl>
                                          <p:spTgt spid="28"/>
                                        </p:tgtEl>
                                        <p:attrNameLst>
                                          <p:attrName>style.visibility</p:attrName>
                                        </p:attrNameLst>
                                      </p:cBhvr>
                                      <p:to>
                                        <p:strVal val="visible"/>
                                      </p:to>
                                    </p:set>
                                    <p:anim calcmode="lin" valueType="num">
                                      <p:cBhvr additive="base">
                                        <p:cTn id="112" dur="500" fill="hold"/>
                                        <p:tgtEl>
                                          <p:spTgt spid="28"/>
                                        </p:tgtEl>
                                        <p:attrNameLst>
                                          <p:attrName>ppt_x</p:attrName>
                                        </p:attrNameLst>
                                      </p:cBhvr>
                                      <p:tavLst>
                                        <p:tav tm="0">
                                          <p:val>
                                            <p:strVal val="#ppt_x"/>
                                          </p:val>
                                        </p:tav>
                                        <p:tav tm="100000">
                                          <p:val>
                                            <p:strVal val="#ppt_x"/>
                                          </p:val>
                                        </p:tav>
                                      </p:tavLst>
                                    </p:anim>
                                    <p:anim calcmode="lin" valueType="num">
                                      <p:cBhvr additive="base">
                                        <p:cTn id="113"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114" fill="hold">
                      <p:stCondLst>
                        <p:cond delay="indefinite"/>
                      </p:stCondLst>
                      <p:childTnLst>
                        <p:par>
                          <p:cTn id="115" fill="hold">
                            <p:stCondLst>
                              <p:cond delay="0"/>
                            </p:stCondLst>
                            <p:childTnLst>
                              <p:par>
                                <p:cTn id="116" presetID="2" presetClass="entr" presetSubtype="4" fill="hold" grpId="0" nodeType="clickEffect">
                                  <p:stCondLst>
                                    <p:cond delay="0"/>
                                  </p:stCondLst>
                                  <p:childTnLst>
                                    <p:set>
                                      <p:cBhvr>
                                        <p:cTn id="117" dur="1" fill="hold">
                                          <p:stCondLst>
                                            <p:cond delay="0"/>
                                          </p:stCondLst>
                                        </p:cTn>
                                        <p:tgtEl>
                                          <p:spTgt spid="20"/>
                                        </p:tgtEl>
                                        <p:attrNameLst>
                                          <p:attrName>style.visibility</p:attrName>
                                        </p:attrNameLst>
                                      </p:cBhvr>
                                      <p:to>
                                        <p:strVal val="visible"/>
                                      </p:to>
                                    </p:set>
                                    <p:anim calcmode="lin" valueType="num">
                                      <p:cBhvr additive="base">
                                        <p:cTn id="118" dur="500" fill="hold"/>
                                        <p:tgtEl>
                                          <p:spTgt spid="20"/>
                                        </p:tgtEl>
                                        <p:attrNameLst>
                                          <p:attrName>ppt_x</p:attrName>
                                        </p:attrNameLst>
                                      </p:cBhvr>
                                      <p:tavLst>
                                        <p:tav tm="0">
                                          <p:val>
                                            <p:strVal val="#ppt_x"/>
                                          </p:val>
                                        </p:tav>
                                        <p:tav tm="100000">
                                          <p:val>
                                            <p:strVal val="#ppt_x"/>
                                          </p:val>
                                        </p:tav>
                                      </p:tavLst>
                                    </p:anim>
                                    <p:anim calcmode="lin" valueType="num">
                                      <p:cBhvr additive="base">
                                        <p:cTn id="119"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20" fill="hold">
                      <p:stCondLst>
                        <p:cond delay="indefinite"/>
                      </p:stCondLst>
                      <p:childTnLst>
                        <p:par>
                          <p:cTn id="121" fill="hold">
                            <p:stCondLst>
                              <p:cond delay="0"/>
                            </p:stCondLst>
                            <p:childTnLst>
                              <p:par>
                                <p:cTn id="122" presetID="42" presetClass="entr" presetSubtype="0" fill="hold" grpId="0" nodeType="clickEffect">
                                  <p:stCondLst>
                                    <p:cond delay="0"/>
                                  </p:stCondLst>
                                  <p:childTnLst>
                                    <p:set>
                                      <p:cBhvr>
                                        <p:cTn id="123" dur="1" fill="hold">
                                          <p:stCondLst>
                                            <p:cond delay="0"/>
                                          </p:stCondLst>
                                        </p:cTn>
                                        <p:tgtEl>
                                          <p:spTgt spid="22"/>
                                        </p:tgtEl>
                                        <p:attrNameLst>
                                          <p:attrName>style.visibility</p:attrName>
                                        </p:attrNameLst>
                                      </p:cBhvr>
                                      <p:to>
                                        <p:strVal val="visible"/>
                                      </p:to>
                                    </p:set>
                                    <p:animEffect transition="in" filter="fade">
                                      <p:cBhvr>
                                        <p:cTn id="124" dur="1000"/>
                                        <p:tgtEl>
                                          <p:spTgt spid="22"/>
                                        </p:tgtEl>
                                      </p:cBhvr>
                                    </p:animEffect>
                                    <p:anim calcmode="lin" valueType="num">
                                      <p:cBhvr>
                                        <p:cTn id="125" dur="1000" fill="hold"/>
                                        <p:tgtEl>
                                          <p:spTgt spid="22"/>
                                        </p:tgtEl>
                                        <p:attrNameLst>
                                          <p:attrName>ppt_x</p:attrName>
                                        </p:attrNameLst>
                                      </p:cBhvr>
                                      <p:tavLst>
                                        <p:tav tm="0">
                                          <p:val>
                                            <p:strVal val="#ppt_x"/>
                                          </p:val>
                                        </p:tav>
                                        <p:tav tm="100000">
                                          <p:val>
                                            <p:strVal val="#ppt_x"/>
                                          </p:val>
                                        </p:tav>
                                      </p:tavLst>
                                    </p:anim>
                                    <p:anim calcmode="lin" valueType="num">
                                      <p:cBhvr>
                                        <p:cTn id="126"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127" fill="hold">
                      <p:stCondLst>
                        <p:cond delay="indefinite"/>
                      </p:stCondLst>
                      <p:childTnLst>
                        <p:par>
                          <p:cTn id="128" fill="hold">
                            <p:stCondLst>
                              <p:cond delay="0"/>
                            </p:stCondLst>
                            <p:childTnLst>
                              <p:par>
                                <p:cTn id="129" presetID="2" presetClass="entr" presetSubtype="4" fill="hold" grpId="0" nodeType="clickEffect">
                                  <p:stCondLst>
                                    <p:cond delay="0"/>
                                  </p:stCondLst>
                                  <p:childTnLst>
                                    <p:set>
                                      <p:cBhvr>
                                        <p:cTn id="130" dur="1" fill="hold">
                                          <p:stCondLst>
                                            <p:cond delay="0"/>
                                          </p:stCondLst>
                                        </p:cTn>
                                        <p:tgtEl>
                                          <p:spTgt spid="25"/>
                                        </p:tgtEl>
                                        <p:attrNameLst>
                                          <p:attrName>style.visibility</p:attrName>
                                        </p:attrNameLst>
                                      </p:cBhvr>
                                      <p:to>
                                        <p:strVal val="visible"/>
                                      </p:to>
                                    </p:set>
                                    <p:anim calcmode="lin" valueType="num">
                                      <p:cBhvr additive="base">
                                        <p:cTn id="131" dur="500" fill="hold"/>
                                        <p:tgtEl>
                                          <p:spTgt spid="25"/>
                                        </p:tgtEl>
                                        <p:attrNameLst>
                                          <p:attrName>ppt_x</p:attrName>
                                        </p:attrNameLst>
                                      </p:cBhvr>
                                      <p:tavLst>
                                        <p:tav tm="0">
                                          <p:val>
                                            <p:strVal val="#ppt_x"/>
                                          </p:val>
                                        </p:tav>
                                        <p:tav tm="100000">
                                          <p:val>
                                            <p:strVal val="#ppt_x"/>
                                          </p:val>
                                        </p:tav>
                                      </p:tavLst>
                                    </p:anim>
                                    <p:anim calcmode="lin" valueType="num">
                                      <p:cBhvr additive="base">
                                        <p:cTn id="132"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33" fill="hold">
                      <p:stCondLst>
                        <p:cond delay="indefinite"/>
                      </p:stCondLst>
                      <p:childTnLst>
                        <p:par>
                          <p:cTn id="134" fill="hold">
                            <p:stCondLst>
                              <p:cond delay="0"/>
                            </p:stCondLst>
                            <p:childTnLst>
                              <p:par>
                                <p:cTn id="135" presetID="42" presetClass="entr" presetSubtype="0" fill="hold" grpId="0" nodeType="clickEffect">
                                  <p:stCondLst>
                                    <p:cond delay="0"/>
                                  </p:stCondLst>
                                  <p:childTnLst>
                                    <p:set>
                                      <p:cBhvr>
                                        <p:cTn id="136" dur="1" fill="hold">
                                          <p:stCondLst>
                                            <p:cond delay="0"/>
                                          </p:stCondLst>
                                        </p:cTn>
                                        <p:tgtEl>
                                          <p:spTgt spid="21"/>
                                        </p:tgtEl>
                                        <p:attrNameLst>
                                          <p:attrName>style.visibility</p:attrName>
                                        </p:attrNameLst>
                                      </p:cBhvr>
                                      <p:to>
                                        <p:strVal val="visible"/>
                                      </p:to>
                                    </p:set>
                                    <p:animEffect transition="in" filter="fade">
                                      <p:cBhvr>
                                        <p:cTn id="137" dur="1000"/>
                                        <p:tgtEl>
                                          <p:spTgt spid="21"/>
                                        </p:tgtEl>
                                      </p:cBhvr>
                                    </p:animEffect>
                                    <p:anim calcmode="lin" valueType="num">
                                      <p:cBhvr>
                                        <p:cTn id="138" dur="1000" fill="hold"/>
                                        <p:tgtEl>
                                          <p:spTgt spid="21"/>
                                        </p:tgtEl>
                                        <p:attrNameLst>
                                          <p:attrName>ppt_x</p:attrName>
                                        </p:attrNameLst>
                                      </p:cBhvr>
                                      <p:tavLst>
                                        <p:tav tm="0">
                                          <p:val>
                                            <p:strVal val="#ppt_x"/>
                                          </p:val>
                                        </p:tav>
                                        <p:tav tm="100000">
                                          <p:val>
                                            <p:strVal val="#ppt_x"/>
                                          </p:val>
                                        </p:tav>
                                      </p:tavLst>
                                    </p:anim>
                                    <p:anim calcmode="lin" valueType="num">
                                      <p:cBhvr>
                                        <p:cTn id="139"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40" fill="hold">
                      <p:stCondLst>
                        <p:cond delay="indefinite"/>
                      </p:stCondLst>
                      <p:childTnLst>
                        <p:par>
                          <p:cTn id="141" fill="hold">
                            <p:stCondLst>
                              <p:cond delay="0"/>
                            </p:stCondLst>
                            <p:childTnLst>
                              <p:par>
                                <p:cTn id="142" presetID="42" presetClass="entr" presetSubtype="0" fill="hold" grpId="0" nodeType="clickEffect">
                                  <p:stCondLst>
                                    <p:cond delay="0"/>
                                  </p:stCondLst>
                                  <p:childTnLst>
                                    <p:set>
                                      <p:cBhvr>
                                        <p:cTn id="143" dur="1" fill="hold">
                                          <p:stCondLst>
                                            <p:cond delay="0"/>
                                          </p:stCondLst>
                                        </p:cTn>
                                        <p:tgtEl>
                                          <p:spTgt spid="31"/>
                                        </p:tgtEl>
                                        <p:attrNameLst>
                                          <p:attrName>style.visibility</p:attrName>
                                        </p:attrNameLst>
                                      </p:cBhvr>
                                      <p:to>
                                        <p:strVal val="visible"/>
                                      </p:to>
                                    </p:set>
                                    <p:animEffect transition="in" filter="fade">
                                      <p:cBhvr>
                                        <p:cTn id="144" dur="1000"/>
                                        <p:tgtEl>
                                          <p:spTgt spid="31"/>
                                        </p:tgtEl>
                                      </p:cBhvr>
                                    </p:animEffect>
                                    <p:anim calcmode="lin" valueType="num">
                                      <p:cBhvr>
                                        <p:cTn id="145" dur="1000" fill="hold"/>
                                        <p:tgtEl>
                                          <p:spTgt spid="31"/>
                                        </p:tgtEl>
                                        <p:attrNameLst>
                                          <p:attrName>ppt_x</p:attrName>
                                        </p:attrNameLst>
                                      </p:cBhvr>
                                      <p:tavLst>
                                        <p:tav tm="0">
                                          <p:val>
                                            <p:strVal val="#ppt_x"/>
                                          </p:val>
                                        </p:tav>
                                        <p:tav tm="100000">
                                          <p:val>
                                            <p:strVal val="#ppt_x"/>
                                          </p:val>
                                        </p:tav>
                                      </p:tavLst>
                                    </p:anim>
                                    <p:anim calcmode="lin" valueType="num">
                                      <p:cBhvr>
                                        <p:cTn id="146"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32" grpId="0"/>
      <p:bldP spid="58" grpId="0" animBg="1"/>
      <p:bldP spid="60" grpId="0" animBg="1"/>
      <p:bldP spid="61" grpId="0" animBg="1"/>
      <p:bldP spid="20" grpId="0" animBg="1"/>
      <p:bldP spid="21" grpId="0" animBg="1"/>
      <p:bldP spid="22" grpId="0" animBg="1"/>
      <p:bldP spid="31" grpId="0" animBg="1"/>
      <p:bldP spid="24" grpId="0" animBg="1"/>
      <p:bldP spid="25" grpId="0" animBg="1"/>
      <p:bldP spid="28" grpId="0" animBg="1"/>
      <p:bldP spid="29" grpId="0" animBg="1"/>
      <p:bldP spid="30" grpId="0" animBg="1"/>
      <p:bldP spid="36" grpId="0"/>
      <p:bldP spid="37" grpId="0"/>
      <p:bldP spid="39" grpId="0"/>
      <p:bldP spid="41" grpId="0" animBg="1"/>
      <p:bldP spid="42" grpId="0" animBg="1"/>
      <p:bldP spid="43" grpId="0" animBg="1"/>
      <p:bldP spid="44" grpId="0" animBg="1"/>
      <p:bldP spid="3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15"/>
          <p:cNvSpPr txBox="1">
            <a:spLocks noChangeArrowheads="1"/>
          </p:cNvSpPr>
          <p:nvPr/>
        </p:nvSpPr>
        <p:spPr bwMode="auto">
          <a:xfrm>
            <a:off x="4457700" y="3733800"/>
            <a:ext cx="45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7</a:t>
            </a:r>
            <a:endParaRPr lang="en-US">
              <a:solidFill>
                <a:srgbClr val="FF0000"/>
              </a:solidFill>
            </a:endParaRPr>
          </a:p>
        </p:txBody>
      </p:sp>
      <p:sp>
        <p:nvSpPr>
          <p:cNvPr id="9219" name="Text Box 16"/>
          <p:cNvSpPr txBox="1">
            <a:spLocks noChangeArrowheads="1"/>
          </p:cNvSpPr>
          <p:nvPr/>
        </p:nvSpPr>
        <p:spPr bwMode="auto">
          <a:xfrm>
            <a:off x="4457700" y="4000500"/>
            <a:ext cx="3937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5</a:t>
            </a:r>
            <a:endParaRPr lang="en-US">
              <a:solidFill>
                <a:srgbClr val="FF0000"/>
              </a:solidFill>
            </a:endParaRPr>
          </a:p>
        </p:txBody>
      </p:sp>
      <p:sp>
        <p:nvSpPr>
          <p:cNvPr id="9220" name="Line 17"/>
          <p:cNvSpPr>
            <a:spLocks noChangeShapeType="1"/>
          </p:cNvSpPr>
          <p:nvPr/>
        </p:nvSpPr>
        <p:spPr bwMode="auto">
          <a:xfrm>
            <a:off x="4470400" y="4064000"/>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21" name="Text Box 18"/>
          <p:cNvSpPr txBox="1">
            <a:spLocks noChangeArrowheads="1"/>
          </p:cNvSpPr>
          <p:nvPr/>
        </p:nvSpPr>
        <p:spPr bwMode="auto">
          <a:xfrm>
            <a:off x="4953000" y="3733800"/>
            <a:ext cx="45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15</a:t>
            </a:r>
            <a:endParaRPr lang="en-US">
              <a:solidFill>
                <a:srgbClr val="FF0000"/>
              </a:solidFill>
            </a:endParaRPr>
          </a:p>
        </p:txBody>
      </p:sp>
      <p:sp>
        <p:nvSpPr>
          <p:cNvPr id="9222" name="Text Box 19"/>
          <p:cNvSpPr txBox="1">
            <a:spLocks noChangeArrowheads="1"/>
          </p:cNvSpPr>
          <p:nvPr/>
        </p:nvSpPr>
        <p:spPr bwMode="auto">
          <a:xfrm>
            <a:off x="4965700" y="4000500"/>
            <a:ext cx="5969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25</a:t>
            </a:r>
            <a:endParaRPr lang="en-US">
              <a:solidFill>
                <a:srgbClr val="FF0000"/>
              </a:solidFill>
            </a:endParaRPr>
          </a:p>
        </p:txBody>
      </p:sp>
      <p:sp>
        <p:nvSpPr>
          <p:cNvPr id="9223" name="Line 20"/>
          <p:cNvSpPr>
            <a:spLocks noChangeShapeType="1"/>
          </p:cNvSpPr>
          <p:nvPr/>
        </p:nvSpPr>
        <p:spPr bwMode="auto">
          <a:xfrm>
            <a:off x="5054600" y="4064000"/>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24" name="Text Box 21"/>
          <p:cNvSpPr txBox="1">
            <a:spLocks noChangeArrowheads="1"/>
          </p:cNvSpPr>
          <p:nvPr/>
        </p:nvSpPr>
        <p:spPr bwMode="auto">
          <a:xfrm>
            <a:off x="4813300" y="3875088"/>
            <a:ext cx="3048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a:t>
            </a:r>
            <a:endParaRPr lang="en-US"/>
          </a:p>
        </p:txBody>
      </p:sp>
      <p:sp>
        <p:nvSpPr>
          <p:cNvPr id="9225" name="Text Box 22"/>
          <p:cNvSpPr txBox="1">
            <a:spLocks noChangeArrowheads="1"/>
          </p:cNvSpPr>
          <p:nvPr/>
        </p:nvSpPr>
        <p:spPr bwMode="auto">
          <a:xfrm>
            <a:off x="4064000" y="3848100"/>
            <a:ext cx="45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b)</a:t>
            </a:r>
            <a:endParaRPr lang="en-US"/>
          </a:p>
        </p:txBody>
      </p:sp>
      <p:sp>
        <p:nvSpPr>
          <p:cNvPr id="9226" name="Text Box 23"/>
          <p:cNvSpPr txBox="1">
            <a:spLocks noChangeArrowheads="1"/>
          </p:cNvSpPr>
          <p:nvPr/>
        </p:nvSpPr>
        <p:spPr bwMode="auto">
          <a:xfrm>
            <a:off x="1168400" y="5638800"/>
            <a:ext cx="45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3</a:t>
            </a:r>
            <a:endParaRPr lang="en-US">
              <a:solidFill>
                <a:srgbClr val="FF0000"/>
              </a:solidFill>
            </a:endParaRPr>
          </a:p>
        </p:txBody>
      </p:sp>
      <p:sp>
        <p:nvSpPr>
          <p:cNvPr id="9227" name="Line 25"/>
          <p:cNvSpPr>
            <a:spLocks noChangeShapeType="1"/>
          </p:cNvSpPr>
          <p:nvPr/>
        </p:nvSpPr>
        <p:spPr bwMode="auto">
          <a:xfrm>
            <a:off x="1181100" y="5969000"/>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28" name="Text Box 26"/>
          <p:cNvSpPr txBox="1">
            <a:spLocks noChangeArrowheads="1"/>
          </p:cNvSpPr>
          <p:nvPr/>
        </p:nvSpPr>
        <p:spPr bwMode="auto">
          <a:xfrm>
            <a:off x="1839913" y="5618163"/>
            <a:ext cx="457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4</a:t>
            </a:r>
            <a:endParaRPr lang="en-US">
              <a:solidFill>
                <a:srgbClr val="FF0000"/>
              </a:solidFill>
            </a:endParaRPr>
          </a:p>
        </p:txBody>
      </p:sp>
      <p:sp>
        <p:nvSpPr>
          <p:cNvPr id="9229" name="Text Box 27"/>
          <p:cNvSpPr txBox="1">
            <a:spLocks noChangeArrowheads="1"/>
          </p:cNvSpPr>
          <p:nvPr/>
        </p:nvSpPr>
        <p:spPr bwMode="auto">
          <a:xfrm>
            <a:off x="1841500" y="6019800"/>
            <a:ext cx="3937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8</a:t>
            </a:r>
            <a:endParaRPr lang="en-US">
              <a:solidFill>
                <a:srgbClr val="FF0000"/>
              </a:solidFill>
            </a:endParaRPr>
          </a:p>
        </p:txBody>
      </p:sp>
      <p:sp>
        <p:nvSpPr>
          <p:cNvPr id="9230" name="Line 28"/>
          <p:cNvSpPr>
            <a:spLocks noChangeShapeType="1"/>
          </p:cNvSpPr>
          <p:nvPr/>
        </p:nvSpPr>
        <p:spPr bwMode="auto">
          <a:xfrm>
            <a:off x="1790700" y="5989638"/>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31" name="Text Box 29"/>
          <p:cNvSpPr txBox="1">
            <a:spLocks noChangeArrowheads="1"/>
          </p:cNvSpPr>
          <p:nvPr/>
        </p:nvSpPr>
        <p:spPr bwMode="auto">
          <a:xfrm>
            <a:off x="1524000" y="5780088"/>
            <a:ext cx="3048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a:t>
            </a:r>
            <a:endParaRPr lang="en-US"/>
          </a:p>
        </p:txBody>
      </p:sp>
      <p:sp>
        <p:nvSpPr>
          <p:cNvPr id="9232" name="Text Box 30"/>
          <p:cNvSpPr txBox="1">
            <a:spLocks noChangeArrowheads="1"/>
          </p:cNvSpPr>
          <p:nvPr/>
        </p:nvSpPr>
        <p:spPr bwMode="auto">
          <a:xfrm>
            <a:off x="762000" y="5765800"/>
            <a:ext cx="45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c)</a:t>
            </a:r>
            <a:endParaRPr lang="en-US"/>
          </a:p>
        </p:txBody>
      </p:sp>
      <p:sp>
        <p:nvSpPr>
          <p:cNvPr id="9233" name="Text Box 31"/>
          <p:cNvSpPr txBox="1">
            <a:spLocks noChangeArrowheads="1"/>
          </p:cNvSpPr>
          <p:nvPr/>
        </p:nvSpPr>
        <p:spPr bwMode="auto">
          <a:xfrm>
            <a:off x="4333875" y="5629275"/>
            <a:ext cx="45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11</a:t>
            </a:r>
            <a:endParaRPr lang="en-US">
              <a:solidFill>
                <a:srgbClr val="FF0000"/>
              </a:solidFill>
            </a:endParaRPr>
          </a:p>
        </p:txBody>
      </p:sp>
      <p:sp>
        <p:nvSpPr>
          <p:cNvPr id="9234" name="Text Box 32"/>
          <p:cNvSpPr txBox="1">
            <a:spLocks noChangeArrowheads="1"/>
          </p:cNvSpPr>
          <p:nvPr/>
        </p:nvSpPr>
        <p:spPr bwMode="auto">
          <a:xfrm>
            <a:off x="4410075" y="5895975"/>
            <a:ext cx="533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4</a:t>
            </a:r>
            <a:endParaRPr lang="en-US">
              <a:solidFill>
                <a:srgbClr val="FF0000"/>
              </a:solidFill>
            </a:endParaRPr>
          </a:p>
        </p:txBody>
      </p:sp>
      <p:sp>
        <p:nvSpPr>
          <p:cNvPr id="9235" name="Line 33"/>
          <p:cNvSpPr>
            <a:spLocks noChangeShapeType="1"/>
          </p:cNvSpPr>
          <p:nvPr/>
        </p:nvSpPr>
        <p:spPr bwMode="auto">
          <a:xfrm>
            <a:off x="4346575" y="5959475"/>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36" name="Text Box 34"/>
          <p:cNvSpPr txBox="1">
            <a:spLocks noChangeArrowheads="1"/>
          </p:cNvSpPr>
          <p:nvPr/>
        </p:nvSpPr>
        <p:spPr bwMode="auto">
          <a:xfrm>
            <a:off x="4943475" y="5629275"/>
            <a:ext cx="45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6</a:t>
            </a:r>
            <a:endParaRPr lang="en-US">
              <a:solidFill>
                <a:srgbClr val="FF0000"/>
              </a:solidFill>
            </a:endParaRPr>
          </a:p>
        </p:txBody>
      </p:sp>
      <p:sp>
        <p:nvSpPr>
          <p:cNvPr id="9237" name="Text Box 35"/>
          <p:cNvSpPr txBox="1">
            <a:spLocks noChangeArrowheads="1"/>
          </p:cNvSpPr>
          <p:nvPr/>
        </p:nvSpPr>
        <p:spPr bwMode="auto">
          <a:xfrm>
            <a:off x="4943475" y="5895975"/>
            <a:ext cx="533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8</a:t>
            </a:r>
            <a:endParaRPr lang="en-US">
              <a:solidFill>
                <a:srgbClr val="FF0000"/>
              </a:solidFill>
            </a:endParaRPr>
          </a:p>
        </p:txBody>
      </p:sp>
      <p:sp>
        <p:nvSpPr>
          <p:cNvPr id="9238" name="Line 36"/>
          <p:cNvSpPr>
            <a:spLocks noChangeShapeType="1"/>
          </p:cNvSpPr>
          <p:nvPr/>
        </p:nvSpPr>
        <p:spPr bwMode="auto">
          <a:xfrm>
            <a:off x="4956175" y="5959475"/>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39" name="Text Box 37"/>
          <p:cNvSpPr txBox="1">
            <a:spLocks noChangeArrowheads="1"/>
          </p:cNvSpPr>
          <p:nvPr/>
        </p:nvSpPr>
        <p:spPr bwMode="auto">
          <a:xfrm>
            <a:off x="4689475" y="5770563"/>
            <a:ext cx="3048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a:t>
            </a:r>
            <a:endParaRPr lang="en-US"/>
          </a:p>
        </p:txBody>
      </p:sp>
      <p:sp>
        <p:nvSpPr>
          <p:cNvPr id="9240" name="Text Box 38"/>
          <p:cNvSpPr txBox="1">
            <a:spLocks noChangeArrowheads="1"/>
          </p:cNvSpPr>
          <p:nvPr/>
        </p:nvSpPr>
        <p:spPr bwMode="auto">
          <a:xfrm>
            <a:off x="3927475" y="5756275"/>
            <a:ext cx="45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d)</a:t>
            </a:r>
            <a:endParaRPr lang="en-US"/>
          </a:p>
        </p:txBody>
      </p:sp>
      <p:sp>
        <p:nvSpPr>
          <p:cNvPr id="9241" name="Rectangle 75"/>
          <p:cNvSpPr>
            <a:spLocks noChangeArrowheads="1"/>
          </p:cNvSpPr>
          <p:nvPr/>
        </p:nvSpPr>
        <p:spPr bwMode="auto">
          <a:xfrm>
            <a:off x="457200" y="2743200"/>
            <a:ext cx="3352800" cy="685800"/>
          </a:xfrm>
          <a:prstGeom prst="rect">
            <a:avLst/>
          </a:prstGeom>
          <a:solidFill>
            <a:srgbClr val="FFFF00"/>
          </a:solidFill>
          <a:ln w="9525">
            <a:solidFill>
              <a:schemeClr val="tx1"/>
            </a:solidFill>
            <a:miter lim="800000"/>
            <a:headEnd/>
            <a:tailEnd/>
          </a:ln>
        </p:spPr>
        <p:txBody>
          <a:bodyPr wrap="none" anchor="ctr"/>
          <a:lstStyle/>
          <a:p>
            <a:pPr algn="ctr"/>
            <a:r>
              <a:rPr lang="en-US" altLang="ja-JP" b="1">
                <a:ea typeface="MS PGothic" pitchFamily="34" charset="-128"/>
              </a:rPr>
              <a:t>Bài tập 2/ Rút gọn rồi tính:</a:t>
            </a:r>
            <a:endParaRPr lang="en-US" b="1"/>
          </a:p>
        </p:txBody>
      </p:sp>
      <p:sp>
        <p:nvSpPr>
          <p:cNvPr id="9242" name="Text Box 76"/>
          <p:cNvSpPr txBox="1">
            <a:spLocks noChangeArrowheads="1"/>
          </p:cNvSpPr>
          <p:nvPr/>
        </p:nvSpPr>
        <p:spPr bwMode="auto">
          <a:xfrm>
            <a:off x="1117600" y="3757613"/>
            <a:ext cx="457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2</a:t>
            </a:r>
            <a:endParaRPr lang="en-US">
              <a:solidFill>
                <a:srgbClr val="FF0000"/>
              </a:solidFill>
            </a:endParaRPr>
          </a:p>
        </p:txBody>
      </p:sp>
      <p:sp>
        <p:nvSpPr>
          <p:cNvPr id="9243" name="Text Box 77"/>
          <p:cNvSpPr txBox="1">
            <a:spLocks noChangeArrowheads="1"/>
          </p:cNvSpPr>
          <p:nvPr/>
        </p:nvSpPr>
        <p:spPr bwMode="auto">
          <a:xfrm>
            <a:off x="1117600" y="4024313"/>
            <a:ext cx="457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3</a:t>
            </a:r>
            <a:endParaRPr lang="en-US">
              <a:solidFill>
                <a:srgbClr val="FF0000"/>
              </a:solidFill>
            </a:endParaRPr>
          </a:p>
        </p:txBody>
      </p:sp>
      <p:sp>
        <p:nvSpPr>
          <p:cNvPr id="9244" name="Line 78"/>
          <p:cNvSpPr>
            <a:spLocks noChangeShapeType="1"/>
          </p:cNvSpPr>
          <p:nvPr/>
        </p:nvSpPr>
        <p:spPr bwMode="auto">
          <a:xfrm>
            <a:off x="1130300" y="4087813"/>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45" name="Text Box 79"/>
          <p:cNvSpPr txBox="1">
            <a:spLocks noChangeArrowheads="1"/>
          </p:cNvSpPr>
          <p:nvPr/>
        </p:nvSpPr>
        <p:spPr bwMode="auto">
          <a:xfrm>
            <a:off x="1727200" y="3757613"/>
            <a:ext cx="457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3</a:t>
            </a:r>
            <a:endParaRPr lang="en-US">
              <a:solidFill>
                <a:srgbClr val="FF0000"/>
              </a:solidFill>
            </a:endParaRPr>
          </a:p>
        </p:txBody>
      </p:sp>
      <p:sp>
        <p:nvSpPr>
          <p:cNvPr id="9246" name="Text Box 80"/>
          <p:cNvSpPr txBox="1">
            <a:spLocks noChangeArrowheads="1"/>
          </p:cNvSpPr>
          <p:nvPr/>
        </p:nvSpPr>
        <p:spPr bwMode="auto">
          <a:xfrm>
            <a:off x="1727200" y="4024313"/>
            <a:ext cx="457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9</a:t>
            </a:r>
            <a:endParaRPr lang="en-US">
              <a:solidFill>
                <a:srgbClr val="FF0000"/>
              </a:solidFill>
            </a:endParaRPr>
          </a:p>
        </p:txBody>
      </p:sp>
      <p:sp>
        <p:nvSpPr>
          <p:cNvPr id="9247" name="Line 81"/>
          <p:cNvSpPr>
            <a:spLocks noChangeShapeType="1"/>
          </p:cNvSpPr>
          <p:nvPr/>
        </p:nvSpPr>
        <p:spPr bwMode="auto">
          <a:xfrm>
            <a:off x="1739900" y="4087813"/>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48" name="Text Box 82"/>
          <p:cNvSpPr txBox="1">
            <a:spLocks noChangeArrowheads="1"/>
          </p:cNvSpPr>
          <p:nvPr/>
        </p:nvSpPr>
        <p:spPr bwMode="auto">
          <a:xfrm>
            <a:off x="1473200" y="3898900"/>
            <a:ext cx="304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a:t>
            </a:r>
            <a:endParaRPr lang="en-US"/>
          </a:p>
        </p:txBody>
      </p:sp>
      <p:sp>
        <p:nvSpPr>
          <p:cNvPr id="9249" name="Text Box 83"/>
          <p:cNvSpPr txBox="1">
            <a:spLocks noChangeArrowheads="1"/>
          </p:cNvSpPr>
          <p:nvPr/>
        </p:nvSpPr>
        <p:spPr bwMode="auto">
          <a:xfrm>
            <a:off x="749300" y="3883025"/>
            <a:ext cx="45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a)</a:t>
            </a:r>
            <a:endParaRPr lang="en-US"/>
          </a:p>
        </p:txBody>
      </p:sp>
      <p:sp>
        <p:nvSpPr>
          <p:cNvPr id="9250" name="Text Box 84"/>
          <p:cNvSpPr txBox="1">
            <a:spLocks noChangeArrowheads="1"/>
          </p:cNvSpPr>
          <p:nvPr/>
        </p:nvSpPr>
        <p:spPr bwMode="auto">
          <a:xfrm>
            <a:off x="2133600" y="3922713"/>
            <a:ext cx="457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a:t>
            </a:r>
            <a:endParaRPr lang="en-US">
              <a:solidFill>
                <a:srgbClr val="FF0000"/>
              </a:solidFill>
            </a:endParaRPr>
          </a:p>
        </p:txBody>
      </p:sp>
      <p:sp>
        <p:nvSpPr>
          <p:cNvPr id="9251" name="Text Box 100"/>
          <p:cNvSpPr txBox="1">
            <a:spLocks noChangeArrowheads="1"/>
          </p:cNvSpPr>
          <p:nvPr/>
        </p:nvSpPr>
        <p:spPr bwMode="auto">
          <a:xfrm>
            <a:off x="1168400" y="6034088"/>
            <a:ext cx="3937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2</a:t>
            </a:r>
            <a:endParaRPr lang="en-US">
              <a:solidFill>
                <a:srgbClr val="FF0000"/>
              </a:solidFill>
            </a:endParaRPr>
          </a:p>
        </p:txBody>
      </p:sp>
      <p:sp>
        <p:nvSpPr>
          <p:cNvPr id="9252" name="Rectangle 101"/>
          <p:cNvSpPr>
            <a:spLocks noChangeArrowheads="1"/>
          </p:cNvSpPr>
          <p:nvPr/>
        </p:nvSpPr>
        <p:spPr bwMode="auto">
          <a:xfrm>
            <a:off x="457200" y="2743200"/>
            <a:ext cx="3352800" cy="685800"/>
          </a:xfrm>
          <a:prstGeom prst="rect">
            <a:avLst/>
          </a:prstGeom>
          <a:solidFill>
            <a:srgbClr val="FFFF00"/>
          </a:solidFill>
          <a:ln w="9525">
            <a:solidFill>
              <a:schemeClr val="tx1"/>
            </a:solidFill>
            <a:miter lim="800000"/>
            <a:headEnd/>
            <a:tailEnd/>
          </a:ln>
        </p:spPr>
        <p:txBody>
          <a:bodyPr wrap="none" anchor="ctr"/>
          <a:lstStyle/>
          <a:p>
            <a:pPr algn="ctr"/>
            <a:r>
              <a:rPr lang="en-US" altLang="ja-JP" b="1">
                <a:ea typeface="MS PGothic" pitchFamily="34" charset="-128"/>
              </a:rPr>
              <a:t>Bài tập 2/ Rút gọn rồi tính:</a:t>
            </a:r>
            <a:endParaRPr lang="en-US" b="1"/>
          </a:p>
        </p:txBody>
      </p:sp>
      <p:sp>
        <p:nvSpPr>
          <p:cNvPr id="37" name="Text Box 4"/>
          <p:cNvSpPr txBox="1">
            <a:spLocks noChangeArrowheads="1"/>
          </p:cNvSpPr>
          <p:nvPr/>
        </p:nvSpPr>
        <p:spPr bwMode="auto">
          <a:xfrm>
            <a:off x="518318" y="152400"/>
            <a:ext cx="8158163"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algn="ctr" eaLnBrk="0" fontAlgn="base" hangingPunct="0">
              <a:spcBef>
                <a:spcPct val="0"/>
              </a:spcBef>
              <a:spcAft>
                <a:spcPct val="0"/>
              </a:spcAft>
              <a:defRPr>
                <a:solidFill>
                  <a:schemeClr val="tx1"/>
                </a:solidFill>
                <a:latin typeface="Arial" pitchFamily="34" charset="0"/>
              </a:defRPr>
            </a:lvl6pPr>
            <a:lvl7pPr marL="2971800" indent="-228600" algn="ctr" eaLnBrk="0" fontAlgn="base" hangingPunct="0">
              <a:spcBef>
                <a:spcPct val="0"/>
              </a:spcBef>
              <a:spcAft>
                <a:spcPct val="0"/>
              </a:spcAft>
              <a:defRPr>
                <a:solidFill>
                  <a:schemeClr val="tx1"/>
                </a:solidFill>
                <a:latin typeface="Arial" pitchFamily="34" charset="0"/>
              </a:defRPr>
            </a:lvl7pPr>
            <a:lvl8pPr marL="3429000" indent="-228600" algn="ctr" eaLnBrk="0" fontAlgn="base" hangingPunct="0">
              <a:spcBef>
                <a:spcPct val="0"/>
              </a:spcBef>
              <a:spcAft>
                <a:spcPct val="0"/>
              </a:spcAft>
              <a:defRPr>
                <a:solidFill>
                  <a:schemeClr val="tx1"/>
                </a:solidFill>
                <a:latin typeface="Arial" pitchFamily="34" charset="0"/>
              </a:defRPr>
            </a:lvl8pPr>
            <a:lvl9pPr marL="3886200" indent="-228600" algn="ctr"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sz="2800" dirty="0" err="1">
                <a:solidFill>
                  <a:srgbClr val="000000"/>
                </a:solidFill>
                <a:latin typeface="Times New Roman" pitchFamily="18" charset="0"/>
                <a:cs typeface="Times New Roman" pitchFamily="18" charset="0"/>
              </a:rPr>
              <a:t>Thứ</a:t>
            </a:r>
            <a:r>
              <a:rPr lang="en-US" sz="2800" dirty="0">
                <a:solidFill>
                  <a:srgbClr val="000000"/>
                </a:solidFill>
                <a:latin typeface="Times New Roman" pitchFamily="18" charset="0"/>
                <a:cs typeface="Times New Roman" pitchFamily="18" charset="0"/>
              </a:rPr>
              <a:t> </a:t>
            </a:r>
            <a:r>
              <a:rPr lang="vi-VN" sz="2800" dirty="0">
                <a:solidFill>
                  <a:srgbClr val="000000"/>
                </a:solidFill>
                <a:latin typeface="Times New Roman" pitchFamily="18" charset="0"/>
                <a:cs typeface="Times New Roman" pitchFamily="18" charset="0"/>
              </a:rPr>
              <a:t>ba</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ngày</a:t>
            </a:r>
            <a:r>
              <a:rPr lang="en-US" sz="2800" dirty="0">
                <a:solidFill>
                  <a:srgbClr val="000000"/>
                </a:solidFill>
                <a:latin typeface="Times New Roman" pitchFamily="18" charset="0"/>
                <a:cs typeface="Times New Roman" pitchFamily="18" charset="0"/>
              </a:rPr>
              <a:t> 1 </a:t>
            </a:r>
            <a:r>
              <a:rPr lang="en-US" sz="2800" dirty="0" err="1">
                <a:solidFill>
                  <a:srgbClr val="000000"/>
                </a:solidFill>
                <a:latin typeface="Times New Roman" pitchFamily="18" charset="0"/>
                <a:cs typeface="Times New Roman" pitchFamily="18" charset="0"/>
              </a:rPr>
              <a:t>tháng</a:t>
            </a:r>
            <a:r>
              <a:rPr lang="en-US" sz="2800" dirty="0">
                <a:solidFill>
                  <a:srgbClr val="000000"/>
                </a:solidFill>
                <a:latin typeface="Times New Roman" pitchFamily="18" charset="0"/>
                <a:cs typeface="Times New Roman" pitchFamily="18" charset="0"/>
              </a:rPr>
              <a:t> 1 </a:t>
            </a:r>
            <a:r>
              <a:rPr lang="en-US" sz="2800" dirty="0" err="1">
                <a:solidFill>
                  <a:srgbClr val="000000"/>
                </a:solidFill>
                <a:latin typeface="Times New Roman" pitchFamily="18" charset="0"/>
                <a:cs typeface="Times New Roman" pitchFamily="18" charset="0"/>
              </a:rPr>
              <a:t>năm</a:t>
            </a:r>
            <a:r>
              <a:rPr lang="en-US" sz="2800" dirty="0">
                <a:solidFill>
                  <a:srgbClr val="000000"/>
                </a:solidFill>
                <a:latin typeface="Times New Roman" pitchFamily="18" charset="0"/>
                <a:cs typeface="Times New Roman" pitchFamily="18" charset="0"/>
              </a:rPr>
              <a:t> </a:t>
            </a:r>
            <a:r>
              <a:rPr lang="vi-VN" sz="2800" dirty="0">
                <a:solidFill>
                  <a:srgbClr val="000000"/>
                </a:solidFill>
                <a:latin typeface="Times New Roman" pitchFamily="18" charset="0"/>
                <a:cs typeface="Times New Roman" pitchFamily="18" charset="0"/>
              </a:rPr>
              <a:t>2022</a:t>
            </a:r>
            <a:endParaRPr lang="en-US" sz="2800" dirty="0">
              <a:solidFill>
                <a:srgbClr val="000000"/>
              </a:solidFill>
              <a:latin typeface="Times New Roman" pitchFamily="18" charset="0"/>
              <a:cs typeface="Times New Roman" pitchFamily="18" charset="0"/>
            </a:endParaRPr>
          </a:p>
          <a:p>
            <a:pPr algn="ctr"/>
            <a:r>
              <a:rPr lang="en-US" sz="2800" b="1" u="sng" dirty="0" err="1">
                <a:solidFill>
                  <a:srgbClr val="000000"/>
                </a:solidFill>
                <a:latin typeface="Times New Roman" pitchFamily="18" charset="0"/>
                <a:cs typeface="Times New Roman" pitchFamily="18" charset="0"/>
              </a:rPr>
              <a:t>Toán</a:t>
            </a:r>
            <a:endParaRPr lang="en-US" sz="2800" b="1" u="sng" dirty="0">
              <a:solidFill>
                <a:srgbClr val="000000"/>
              </a:solidFill>
              <a:latin typeface="Times New Roman" pitchFamily="18" charset="0"/>
              <a:cs typeface="Times New Roman" pitchFamily="18" charset="0"/>
            </a:endParaRPr>
          </a:p>
          <a:p>
            <a:pPr algn="ctr"/>
            <a:r>
              <a:rPr lang="en-US" sz="2400" b="1" dirty="0" err="1">
                <a:solidFill>
                  <a:srgbClr val="FF3300"/>
                </a:solidFill>
                <a:latin typeface="Times New Roman" pitchFamily="18" charset="0"/>
                <a:cs typeface="Times New Roman" pitchFamily="18" charset="0"/>
              </a:rPr>
              <a:t>Phép</a:t>
            </a:r>
            <a:r>
              <a:rPr lang="en-US" sz="2400" b="1" dirty="0">
                <a:solidFill>
                  <a:srgbClr val="FF3300"/>
                </a:solidFill>
                <a:latin typeface="Times New Roman" pitchFamily="18" charset="0"/>
                <a:cs typeface="Times New Roman" pitchFamily="18" charset="0"/>
              </a:rPr>
              <a:t> </a:t>
            </a:r>
            <a:r>
              <a:rPr lang="en-US" sz="2400" b="1" dirty="0" err="1">
                <a:solidFill>
                  <a:srgbClr val="FF3300"/>
                </a:solidFill>
                <a:latin typeface="Times New Roman" pitchFamily="18" charset="0"/>
                <a:cs typeface="Times New Roman" pitchFamily="18" charset="0"/>
              </a:rPr>
              <a:t>trừ</a:t>
            </a:r>
            <a:r>
              <a:rPr lang="en-US" sz="2400" b="1" dirty="0">
                <a:solidFill>
                  <a:srgbClr val="FF3300"/>
                </a:solidFill>
                <a:latin typeface="Times New Roman" pitchFamily="18" charset="0"/>
                <a:cs typeface="Times New Roman" pitchFamily="18" charset="0"/>
              </a:rPr>
              <a:t> </a:t>
            </a:r>
            <a:r>
              <a:rPr lang="en-US" sz="2400" b="1" dirty="0" err="1">
                <a:solidFill>
                  <a:srgbClr val="FF3300"/>
                </a:solidFill>
                <a:latin typeface="Times New Roman" pitchFamily="18" charset="0"/>
                <a:cs typeface="Times New Roman" pitchFamily="18" charset="0"/>
              </a:rPr>
              <a:t>phân</a:t>
            </a:r>
            <a:r>
              <a:rPr lang="en-US" sz="2400" b="1" dirty="0">
                <a:solidFill>
                  <a:srgbClr val="FF3300"/>
                </a:solidFill>
                <a:latin typeface="Times New Roman" pitchFamily="18" charset="0"/>
                <a:cs typeface="Times New Roman" pitchFamily="18" charset="0"/>
              </a:rPr>
              <a:t> </a:t>
            </a:r>
            <a:r>
              <a:rPr lang="en-US" sz="2400" b="1" dirty="0" err="1">
                <a:solidFill>
                  <a:srgbClr val="FF3300"/>
                </a:solidFill>
                <a:latin typeface="Times New Roman" pitchFamily="18" charset="0"/>
                <a:cs typeface="Times New Roman" pitchFamily="18" charset="0"/>
              </a:rPr>
              <a:t>số</a:t>
            </a:r>
            <a:r>
              <a:rPr lang="en-US" sz="2400" b="1" dirty="0">
                <a:solidFill>
                  <a:srgbClr val="FF3300"/>
                </a:solidFill>
                <a:latin typeface="Times New Roman" pitchFamily="18" charset="0"/>
                <a:cs typeface="Times New Roman" pitchFamily="18" charset="0"/>
              </a:rPr>
              <a:t> ( </a:t>
            </a:r>
            <a:r>
              <a:rPr lang="en-US" sz="2400" b="1" dirty="0" err="1">
                <a:solidFill>
                  <a:srgbClr val="FF3300"/>
                </a:solidFill>
                <a:latin typeface="Times New Roman" pitchFamily="18" charset="0"/>
                <a:cs typeface="Times New Roman" pitchFamily="18" charset="0"/>
              </a:rPr>
              <a:t>tiết</a:t>
            </a:r>
            <a:r>
              <a:rPr lang="en-US" sz="2400" b="1" dirty="0">
                <a:solidFill>
                  <a:srgbClr val="FF3300"/>
                </a:solidFill>
                <a:latin typeface="Times New Roman" pitchFamily="18" charset="0"/>
                <a:cs typeface="Times New Roman" pitchFamily="18" charset="0"/>
              </a:rPr>
              <a:t> 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6"/>
          <p:cNvSpPr txBox="1">
            <a:spLocks noChangeArrowheads="1"/>
          </p:cNvSpPr>
          <p:nvPr/>
        </p:nvSpPr>
        <p:spPr bwMode="auto">
          <a:xfrm>
            <a:off x="1117600" y="3467100"/>
            <a:ext cx="45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2</a:t>
            </a:r>
            <a:endParaRPr lang="en-US">
              <a:solidFill>
                <a:srgbClr val="FF0000"/>
              </a:solidFill>
            </a:endParaRPr>
          </a:p>
        </p:txBody>
      </p:sp>
      <p:sp>
        <p:nvSpPr>
          <p:cNvPr id="10243" name="Text Box 7"/>
          <p:cNvSpPr txBox="1">
            <a:spLocks noChangeArrowheads="1"/>
          </p:cNvSpPr>
          <p:nvPr/>
        </p:nvSpPr>
        <p:spPr bwMode="auto">
          <a:xfrm>
            <a:off x="1117600" y="3733800"/>
            <a:ext cx="45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3</a:t>
            </a:r>
            <a:endParaRPr lang="en-US">
              <a:solidFill>
                <a:srgbClr val="FF0000"/>
              </a:solidFill>
            </a:endParaRPr>
          </a:p>
        </p:txBody>
      </p:sp>
      <p:sp>
        <p:nvSpPr>
          <p:cNvPr id="10244" name="Line 8"/>
          <p:cNvSpPr>
            <a:spLocks noChangeShapeType="1"/>
          </p:cNvSpPr>
          <p:nvPr/>
        </p:nvSpPr>
        <p:spPr bwMode="auto">
          <a:xfrm>
            <a:off x="1130300" y="3797300"/>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45" name="Text Box 9"/>
          <p:cNvSpPr txBox="1">
            <a:spLocks noChangeArrowheads="1"/>
          </p:cNvSpPr>
          <p:nvPr/>
        </p:nvSpPr>
        <p:spPr bwMode="auto">
          <a:xfrm>
            <a:off x="1727200" y="3467100"/>
            <a:ext cx="45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dirty="0">
                <a:solidFill>
                  <a:srgbClr val="FF0000"/>
                </a:solidFill>
                <a:ea typeface="MS PGothic" pitchFamily="34" charset="-128"/>
              </a:rPr>
              <a:t>3</a:t>
            </a:r>
            <a:endParaRPr lang="en-US" dirty="0">
              <a:solidFill>
                <a:srgbClr val="FF0000"/>
              </a:solidFill>
            </a:endParaRPr>
          </a:p>
        </p:txBody>
      </p:sp>
      <p:sp>
        <p:nvSpPr>
          <p:cNvPr id="10246" name="Text Box 10"/>
          <p:cNvSpPr txBox="1">
            <a:spLocks noChangeArrowheads="1"/>
          </p:cNvSpPr>
          <p:nvPr/>
        </p:nvSpPr>
        <p:spPr bwMode="auto">
          <a:xfrm>
            <a:off x="1727200" y="3733800"/>
            <a:ext cx="45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9</a:t>
            </a:r>
            <a:endParaRPr lang="en-US">
              <a:solidFill>
                <a:srgbClr val="FF0000"/>
              </a:solidFill>
            </a:endParaRPr>
          </a:p>
        </p:txBody>
      </p:sp>
      <p:sp>
        <p:nvSpPr>
          <p:cNvPr id="10247" name="Line 11"/>
          <p:cNvSpPr>
            <a:spLocks noChangeShapeType="1"/>
          </p:cNvSpPr>
          <p:nvPr/>
        </p:nvSpPr>
        <p:spPr bwMode="auto">
          <a:xfrm>
            <a:off x="1739900" y="3797300"/>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48" name="Text Box 12"/>
          <p:cNvSpPr txBox="1">
            <a:spLocks noChangeArrowheads="1"/>
          </p:cNvSpPr>
          <p:nvPr/>
        </p:nvSpPr>
        <p:spPr bwMode="auto">
          <a:xfrm>
            <a:off x="1473200" y="3608388"/>
            <a:ext cx="3048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a:t>
            </a:r>
            <a:endParaRPr lang="en-US"/>
          </a:p>
        </p:txBody>
      </p:sp>
      <p:sp>
        <p:nvSpPr>
          <p:cNvPr id="10249" name="Text Box 13"/>
          <p:cNvSpPr txBox="1">
            <a:spLocks noChangeArrowheads="1"/>
          </p:cNvSpPr>
          <p:nvPr/>
        </p:nvSpPr>
        <p:spPr bwMode="auto">
          <a:xfrm>
            <a:off x="749300" y="3592513"/>
            <a:ext cx="457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a)</a:t>
            </a:r>
            <a:endParaRPr lang="en-US"/>
          </a:p>
        </p:txBody>
      </p:sp>
      <p:sp>
        <p:nvSpPr>
          <p:cNvPr id="10250" name="Text Box 38"/>
          <p:cNvSpPr txBox="1">
            <a:spLocks noChangeArrowheads="1"/>
          </p:cNvSpPr>
          <p:nvPr/>
        </p:nvSpPr>
        <p:spPr bwMode="auto">
          <a:xfrm>
            <a:off x="2133600" y="3632200"/>
            <a:ext cx="45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a:t>
            </a:r>
            <a:endParaRPr lang="en-US">
              <a:solidFill>
                <a:srgbClr val="FF0000"/>
              </a:solidFill>
            </a:endParaRPr>
          </a:p>
        </p:txBody>
      </p:sp>
      <p:sp>
        <p:nvSpPr>
          <p:cNvPr id="10251" name="Rectangle 42"/>
          <p:cNvSpPr>
            <a:spLocks noChangeArrowheads="1"/>
          </p:cNvSpPr>
          <p:nvPr/>
        </p:nvSpPr>
        <p:spPr bwMode="auto">
          <a:xfrm>
            <a:off x="304800" y="1524000"/>
            <a:ext cx="3657600" cy="1371600"/>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none" anchor="ctr"/>
          <a:lstStyle/>
          <a:p>
            <a:pPr algn="ctr"/>
            <a:r>
              <a:rPr lang="en-US" altLang="ja-JP" sz="2400" b="1" dirty="0" err="1">
                <a:ea typeface="MS PGothic" pitchFamily="34" charset="-128"/>
              </a:rPr>
              <a:t>Bài</a:t>
            </a:r>
            <a:r>
              <a:rPr lang="en-US" altLang="ja-JP" sz="2400" b="1" dirty="0">
                <a:ea typeface="MS PGothic" pitchFamily="34" charset="-128"/>
              </a:rPr>
              <a:t> </a:t>
            </a:r>
            <a:r>
              <a:rPr lang="en-US" altLang="ja-JP" sz="2400" b="1" dirty="0" err="1">
                <a:ea typeface="MS PGothic" pitchFamily="34" charset="-128"/>
              </a:rPr>
              <a:t>tập</a:t>
            </a:r>
            <a:r>
              <a:rPr lang="en-US" altLang="ja-JP" sz="2400" b="1" dirty="0">
                <a:ea typeface="MS PGothic" pitchFamily="34" charset="-128"/>
              </a:rPr>
              <a:t> 2/ </a:t>
            </a:r>
            <a:r>
              <a:rPr lang="en-US" altLang="ja-JP" sz="2400" b="1" dirty="0" err="1">
                <a:ea typeface="MS PGothic" pitchFamily="34" charset="-128"/>
              </a:rPr>
              <a:t>Rút</a:t>
            </a:r>
            <a:r>
              <a:rPr lang="en-US" altLang="ja-JP" sz="2400" b="1" dirty="0">
                <a:ea typeface="MS PGothic" pitchFamily="34" charset="-128"/>
              </a:rPr>
              <a:t> </a:t>
            </a:r>
            <a:r>
              <a:rPr lang="en-US" altLang="ja-JP" sz="2400" b="1" dirty="0" err="1">
                <a:ea typeface="MS PGothic" pitchFamily="34" charset="-128"/>
              </a:rPr>
              <a:t>gọn</a:t>
            </a:r>
            <a:r>
              <a:rPr lang="en-US" altLang="ja-JP" sz="2400" b="1" dirty="0">
                <a:ea typeface="MS PGothic" pitchFamily="34" charset="-128"/>
              </a:rPr>
              <a:t> </a:t>
            </a:r>
            <a:r>
              <a:rPr lang="en-US" altLang="ja-JP" sz="2400" b="1" dirty="0" err="1">
                <a:ea typeface="MS PGothic" pitchFamily="34" charset="-128"/>
              </a:rPr>
              <a:t>rồi</a:t>
            </a:r>
            <a:r>
              <a:rPr lang="en-US" altLang="ja-JP" sz="2400" b="1" dirty="0">
                <a:ea typeface="MS PGothic" pitchFamily="34" charset="-128"/>
              </a:rPr>
              <a:t> </a:t>
            </a:r>
            <a:r>
              <a:rPr lang="en-US" altLang="ja-JP" sz="2400" b="1" dirty="0" err="1">
                <a:ea typeface="MS PGothic" pitchFamily="34" charset="-128"/>
              </a:rPr>
              <a:t>tính</a:t>
            </a:r>
            <a:r>
              <a:rPr lang="en-US" altLang="ja-JP" sz="2400" b="1" dirty="0">
                <a:ea typeface="MS PGothic" pitchFamily="34" charset="-128"/>
              </a:rPr>
              <a:t>:</a:t>
            </a:r>
            <a:endParaRPr lang="en-US" sz="2400" b="1" dirty="0"/>
          </a:p>
        </p:txBody>
      </p:sp>
      <p:sp>
        <p:nvSpPr>
          <p:cNvPr id="15404" name="Text Box 44"/>
          <p:cNvSpPr txBox="1">
            <a:spLocks noChangeArrowheads="1"/>
          </p:cNvSpPr>
          <p:nvPr/>
        </p:nvSpPr>
        <p:spPr bwMode="auto">
          <a:xfrm>
            <a:off x="1117600" y="4319588"/>
            <a:ext cx="457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3</a:t>
            </a:r>
            <a:endParaRPr lang="en-US">
              <a:solidFill>
                <a:srgbClr val="FF0000"/>
              </a:solidFill>
            </a:endParaRPr>
          </a:p>
        </p:txBody>
      </p:sp>
      <p:sp>
        <p:nvSpPr>
          <p:cNvPr id="15405" name="Text Box 45"/>
          <p:cNvSpPr txBox="1">
            <a:spLocks noChangeArrowheads="1"/>
          </p:cNvSpPr>
          <p:nvPr/>
        </p:nvSpPr>
        <p:spPr bwMode="auto">
          <a:xfrm>
            <a:off x="1117600" y="4586288"/>
            <a:ext cx="457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9</a:t>
            </a:r>
            <a:endParaRPr lang="en-US">
              <a:solidFill>
                <a:srgbClr val="FF0000"/>
              </a:solidFill>
            </a:endParaRPr>
          </a:p>
        </p:txBody>
      </p:sp>
      <p:sp>
        <p:nvSpPr>
          <p:cNvPr id="15406" name="Line 46"/>
          <p:cNvSpPr>
            <a:spLocks noChangeShapeType="1"/>
          </p:cNvSpPr>
          <p:nvPr/>
        </p:nvSpPr>
        <p:spPr bwMode="auto">
          <a:xfrm>
            <a:off x="1130300" y="4649788"/>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07" name="Text Box 47"/>
          <p:cNvSpPr txBox="1">
            <a:spLocks noChangeArrowheads="1"/>
          </p:cNvSpPr>
          <p:nvPr/>
        </p:nvSpPr>
        <p:spPr bwMode="auto">
          <a:xfrm>
            <a:off x="1447800" y="4483100"/>
            <a:ext cx="45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a:t>
            </a:r>
            <a:endParaRPr lang="en-US">
              <a:solidFill>
                <a:srgbClr val="FF0000"/>
              </a:solidFill>
            </a:endParaRPr>
          </a:p>
        </p:txBody>
      </p:sp>
      <p:sp>
        <p:nvSpPr>
          <p:cNvPr id="15408" name="Text Box 48"/>
          <p:cNvSpPr txBox="1">
            <a:spLocks noChangeArrowheads="1"/>
          </p:cNvSpPr>
          <p:nvPr/>
        </p:nvSpPr>
        <p:spPr bwMode="auto">
          <a:xfrm>
            <a:off x="1803400" y="4318000"/>
            <a:ext cx="838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3 : 3</a:t>
            </a:r>
            <a:endParaRPr lang="en-US"/>
          </a:p>
        </p:txBody>
      </p:sp>
      <p:sp>
        <p:nvSpPr>
          <p:cNvPr id="15409" name="Text Box 49"/>
          <p:cNvSpPr txBox="1">
            <a:spLocks noChangeArrowheads="1"/>
          </p:cNvSpPr>
          <p:nvPr/>
        </p:nvSpPr>
        <p:spPr bwMode="auto">
          <a:xfrm>
            <a:off x="1803400" y="4624388"/>
            <a:ext cx="838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ea typeface="MS PGothic" pitchFamily="34" charset="-128"/>
              </a:rPr>
              <a:t>9 : 3</a:t>
            </a:r>
            <a:endParaRPr lang="en-US"/>
          </a:p>
        </p:txBody>
      </p:sp>
      <p:sp>
        <p:nvSpPr>
          <p:cNvPr id="15410" name="Line 50"/>
          <p:cNvSpPr>
            <a:spLocks noChangeShapeType="1"/>
          </p:cNvSpPr>
          <p:nvPr/>
        </p:nvSpPr>
        <p:spPr bwMode="auto">
          <a:xfrm>
            <a:off x="1803400" y="4622800"/>
            <a:ext cx="609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11" name="Text Box 51"/>
          <p:cNvSpPr txBox="1">
            <a:spLocks noChangeArrowheads="1"/>
          </p:cNvSpPr>
          <p:nvPr/>
        </p:nvSpPr>
        <p:spPr bwMode="auto">
          <a:xfrm>
            <a:off x="2717800" y="4306888"/>
            <a:ext cx="457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1</a:t>
            </a:r>
            <a:endParaRPr lang="en-US">
              <a:solidFill>
                <a:srgbClr val="FF0000"/>
              </a:solidFill>
            </a:endParaRPr>
          </a:p>
        </p:txBody>
      </p:sp>
      <p:sp>
        <p:nvSpPr>
          <p:cNvPr id="15412" name="Text Box 52"/>
          <p:cNvSpPr txBox="1">
            <a:spLocks noChangeArrowheads="1"/>
          </p:cNvSpPr>
          <p:nvPr/>
        </p:nvSpPr>
        <p:spPr bwMode="auto">
          <a:xfrm>
            <a:off x="2705100" y="4637088"/>
            <a:ext cx="381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3</a:t>
            </a:r>
            <a:endParaRPr lang="en-US">
              <a:solidFill>
                <a:srgbClr val="FF0000"/>
              </a:solidFill>
            </a:endParaRPr>
          </a:p>
        </p:txBody>
      </p:sp>
      <p:sp>
        <p:nvSpPr>
          <p:cNvPr id="15413" name="Line 53"/>
          <p:cNvSpPr>
            <a:spLocks noChangeShapeType="1"/>
          </p:cNvSpPr>
          <p:nvPr/>
        </p:nvSpPr>
        <p:spPr bwMode="auto">
          <a:xfrm>
            <a:off x="2717800" y="4611688"/>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14" name="Text Box 54"/>
          <p:cNvSpPr txBox="1">
            <a:spLocks noChangeArrowheads="1"/>
          </p:cNvSpPr>
          <p:nvPr/>
        </p:nvSpPr>
        <p:spPr bwMode="auto">
          <a:xfrm>
            <a:off x="2425700" y="4446588"/>
            <a:ext cx="457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a:t>
            </a:r>
            <a:endParaRPr lang="en-US">
              <a:solidFill>
                <a:srgbClr val="FF0000"/>
              </a:solidFill>
            </a:endParaRPr>
          </a:p>
        </p:txBody>
      </p:sp>
      <p:sp>
        <p:nvSpPr>
          <p:cNvPr id="10275" name="Line 68"/>
          <p:cNvSpPr>
            <a:spLocks noChangeShapeType="1"/>
          </p:cNvSpPr>
          <p:nvPr/>
        </p:nvSpPr>
        <p:spPr bwMode="auto">
          <a:xfrm>
            <a:off x="4495800" y="2895600"/>
            <a:ext cx="0" cy="3505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mc:AlternateContent xmlns:mc="http://schemas.openxmlformats.org/markup-compatibility/2006" xmlns:a14="http://schemas.microsoft.com/office/drawing/2010/main">
        <mc:Choice Requires="a14">
          <p:sp>
            <p:nvSpPr>
              <p:cNvPr id="57" name="TextBox 56">
                <a:extLst>
                  <a:ext uri="{FF2B5EF4-FFF2-40B4-BE49-F238E27FC236}">
                    <a16:creationId xmlns:a16="http://schemas.microsoft.com/office/drawing/2014/main" id="{8F2E0769-1134-46AB-94F7-C7581FDA7ACE}"/>
                  </a:ext>
                </a:extLst>
              </p:cNvPr>
              <p:cNvSpPr txBox="1"/>
              <p:nvPr/>
            </p:nvSpPr>
            <p:spPr>
              <a:xfrm>
                <a:off x="4613563" y="3318099"/>
                <a:ext cx="2037082" cy="810989"/>
              </a:xfrm>
              <a:prstGeom prst="rect">
                <a:avLst/>
              </a:prstGeom>
              <a:noFill/>
            </p:spPr>
            <p:txBody>
              <a:bodyPr wrap="square" lIns="91438" tIns="45719" rIns="91438" bIns="45719" rtlCol="0">
                <a:spAutoFit/>
              </a:bodyPr>
              <a:lstStyle/>
              <a:p>
                <a:r>
                  <a:rPr lang="en-US" sz="2800">
                    <a:latin typeface="Times New Roman" panose="02020603050405020304" pitchFamily="18" charset="0"/>
                    <a:cs typeface="Times New Roman" panose="02020603050405020304" pitchFamily="18" charset="0"/>
                  </a:rPr>
                  <a:t>a)</a:t>
                </a:r>
                <a14:m>
                  <m:oMath xmlns:m="http://schemas.openxmlformats.org/officeDocument/2006/math">
                    <m:f>
                      <m:fPr>
                        <m:ctrlPr>
                          <a:rPr lang="en-US" sz="3200" b="1" i="1">
                            <a:latin typeface="Cambria Math" panose="02040503050406030204" pitchFamily="18" charset="0"/>
                          </a:rPr>
                        </m:ctrlPr>
                      </m:fPr>
                      <m:num>
                        <m:r>
                          <a:rPr lang="en-US" sz="3200" b="1" i="1" smtClean="0">
                            <a:latin typeface="Cambria Math"/>
                          </a:rPr>
                          <m:t>𝟐</m:t>
                        </m:r>
                      </m:num>
                      <m:den>
                        <m:r>
                          <a:rPr lang="en-US" sz="3200" b="1" i="1" smtClean="0">
                            <a:latin typeface="Cambria Math"/>
                          </a:rPr>
                          <m:t>𝟑</m:t>
                        </m:r>
                      </m:den>
                    </m:f>
                  </m:oMath>
                </a14:m>
                <a:r>
                  <a:rPr lang="en-US" sz="3200">
                    <a:latin typeface="Times New Roman" panose="02020603050405020304" pitchFamily="18" charset="0"/>
                    <a:cs typeface="Times New Roman" panose="02020603050405020304" pitchFamily="18" charset="0"/>
                  </a:rPr>
                  <a:t>-</a:t>
                </a:r>
                <a14:m>
                  <m:oMath xmlns:m="http://schemas.openxmlformats.org/officeDocument/2006/math">
                    <m:f>
                      <m:fPr>
                        <m:ctrlPr>
                          <a:rPr lang="en-US" sz="3200" b="1" i="1" smtClean="0">
                            <a:latin typeface="Cambria Math" panose="02040503050406030204" pitchFamily="18" charset="0"/>
                          </a:rPr>
                        </m:ctrlPr>
                      </m:fPr>
                      <m:num>
                        <m:r>
                          <a:rPr lang="en-US" sz="3200" b="1" i="1" smtClean="0">
                            <a:latin typeface="Cambria Math"/>
                          </a:rPr>
                          <m:t>𝟑</m:t>
                        </m:r>
                      </m:num>
                      <m:den>
                        <m:r>
                          <a:rPr lang="en-US" sz="3200" b="1" i="1" smtClean="0">
                            <a:latin typeface="Cambria Math"/>
                          </a:rPr>
                          <m:t>𝟗</m:t>
                        </m:r>
                      </m:den>
                    </m:f>
                  </m:oMath>
                </a14:m>
                <a:r>
                  <a:rPr lang="en-US" sz="3200" b="1">
                    <a:latin typeface="Times New Roman" panose="02020603050405020304" pitchFamily="18" charset="0"/>
                    <a:cs typeface="Times New Roman" panose="02020603050405020304" pitchFamily="18" charset="0"/>
                  </a:rPr>
                  <a:t>  =</a:t>
                </a:r>
              </a:p>
            </p:txBody>
          </p:sp>
        </mc:Choice>
        <mc:Fallback xmlns="">
          <p:sp>
            <p:nvSpPr>
              <p:cNvPr id="57" name="TextBox 56">
                <a:extLst>
                  <a:ext uri="{FF2B5EF4-FFF2-40B4-BE49-F238E27FC236}">
                    <a16:creationId xmlns="" xmlns:a16="http://schemas.microsoft.com/office/drawing/2014/main" xmlns:a14="http://schemas.microsoft.com/office/drawing/2010/main" id="{8F2E0769-1134-46AB-94F7-C7581FDA7ACE}"/>
                  </a:ext>
                </a:extLst>
              </p:cNvPr>
              <p:cNvSpPr txBox="1">
                <a:spLocks noRot="1" noChangeAspect="1" noMove="1" noResize="1" noEditPoints="1" noAdjustHandles="1" noChangeArrowheads="1" noChangeShapeType="1" noTextEdit="1"/>
              </p:cNvSpPr>
              <p:nvPr/>
            </p:nvSpPr>
            <p:spPr>
              <a:xfrm>
                <a:off x="4613563" y="3318099"/>
                <a:ext cx="2037082" cy="810989"/>
              </a:xfrm>
              <a:prstGeom prst="rect">
                <a:avLst/>
              </a:prstGeom>
              <a:blipFill rotWithShape="1">
                <a:blip r:embed="rId2"/>
                <a:stretch>
                  <a:fillRect l="-6287" b="-902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8" name="TextBox 57">
                <a:extLst>
                  <a:ext uri="{FF2B5EF4-FFF2-40B4-BE49-F238E27FC236}">
                    <a16:creationId xmlns:a16="http://schemas.microsoft.com/office/drawing/2014/main" id="{9AA33432-AD8B-4A5B-BC6F-AD84E3DB9225}"/>
                  </a:ext>
                </a:extLst>
              </p:cNvPr>
              <p:cNvSpPr txBox="1"/>
              <p:nvPr/>
            </p:nvSpPr>
            <p:spPr>
              <a:xfrm>
                <a:off x="6417683" y="3299142"/>
                <a:ext cx="466790" cy="801371"/>
              </a:xfrm>
              <a:prstGeom prst="rect">
                <a:avLst/>
              </a:prstGeom>
              <a:noFill/>
            </p:spPr>
            <p:txBody>
              <a:bodyPr wrap="none" lIns="91438" tIns="45719" rIns="91438" bIns="45719" rtlCol="0">
                <a:spAutoFit/>
              </a:bodyPr>
              <a:lstStyle/>
              <a:p>
                <a14:m>
                  <m:oMathPara xmlns:m="http://schemas.openxmlformats.org/officeDocument/2006/math">
                    <m:oMathParaPr>
                      <m:jc m:val="centerGroup"/>
                    </m:oMathParaPr>
                    <m:oMath xmlns:m="http://schemas.openxmlformats.org/officeDocument/2006/math">
                      <m:f>
                        <m:fPr>
                          <m:ctrlPr>
                            <a:rPr lang="en-US" sz="3200" b="1" i="1">
                              <a:latin typeface="Cambria Math" panose="02040503050406030204" pitchFamily="18" charset="0"/>
                            </a:rPr>
                          </m:ctrlPr>
                        </m:fPr>
                        <m:num>
                          <m:r>
                            <a:rPr lang="en-US" sz="3200" b="1" i="1" smtClean="0">
                              <a:latin typeface="Cambria Math"/>
                            </a:rPr>
                            <m:t>𝟐</m:t>
                          </m:r>
                        </m:num>
                        <m:den>
                          <m:r>
                            <a:rPr lang="en-US" sz="3200" b="1" i="1" smtClean="0">
                              <a:latin typeface="Cambria Math"/>
                            </a:rPr>
                            <m:t>𝟑</m:t>
                          </m:r>
                        </m:den>
                      </m:f>
                    </m:oMath>
                  </m:oMathPara>
                </a14:m>
                <a:endParaRPr lang="en-US" sz="3200" b="1">
                  <a:latin typeface="Times New Roman" panose="02020603050405020304" pitchFamily="18" charset="0"/>
                  <a:cs typeface="Times New Roman" panose="02020603050405020304" pitchFamily="18" charset="0"/>
                </a:endParaRPr>
              </a:p>
            </p:txBody>
          </p:sp>
        </mc:Choice>
        <mc:Fallback xmlns="">
          <p:sp>
            <p:nvSpPr>
              <p:cNvPr id="58" name="TextBox 57">
                <a:extLst>
                  <a:ext uri="{FF2B5EF4-FFF2-40B4-BE49-F238E27FC236}">
                    <a16:creationId xmlns="" xmlns:a16="http://schemas.microsoft.com/office/drawing/2014/main" xmlns:a14="http://schemas.microsoft.com/office/drawing/2010/main" id="{9AA33432-AD8B-4A5B-BC6F-AD84E3DB9225}"/>
                  </a:ext>
                </a:extLst>
              </p:cNvPr>
              <p:cNvSpPr txBox="1">
                <a:spLocks noRot="1" noChangeAspect="1" noMove="1" noResize="1" noEditPoints="1" noAdjustHandles="1" noChangeArrowheads="1" noChangeShapeType="1" noTextEdit="1"/>
              </p:cNvSpPr>
              <p:nvPr/>
            </p:nvSpPr>
            <p:spPr>
              <a:xfrm>
                <a:off x="6417683" y="3299142"/>
                <a:ext cx="466790" cy="801371"/>
              </a:xfrm>
              <a:prstGeom prst="rect">
                <a:avLst/>
              </a:prstGeom>
              <a:blipFill rotWithShape="1">
                <a:blip r:embed="rId3"/>
                <a:stretch>
                  <a:fillRect/>
                </a:stretch>
              </a:blipFill>
            </p:spPr>
            <p:txBody>
              <a:bodyPr/>
              <a:lstStyle/>
              <a:p>
                <a:r>
                  <a:rPr lang="en-US">
                    <a:noFill/>
                  </a:rPr>
                  <a:t> </a:t>
                </a:r>
              </a:p>
            </p:txBody>
          </p:sp>
        </mc:Fallback>
      </mc:AlternateContent>
      <p:sp>
        <p:nvSpPr>
          <p:cNvPr id="59" name="TextBox 58">
            <a:extLst>
              <a:ext uri="{FF2B5EF4-FFF2-40B4-BE49-F238E27FC236}">
                <a16:creationId xmlns:a16="http://schemas.microsoft.com/office/drawing/2014/main" id="{9AA33432-AD8B-4A5B-BC6F-AD84E3DB9225}"/>
              </a:ext>
            </a:extLst>
          </p:cNvPr>
          <p:cNvSpPr txBox="1"/>
          <p:nvPr/>
        </p:nvSpPr>
        <p:spPr>
          <a:xfrm>
            <a:off x="6884473" y="3385133"/>
            <a:ext cx="320918" cy="584773"/>
          </a:xfrm>
          <a:prstGeom prst="rect">
            <a:avLst/>
          </a:prstGeom>
          <a:noFill/>
        </p:spPr>
        <p:txBody>
          <a:bodyPr wrap="none" lIns="91438" tIns="45719" rIns="91438" bIns="45719" rtlCol="0">
            <a:spAutoFit/>
          </a:bodyPr>
          <a:lstStyle/>
          <a:p>
            <a:r>
              <a:rPr lang="en-US" sz="3200" b="1">
                <a:latin typeface="Times New Roman" panose="02020603050405020304" pitchFamily="18" charset="0"/>
                <a:cs typeface="Times New Roman" panose="02020603050405020304" pitchFamily="18" charset="0"/>
              </a:rPr>
              <a:t>-</a:t>
            </a:r>
          </a:p>
        </p:txBody>
      </p:sp>
      <mc:AlternateContent xmlns:mc="http://schemas.openxmlformats.org/markup-compatibility/2006" xmlns:a14="http://schemas.microsoft.com/office/drawing/2010/main">
        <mc:Choice Requires="a14">
          <p:sp>
            <p:nvSpPr>
              <p:cNvPr id="60" name="TextBox 59">
                <a:extLst>
                  <a:ext uri="{FF2B5EF4-FFF2-40B4-BE49-F238E27FC236}">
                    <a16:creationId xmlns:a16="http://schemas.microsoft.com/office/drawing/2014/main" id="{9AA33432-AD8B-4A5B-BC6F-AD84E3DB9225}"/>
                  </a:ext>
                </a:extLst>
              </p:cNvPr>
              <p:cNvSpPr txBox="1"/>
              <p:nvPr/>
            </p:nvSpPr>
            <p:spPr>
              <a:xfrm>
                <a:off x="7205391" y="3264491"/>
                <a:ext cx="466790" cy="803680"/>
              </a:xfrm>
              <a:prstGeom prst="rect">
                <a:avLst/>
              </a:prstGeom>
              <a:noFill/>
            </p:spPr>
            <p:txBody>
              <a:bodyPr wrap="none" lIns="91438" tIns="45719" rIns="91438" bIns="45719" rtlCol="0">
                <a:spAutoFit/>
              </a:bodyPr>
              <a:lstStyle/>
              <a:p>
                <a14:m>
                  <m:oMathPara xmlns:m="http://schemas.openxmlformats.org/officeDocument/2006/math">
                    <m:oMathParaPr>
                      <m:jc m:val="centerGroup"/>
                    </m:oMathParaPr>
                    <m:oMath xmlns:m="http://schemas.openxmlformats.org/officeDocument/2006/math">
                      <m:f>
                        <m:fPr>
                          <m:ctrlPr>
                            <a:rPr lang="en-US" sz="3200" b="1" i="1">
                              <a:latin typeface="Cambria Math" panose="02040503050406030204" pitchFamily="18" charset="0"/>
                            </a:rPr>
                          </m:ctrlPr>
                        </m:fPr>
                        <m:num>
                          <m:r>
                            <a:rPr lang="en-US" sz="3200" b="1" i="1" smtClean="0">
                              <a:latin typeface="Cambria Math"/>
                            </a:rPr>
                            <m:t>𝟏</m:t>
                          </m:r>
                        </m:num>
                        <m:den>
                          <m:r>
                            <a:rPr lang="en-US" sz="3200" b="1" i="1" smtClean="0">
                              <a:latin typeface="Cambria Math"/>
                            </a:rPr>
                            <m:t>𝟑</m:t>
                          </m:r>
                        </m:den>
                      </m:f>
                    </m:oMath>
                  </m:oMathPara>
                </a14:m>
                <a:endParaRPr lang="en-US" sz="3200" b="1">
                  <a:latin typeface="Times New Roman" panose="02020603050405020304" pitchFamily="18" charset="0"/>
                  <a:cs typeface="Times New Roman" panose="02020603050405020304" pitchFamily="18" charset="0"/>
                </a:endParaRPr>
              </a:p>
            </p:txBody>
          </p:sp>
        </mc:Choice>
        <mc:Fallback xmlns="">
          <p:sp>
            <p:nvSpPr>
              <p:cNvPr id="60" name="TextBox 59">
                <a:extLst>
                  <a:ext uri="{FF2B5EF4-FFF2-40B4-BE49-F238E27FC236}">
                    <a16:creationId xmlns="" xmlns:a16="http://schemas.microsoft.com/office/drawing/2014/main" xmlns:a14="http://schemas.microsoft.com/office/drawing/2010/main" id="{9AA33432-AD8B-4A5B-BC6F-AD84E3DB9225}"/>
                  </a:ext>
                </a:extLst>
              </p:cNvPr>
              <p:cNvSpPr txBox="1">
                <a:spLocks noRot="1" noChangeAspect="1" noMove="1" noResize="1" noEditPoints="1" noAdjustHandles="1" noChangeArrowheads="1" noChangeShapeType="1" noTextEdit="1"/>
              </p:cNvSpPr>
              <p:nvPr/>
            </p:nvSpPr>
            <p:spPr>
              <a:xfrm>
                <a:off x="7205391" y="3264491"/>
                <a:ext cx="466790" cy="803680"/>
              </a:xfrm>
              <a:prstGeom prst="rect">
                <a:avLst/>
              </a:prstGeom>
              <a:blipFill rotWithShape="1">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1" name="TextBox 60">
                <a:extLst>
                  <a:ext uri="{FF2B5EF4-FFF2-40B4-BE49-F238E27FC236}">
                    <a16:creationId xmlns:a16="http://schemas.microsoft.com/office/drawing/2014/main" id="{5A24D996-020A-49E2-83C4-D389BE15106C}"/>
                  </a:ext>
                </a:extLst>
              </p:cNvPr>
              <p:cNvSpPr txBox="1"/>
              <p:nvPr/>
            </p:nvSpPr>
            <p:spPr>
              <a:xfrm>
                <a:off x="7848600" y="3276320"/>
                <a:ext cx="659151" cy="802397"/>
              </a:xfrm>
              <a:prstGeom prst="rect">
                <a:avLst/>
              </a:prstGeom>
              <a:noFill/>
            </p:spPr>
            <p:txBody>
              <a:bodyPr wrap="none" lIns="91438" tIns="45719" rIns="91438" bIns="45719" rtlCol="0">
                <a:spAutoFit/>
              </a:bodyPr>
              <a:lstStyle/>
              <a:p>
                <a:r>
                  <a:rPr lang="en-US" sz="2800" b="1">
                    <a:latin typeface="Times New Roman" panose="02020603050405020304" pitchFamily="18" charset="0"/>
                    <a:cs typeface="Times New Roman" panose="02020603050405020304" pitchFamily="18" charset="0"/>
                  </a:rPr>
                  <a:t>= </a:t>
                </a:r>
                <a14:m>
                  <m:oMath xmlns:m="http://schemas.openxmlformats.org/officeDocument/2006/math">
                    <m:f>
                      <m:fPr>
                        <m:ctrlPr>
                          <a:rPr lang="en-US" sz="3200" b="1" i="1">
                            <a:solidFill>
                              <a:srgbClr val="FF0000"/>
                            </a:solidFill>
                            <a:latin typeface="Cambria Math" panose="02040503050406030204" pitchFamily="18" charset="0"/>
                          </a:rPr>
                        </m:ctrlPr>
                      </m:fPr>
                      <m:num>
                        <m:r>
                          <a:rPr lang="en-US" sz="3200" b="1" i="0" smtClean="0">
                            <a:solidFill>
                              <a:srgbClr val="FF0000"/>
                            </a:solidFill>
                            <a:latin typeface="Cambria Math"/>
                          </a:rPr>
                          <m:t>𝟏</m:t>
                        </m:r>
                      </m:num>
                      <m:den>
                        <m:r>
                          <a:rPr lang="en-US" sz="3200" b="1" i="0" smtClean="0">
                            <a:solidFill>
                              <a:srgbClr val="FF0000"/>
                            </a:solidFill>
                            <a:latin typeface="Cambria Math"/>
                          </a:rPr>
                          <m:t>𝟑</m:t>
                        </m:r>
                      </m:den>
                    </m:f>
                  </m:oMath>
                </a14:m>
                <a:endParaRPr lang="en-US" sz="2800" b="1">
                  <a:latin typeface="Times New Roman" panose="02020603050405020304" pitchFamily="18" charset="0"/>
                  <a:cs typeface="Times New Roman" panose="02020603050405020304" pitchFamily="18" charset="0"/>
                </a:endParaRPr>
              </a:p>
            </p:txBody>
          </p:sp>
        </mc:Choice>
        <mc:Fallback xmlns="">
          <p:sp>
            <p:nvSpPr>
              <p:cNvPr id="61" name="TextBox 60">
                <a:extLst>
                  <a:ext uri="{FF2B5EF4-FFF2-40B4-BE49-F238E27FC236}">
                    <a16:creationId xmlns="" xmlns:a16="http://schemas.microsoft.com/office/drawing/2014/main" xmlns:a14="http://schemas.microsoft.com/office/drawing/2010/main" id="{5A24D996-020A-49E2-83C4-D389BE15106C}"/>
                  </a:ext>
                </a:extLst>
              </p:cNvPr>
              <p:cNvSpPr txBox="1">
                <a:spLocks noRot="1" noChangeAspect="1" noMove="1" noResize="1" noEditPoints="1" noAdjustHandles="1" noChangeArrowheads="1" noChangeShapeType="1" noTextEdit="1"/>
              </p:cNvSpPr>
              <p:nvPr/>
            </p:nvSpPr>
            <p:spPr>
              <a:xfrm>
                <a:off x="7848600" y="3276320"/>
                <a:ext cx="659151" cy="802397"/>
              </a:xfrm>
              <a:prstGeom prst="rect">
                <a:avLst/>
              </a:prstGeom>
              <a:blipFill rotWithShape="1">
                <a:blip r:embed="rId5"/>
                <a:stretch>
                  <a:fillRect l="-19444" b="-5303"/>
                </a:stretch>
              </a:blipFill>
            </p:spPr>
            <p:txBody>
              <a:bodyPr/>
              <a:lstStyle/>
              <a:p>
                <a:r>
                  <a:rPr lang="en-US">
                    <a:noFill/>
                  </a:rPr>
                  <a:t> </a:t>
                </a:r>
              </a:p>
            </p:txBody>
          </p:sp>
        </mc:Fallback>
      </mc:AlternateContent>
      <p:sp>
        <p:nvSpPr>
          <p:cNvPr id="62" name="Text Box 38"/>
          <p:cNvSpPr txBox="1">
            <a:spLocks noChangeArrowheads="1"/>
          </p:cNvSpPr>
          <p:nvPr/>
        </p:nvSpPr>
        <p:spPr bwMode="auto">
          <a:xfrm>
            <a:off x="2489200" y="3608387"/>
            <a:ext cx="45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ja-JP">
                <a:solidFill>
                  <a:srgbClr val="FF0000"/>
                </a:solidFill>
                <a:ea typeface="MS PGothic" pitchFamily="34" charset="-128"/>
              </a:rPr>
              <a:t>?</a:t>
            </a:r>
            <a:endParaRPr lang="en-US">
              <a:solidFill>
                <a:srgbClr val="FF0000"/>
              </a:solidFill>
            </a:endParaRPr>
          </a:p>
        </p:txBody>
      </p:sp>
      <p:sp>
        <p:nvSpPr>
          <p:cNvPr id="63" name="Rectangle 23"/>
          <p:cNvSpPr>
            <a:spLocks noChangeArrowheads="1"/>
          </p:cNvSpPr>
          <p:nvPr/>
        </p:nvSpPr>
        <p:spPr bwMode="auto">
          <a:xfrm>
            <a:off x="4741283" y="2209800"/>
            <a:ext cx="3352800" cy="685800"/>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none" anchor="ctr"/>
          <a:lstStyle/>
          <a:p>
            <a:pPr algn="ctr"/>
            <a:r>
              <a:rPr lang="en-US" altLang="ja-JP" b="1">
                <a:solidFill>
                  <a:srgbClr val="FF0000"/>
                </a:solidFill>
                <a:ea typeface="MS PGothic" pitchFamily="34" charset="-128"/>
              </a:rPr>
              <a:t>Trình bày</a:t>
            </a:r>
            <a:endParaRPr lang="en-US"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5406"/>
                                        </p:tgtEl>
                                        <p:attrNameLst>
                                          <p:attrName>style.visibility</p:attrName>
                                        </p:attrNameLst>
                                      </p:cBhvr>
                                      <p:to>
                                        <p:strVal val="visible"/>
                                      </p:to>
                                    </p:set>
                                    <p:anim calcmode="lin" valueType="num">
                                      <p:cBhvr>
                                        <p:cTn id="7" dur="500" fill="hold"/>
                                        <p:tgtEl>
                                          <p:spTgt spid="15406"/>
                                        </p:tgtEl>
                                        <p:attrNameLst>
                                          <p:attrName>ppt_w</p:attrName>
                                        </p:attrNameLst>
                                      </p:cBhvr>
                                      <p:tavLst>
                                        <p:tav tm="0">
                                          <p:val>
                                            <p:fltVal val="0"/>
                                          </p:val>
                                        </p:tav>
                                        <p:tav tm="100000">
                                          <p:val>
                                            <p:strVal val="#ppt_w"/>
                                          </p:val>
                                        </p:tav>
                                      </p:tavLst>
                                    </p:anim>
                                    <p:anim calcmode="lin" valueType="num">
                                      <p:cBhvr>
                                        <p:cTn id="8" dur="500" fill="hold"/>
                                        <p:tgtEl>
                                          <p:spTgt spid="15406"/>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15407"/>
                                        </p:tgtEl>
                                        <p:attrNameLst>
                                          <p:attrName>style.visibility</p:attrName>
                                        </p:attrNameLst>
                                      </p:cBhvr>
                                      <p:to>
                                        <p:strVal val="visible"/>
                                      </p:to>
                                    </p:set>
                                    <p:anim calcmode="lin" valueType="num">
                                      <p:cBhvr>
                                        <p:cTn id="11" dur="500" fill="hold"/>
                                        <p:tgtEl>
                                          <p:spTgt spid="15407"/>
                                        </p:tgtEl>
                                        <p:attrNameLst>
                                          <p:attrName>ppt_w</p:attrName>
                                        </p:attrNameLst>
                                      </p:cBhvr>
                                      <p:tavLst>
                                        <p:tav tm="0">
                                          <p:val>
                                            <p:fltVal val="0"/>
                                          </p:val>
                                        </p:tav>
                                        <p:tav tm="100000">
                                          <p:val>
                                            <p:strVal val="#ppt_w"/>
                                          </p:val>
                                        </p:tav>
                                      </p:tavLst>
                                    </p:anim>
                                    <p:anim calcmode="lin" valueType="num">
                                      <p:cBhvr>
                                        <p:cTn id="12" dur="500" fill="hold"/>
                                        <p:tgtEl>
                                          <p:spTgt spid="15407"/>
                                        </p:tgtEl>
                                        <p:attrNameLst>
                                          <p:attrName>ppt_h</p:attrName>
                                        </p:attrNameLst>
                                      </p:cBhvr>
                                      <p:tavLst>
                                        <p:tav tm="0">
                                          <p:val>
                                            <p:fltVal val="0"/>
                                          </p:val>
                                        </p:tav>
                                        <p:tav tm="100000">
                                          <p:val>
                                            <p:strVal val="#ppt_h"/>
                                          </p:val>
                                        </p:tav>
                                      </p:tavLst>
                                    </p:anim>
                                  </p:childTnLst>
                                </p:cTn>
                              </p:par>
                              <p:par>
                                <p:cTn id="13" presetID="23" presetClass="entr" presetSubtype="16" fill="hold" grpId="0" nodeType="withEffect">
                                  <p:stCondLst>
                                    <p:cond delay="0"/>
                                  </p:stCondLst>
                                  <p:childTnLst>
                                    <p:set>
                                      <p:cBhvr>
                                        <p:cTn id="14" dur="1" fill="hold">
                                          <p:stCondLst>
                                            <p:cond delay="0"/>
                                          </p:stCondLst>
                                        </p:cTn>
                                        <p:tgtEl>
                                          <p:spTgt spid="15405"/>
                                        </p:tgtEl>
                                        <p:attrNameLst>
                                          <p:attrName>style.visibility</p:attrName>
                                        </p:attrNameLst>
                                      </p:cBhvr>
                                      <p:to>
                                        <p:strVal val="visible"/>
                                      </p:to>
                                    </p:set>
                                    <p:anim calcmode="lin" valueType="num">
                                      <p:cBhvr>
                                        <p:cTn id="15" dur="500" fill="hold"/>
                                        <p:tgtEl>
                                          <p:spTgt spid="15405"/>
                                        </p:tgtEl>
                                        <p:attrNameLst>
                                          <p:attrName>ppt_w</p:attrName>
                                        </p:attrNameLst>
                                      </p:cBhvr>
                                      <p:tavLst>
                                        <p:tav tm="0">
                                          <p:val>
                                            <p:fltVal val="0"/>
                                          </p:val>
                                        </p:tav>
                                        <p:tav tm="100000">
                                          <p:val>
                                            <p:strVal val="#ppt_w"/>
                                          </p:val>
                                        </p:tav>
                                      </p:tavLst>
                                    </p:anim>
                                    <p:anim calcmode="lin" valueType="num">
                                      <p:cBhvr>
                                        <p:cTn id="16" dur="500" fill="hold"/>
                                        <p:tgtEl>
                                          <p:spTgt spid="15405"/>
                                        </p:tgtEl>
                                        <p:attrNameLst>
                                          <p:attrName>ppt_h</p:attrName>
                                        </p:attrNameLst>
                                      </p:cBhvr>
                                      <p:tavLst>
                                        <p:tav tm="0">
                                          <p:val>
                                            <p:fltVal val="0"/>
                                          </p:val>
                                        </p:tav>
                                        <p:tav tm="100000">
                                          <p:val>
                                            <p:strVal val="#ppt_h"/>
                                          </p:val>
                                        </p:tav>
                                      </p:tavLst>
                                    </p:anim>
                                  </p:childTnLst>
                                </p:cTn>
                              </p:par>
                              <p:par>
                                <p:cTn id="17" presetID="23" presetClass="entr" presetSubtype="16" fill="hold" grpId="0" nodeType="withEffect">
                                  <p:stCondLst>
                                    <p:cond delay="0"/>
                                  </p:stCondLst>
                                  <p:childTnLst>
                                    <p:set>
                                      <p:cBhvr>
                                        <p:cTn id="18" dur="1" fill="hold">
                                          <p:stCondLst>
                                            <p:cond delay="0"/>
                                          </p:stCondLst>
                                        </p:cTn>
                                        <p:tgtEl>
                                          <p:spTgt spid="15404"/>
                                        </p:tgtEl>
                                        <p:attrNameLst>
                                          <p:attrName>style.visibility</p:attrName>
                                        </p:attrNameLst>
                                      </p:cBhvr>
                                      <p:to>
                                        <p:strVal val="visible"/>
                                      </p:to>
                                    </p:set>
                                    <p:anim calcmode="lin" valueType="num">
                                      <p:cBhvr>
                                        <p:cTn id="19" dur="500" fill="hold"/>
                                        <p:tgtEl>
                                          <p:spTgt spid="15404"/>
                                        </p:tgtEl>
                                        <p:attrNameLst>
                                          <p:attrName>ppt_w</p:attrName>
                                        </p:attrNameLst>
                                      </p:cBhvr>
                                      <p:tavLst>
                                        <p:tav tm="0">
                                          <p:val>
                                            <p:fltVal val="0"/>
                                          </p:val>
                                        </p:tav>
                                        <p:tav tm="100000">
                                          <p:val>
                                            <p:strVal val="#ppt_w"/>
                                          </p:val>
                                        </p:tav>
                                      </p:tavLst>
                                    </p:anim>
                                    <p:anim calcmode="lin" valueType="num">
                                      <p:cBhvr>
                                        <p:cTn id="20" dur="500" fill="hold"/>
                                        <p:tgtEl>
                                          <p:spTgt spid="15404"/>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15410"/>
                                        </p:tgtEl>
                                        <p:attrNameLst>
                                          <p:attrName>style.visibility</p:attrName>
                                        </p:attrNameLst>
                                      </p:cBhvr>
                                      <p:to>
                                        <p:strVal val="visible"/>
                                      </p:to>
                                    </p:set>
                                    <p:anim calcmode="lin" valueType="num">
                                      <p:cBhvr>
                                        <p:cTn id="25" dur="500" fill="hold"/>
                                        <p:tgtEl>
                                          <p:spTgt spid="15410"/>
                                        </p:tgtEl>
                                        <p:attrNameLst>
                                          <p:attrName>ppt_w</p:attrName>
                                        </p:attrNameLst>
                                      </p:cBhvr>
                                      <p:tavLst>
                                        <p:tav tm="0">
                                          <p:val>
                                            <p:fltVal val="0"/>
                                          </p:val>
                                        </p:tav>
                                        <p:tav tm="100000">
                                          <p:val>
                                            <p:strVal val="#ppt_w"/>
                                          </p:val>
                                        </p:tav>
                                      </p:tavLst>
                                    </p:anim>
                                    <p:anim calcmode="lin" valueType="num">
                                      <p:cBhvr>
                                        <p:cTn id="26" dur="500" fill="hold"/>
                                        <p:tgtEl>
                                          <p:spTgt spid="15410"/>
                                        </p:tgtEl>
                                        <p:attrNameLst>
                                          <p:attrName>ppt_h</p:attrName>
                                        </p:attrNameLst>
                                      </p:cBhvr>
                                      <p:tavLst>
                                        <p:tav tm="0">
                                          <p:val>
                                            <p:fltVal val="0"/>
                                          </p:val>
                                        </p:tav>
                                        <p:tav tm="100000">
                                          <p:val>
                                            <p:strVal val="#ppt_h"/>
                                          </p:val>
                                        </p:tav>
                                      </p:tavLst>
                                    </p:anim>
                                  </p:childTnLst>
                                </p:cTn>
                              </p:par>
                              <p:par>
                                <p:cTn id="27" presetID="23" presetClass="entr" presetSubtype="16" fill="hold" grpId="0" nodeType="withEffect">
                                  <p:stCondLst>
                                    <p:cond delay="0"/>
                                  </p:stCondLst>
                                  <p:childTnLst>
                                    <p:set>
                                      <p:cBhvr>
                                        <p:cTn id="28" dur="1" fill="hold">
                                          <p:stCondLst>
                                            <p:cond delay="0"/>
                                          </p:stCondLst>
                                        </p:cTn>
                                        <p:tgtEl>
                                          <p:spTgt spid="15409"/>
                                        </p:tgtEl>
                                        <p:attrNameLst>
                                          <p:attrName>style.visibility</p:attrName>
                                        </p:attrNameLst>
                                      </p:cBhvr>
                                      <p:to>
                                        <p:strVal val="visible"/>
                                      </p:to>
                                    </p:set>
                                    <p:anim calcmode="lin" valueType="num">
                                      <p:cBhvr>
                                        <p:cTn id="29" dur="500" fill="hold"/>
                                        <p:tgtEl>
                                          <p:spTgt spid="15409"/>
                                        </p:tgtEl>
                                        <p:attrNameLst>
                                          <p:attrName>ppt_w</p:attrName>
                                        </p:attrNameLst>
                                      </p:cBhvr>
                                      <p:tavLst>
                                        <p:tav tm="0">
                                          <p:val>
                                            <p:fltVal val="0"/>
                                          </p:val>
                                        </p:tav>
                                        <p:tav tm="100000">
                                          <p:val>
                                            <p:strVal val="#ppt_w"/>
                                          </p:val>
                                        </p:tav>
                                      </p:tavLst>
                                    </p:anim>
                                    <p:anim calcmode="lin" valueType="num">
                                      <p:cBhvr>
                                        <p:cTn id="30" dur="500" fill="hold"/>
                                        <p:tgtEl>
                                          <p:spTgt spid="15409"/>
                                        </p:tgtEl>
                                        <p:attrNameLst>
                                          <p:attrName>ppt_h</p:attrName>
                                        </p:attrNameLst>
                                      </p:cBhvr>
                                      <p:tavLst>
                                        <p:tav tm="0">
                                          <p:val>
                                            <p:fltVal val="0"/>
                                          </p:val>
                                        </p:tav>
                                        <p:tav tm="100000">
                                          <p:val>
                                            <p:strVal val="#ppt_h"/>
                                          </p:val>
                                        </p:tav>
                                      </p:tavLst>
                                    </p:anim>
                                  </p:childTnLst>
                                </p:cTn>
                              </p:par>
                              <p:par>
                                <p:cTn id="31" presetID="23" presetClass="entr" presetSubtype="16" fill="hold" grpId="0" nodeType="withEffect">
                                  <p:stCondLst>
                                    <p:cond delay="0"/>
                                  </p:stCondLst>
                                  <p:childTnLst>
                                    <p:set>
                                      <p:cBhvr>
                                        <p:cTn id="32" dur="1" fill="hold">
                                          <p:stCondLst>
                                            <p:cond delay="0"/>
                                          </p:stCondLst>
                                        </p:cTn>
                                        <p:tgtEl>
                                          <p:spTgt spid="15408"/>
                                        </p:tgtEl>
                                        <p:attrNameLst>
                                          <p:attrName>style.visibility</p:attrName>
                                        </p:attrNameLst>
                                      </p:cBhvr>
                                      <p:to>
                                        <p:strVal val="visible"/>
                                      </p:to>
                                    </p:set>
                                    <p:anim calcmode="lin" valueType="num">
                                      <p:cBhvr>
                                        <p:cTn id="33" dur="500" fill="hold"/>
                                        <p:tgtEl>
                                          <p:spTgt spid="15408"/>
                                        </p:tgtEl>
                                        <p:attrNameLst>
                                          <p:attrName>ppt_w</p:attrName>
                                        </p:attrNameLst>
                                      </p:cBhvr>
                                      <p:tavLst>
                                        <p:tav tm="0">
                                          <p:val>
                                            <p:fltVal val="0"/>
                                          </p:val>
                                        </p:tav>
                                        <p:tav tm="100000">
                                          <p:val>
                                            <p:strVal val="#ppt_w"/>
                                          </p:val>
                                        </p:tav>
                                      </p:tavLst>
                                    </p:anim>
                                    <p:anim calcmode="lin" valueType="num">
                                      <p:cBhvr>
                                        <p:cTn id="34" dur="500" fill="hold"/>
                                        <p:tgtEl>
                                          <p:spTgt spid="15408"/>
                                        </p:tgtEl>
                                        <p:attrNameLst>
                                          <p:attrName>ppt_h</p:attrName>
                                        </p:attrNameLst>
                                      </p:cBhvr>
                                      <p:tavLst>
                                        <p:tav tm="0">
                                          <p:val>
                                            <p:fltVal val="0"/>
                                          </p:val>
                                        </p:tav>
                                        <p:tav tm="100000">
                                          <p:val>
                                            <p:strVal val="#ppt_h"/>
                                          </p:val>
                                        </p:tav>
                                      </p:tavLst>
                                    </p:anim>
                                  </p:childTnLst>
                                </p:cTn>
                              </p:par>
                              <p:par>
                                <p:cTn id="35" presetID="23" presetClass="entr" presetSubtype="16" fill="hold" grpId="0" nodeType="withEffect">
                                  <p:stCondLst>
                                    <p:cond delay="0"/>
                                  </p:stCondLst>
                                  <p:childTnLst>
                                    <p:set>
                                      <p:cBhvr>
                                        <p:cTn id="36" dur="1" fill="hold">
                                          <p:stCondLst>
                                            <p:cond delay="0"/>
                                          </p:stCondLst>
                                        </p:cTn>
                                        <p:tgtEl>
                                          <p:spTgt spid="15414"/>
                                        </p:tgtEl>
                                        <p:attrNameLst>
                                          <p:attrName>style.visibility</p:attrName>
                                        </p:attrNameLst>
                                      </p:cBhvr>
                                      <p:to>
                                        <p:strVal val="visible"/>
                                      </p:to>
                                    </p:set>
                                    <p:anim calcmode="lin" valueType="num">
                                      <p:cBhvr>
                                        <p:cTn id="37" dur="500" fill="hold"/>
                                        <p:tgtEl>
                                          <p:spTgt spid="15414"/>
                                        </p:tgtEl>
                                        <p:attrNameLst>
                                          <p:attrName>ppt_w</p:attrName>
                                        </p:attrNameLst>
                                      </p:cBhvr>
                                      <p:tavLst>
                                        <p:tav tm="0">
                                          <p:val>
                                            <p:fltVal val="0"/>
                                          </p:val>
                                        </p:tav>
                                        <p:tav tm="100000">
                                          <p:val>
                                            <p:strVal val="#ppt_w"/>
                                          </p:val>
                                        </p:tav>
                                      </p:tavLst>
                                    </p:anim>
                                    <p:anim calcmode="lin" valueType="num">
                                      <p:cBhvr>
                                        <p:cTn id="38" dur="500" fill="hold"/>
                                        <p:tgtEl>
                                          <p:spTgt spid="15414"/>
                                        </p:tgtEl>
                                        <p:attrNameLst>
                                          <p:attrName>ppt_h</p:attrName>
                                        </p:attrNameLst>
                                      </p:cBhvr>
                                      <p:tavLst>
                                        <p:tav tm="0">
                                          <p:val>
                                            <p:fltVal val="0"/>
                                          </p:val>
                                        </p:tav>
                                        <p:tav tm="100000">
                                          <p:val>
                                            <p:strVal val="#ppt_h"/>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15411"/>
                                        </p:tgtEl>
                                        <p:attrNameLst>
                                          <p:attrName>style.visibility</p:attrName>
                                        </p:attrNameLst>
                                      </p:cBhvr>
                                      <p:to>
                                        <p:strVal val="visible"/>
                                      </p:to>
                                    </p:set>
                                    <p:anim calcmode="lin" valueType="num">
                                      <p:cBhvr>
                                        <p:cTn id="43" dur="500" fill="hold"/>
                                        <p:tgtEl>
                                          <p:spTgt spid="15411"/>
                                        </p:tgtEl>
                                        <p:attrNameLst>
                                          <p:attrName>ppt_w</p:attrName>
                                        </p:attrNameLst>
                                      </p:cBhvr>
                                      <p:tavLst>
                                        <p:tav tm="0">
                                          <p:val>
                                            <p:fltVal val="0"/>
                                          </p:val>
                                        </p:tav>
                                        <p:tav tm="100000">
                                          <p:val>
                                            <p:strVal val="#ppt_w"/>
                                          </p:val>
                                        </p:tav>
                                      </p:tavLst>
                                    </p:anim>
                                    <p:anim calcmode="lin" valueType="num">
                                      <p:cBhvr>
                                        <p:cTn id="44" dur="500" fill="hold"/>
                                        <p:tgtEl>
                                          <p:spTgt spid="15411"/>
                                        </p:tgtEl>
                                        <p:attrNameLst>
                                          <p:attrName>ppt_h</p:attrName>
                                        </p:attrNameLst>
                                      </p:cBhvr>
                                      <p:tavLst>
                                        <p:tav tm="0">
                                          <p:val>
                                            <p:fltVal val="0"/>
                                          </p:val>
                                        </p:tav>
                                        <p:tav tm="100000">
                                          <p:val>
                                            <p:strVal val="#ppt_h"/>
                                          </p:val>
                                        </p:tav>
                                      </p:tavLst>
                                    </p:anim>
                                  </p:childTnLst>
                                </p:cTn>
                              </p:par>
                              <p:par>
                                <p:cTn id="45" presetID="23" presetClass="entr" presetSubtype="16" fill="hold" grpId="0" nodeType="withEffect">
                                  <p:stCondLst>
                                    <p:cond delay="0"/>
                                  </p:stCondLst>
                                  <p:childTnLst>
                                    <p:set>
                                      <p:cBhvr>
                                        <p:cTn id="46" dur="1" fill="hold">
                                          <p:stCondLst>
                                            <p:cond delay="0"/>
                                          </p:stCondLst>
                                        </p:cTn>
                                        <p:tgtEl>
                                          <p:spTgt spid="15412"/>
                                        </p:tgtEl>
                                        <p:attrNameLst>
                                          <p:attrName>style.visibility</p:attrName>
                                        </p:attrNameLst>
                                      </p:cBhvr>
                                      <p:to>
                                        <p:strVal val="visible"/>
                                      </p:to>
                                    </p:set>
                                    <p:anim calcmode="lin" valueType="num">
                                      <p:cBhvr>
                                        <p:cTn id="47" dur="500" fill="hold"/>
                                        <p:tgtEl>
                                          <p:spTgt spid="15412"/>
                                        </p:tgtEl>
                                        <p:attrNameLst>
                                          <p:attrName>ppt_w</p:attrName>
                                        </p:attrNameLst>
                                      </p:cBhvr>
                                      <p:tavLst>
                                        <p:tav tm="0">
                                          <p:val>
                                            <p:fltVal val="0"/>
                                          </p:val>
                                        </p:tav>
                                        <p:tav tm="100000">
                                          <p:val>
                                            <p:strVal val="#ppt_w"/>
                                          </p:val>
                                        </p:tav>
                                      </p:tavLst>
                                    </p:anim>
                                    <p:anim calcmode="lin" valueType="num">
                                      <p:cBhvr>
                                        <p:cTn id="48" dur="500" fill="hold"/>
                                        <p:tgtEl>
                                          <p:spTgt spid="15412"/>
                                        </p:tgtEl>
                                        <p:attrNameLst>
                                          <p:attrName>ppt_h</p:attrName>
                                        </p:attrNameLst>
                                      </p:cBhvr>
                                      <p:tavLst>
                                        <p:tav tm="0">
                                          <p:val>
                                            <p:fltVal val="0"/>
                                          </p:val>
                                        </p:tav>
                                        <p:tav tm="100000">
                                          <p:val>
                                            <p:strVal val="#ppt_h"/>
                                          </p:val>
                                        </p:tav>
                                      </p:tavLst>
                                    </p:anim>
                                  </p:childTnLst>
                                </p:cTn>
                              </p:par>
                              <p:par>
                                <p:cTn id="49" presetID="23" presetClass="entr" presetSubtype="16" fill="hold" grpId="0" nodeType="withEffect">
                                  <p:stCondLst>
                                    <p:cond delay="0"/>
                                  </p:stCondLst>
                                  <p:childTnLst>
                                    <p:set>
                                      <p:cBhvr>
                                        <p:cTn id="50" dur="1" fill="hold">
                                          <p:stCondLst>
                                            <p:cond delay="0"/>
                                          </p:stCondLst>
                                        </p:cTn>
                                        <p:tgtEl>
                                          <p:spTgt spid="15413"/>
                                        </p:tgtEl>
                                        <p:attrNameLst>
                                          <p:attrName>style.visibility</p:attrName>
                                        </p:attrNameLst>
                                      </p:cBhvr>
                                      <p:to>
                                        <p:strVal val="visible"/>
                                      </p:to>
                                    </p:set>
                                    <p:anim calcmode="lin" valueType="num">
                                      <p:cBhvr>
                                        <p:cTn id="51" dur="500" fill="hold"/>
                                        <p:tgtEl>
                                          <p:spTgt spid="15413"/>
                                        </p:tgtEl>
                                        <p:attrNameLst>
                                          <p:attrName>ppt_w</p:attrName>
                                        </p:attrNameLst>
                                      </p:cBhvr>
                                      <p:tavLst>
                                        <p:tav tm="0">
                                          <p:val>
                                            <p:fltVal val="0"/>
                                          </p:val>
                                        </p:tav>
                                        <p:tav tm="100000">
                                          <p:val>
                                            <p:strVal val="#ppt_w"/>
                                          </p:val>
                                        </p:tav>
                                      </p:tavLst>
                                    </p:anim>
                                    <p:anim calcmode="lin" valueType="num">
                                      <p:cBhvr>
                                        <p:cTn id="52" dur="500" fill="hold"/>
                                        <p:tgtEl>
                                          <p:spTgt spid="15413"/>
                                        </p:tgtEl>
                                        <p:attrNameLst>
                                          <p:attrName>ppt_h</p:attrName>
                                        </p:attrNameLst>
                                      </p:cBhvr>
                                      <p:tavLst>
                                        <p:tav tm="0">
                                          <p:val>
                                            <p:fltVal val="0"/>
                                          </p:val>
                                        </p:tav>
                                        <p:tav tm="100000">
                                          <p:val>
                                            <p:strVal val="#ppt_h"/>
                                          </p:val>
                                        </p:tav>
                                      </p:tavLst>
                                    </p:anim>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grpId="0" nodeType="clickEffect">
                                  <p:stCondLst>
                                    <p:cond delay="0"/>
                                  </p:stCondLst>
                                  <p:childTnLst>
                                    <p:set>
                                      <p:cBhvr>
                                        <p:cTn id="56" dur="1" fill="hold">
                                          <p:stCondLst>
                                            <p:cond delay="0"/>
                                          </p:stCondLst>
                                        </p:cTn>
                                        <p:tgtEl>
                                          <p:spTgt spid="63"/>
                                        </p:tgtEl>
                                        <p:attrNameLst>
                                          <p:attrName>style.visibility</p:attrName>
                                        </p:attrNameLst>
                                      </p:cBhvr>
                                      <p:to>
                                        <p:strVal val="visible"/>
                                      </p:to>
                                    </p:set>
                                    <p:animEffect transition="in" filter="fade">
                                      <p:cBhvr>
                                        <p:cTn id="57" dur="1000"/>
                                        <p:tgtEl>
                                          <p:spTgt spid="63"/>
                                        </p:tgtEl>
                                      </p:cBhvr>
                                    </p:animEffect>
                                    <p:anim calcmode="lin" valueType="num">
                                      <p:cBhvr>
                                        <p:cTn id="58" dur="1000" fill="hold"/>
                                        <p:tgtEl>
                                          <p:spTgt spid="63"/>
                                        </p:tgtEl>
                                        <p:attrNameLst>
                                          <p:attrName>ppt_x</p:attrName>
                                        </p:attrNameLst>
                                      </p:cBhvr>
                                      <p:tavLst>
                                        <p:tav tm="0">
                                          <p:val>
                                            <p:strVal val="#ppt_x"/>
                                          </p:val>
                                        </p:tav>
                                        <p:tav tm="100000">
                                          <p:val>
                                            <p:strVal val="#ppt_x"/>
                                          </p:val>
                                        </p:tav>
                                      </p:tavLst>
                                    </p:anim>
                                    <p:anim calcmode="lin" valueType="num">
                                      <p:cBhvr>
                                        <p:cTn id="59" dur="1000" fill="hold"/>
                                        <p:tgtEl>
                                          <p:spTgt spid="63"/>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42" presetClass="entr" presetSubtype="0" fill="hold" grpId="0" nodeType="clickEffect">
                                  <p:stCondLst>
                                    <p:cond delay="0"/>
                                  </p:stCondLst>
                                  <p:childTnLst>
                                    <p:set>
                                      <p:cBhvr>
                                        <p:cTn id="63" dur="1" fill="hold">
                                          <p:stCondLst>
                                            <p:cond delay="0"/>
                                          </p:stCondLst>
                                        </p:cTn>
                                        <p:tgtEl>
                                          <p:spTgt spid="57"/>
                                        </p:tgtEl>
                                        <p:attrNameLst>
                                          <p:attrName>style.visibility</p:attrName>
                                        </p:attrNameLst>
                                      </p:cBhvr>
                                      <p:to>
                                        <p:strVal val="visible"/>
                                      </p:to>
                                    </p:set>
                                    <p:animEffect transition="in" filter="fade">
                                      <p:cBhvr>
                                        <p:cTn id="64" dur="1000"/>
                                        <p:tgtEl>
                                          <p:spTgt spid="57"/>
                                        </p:tgtEl>
                                      </p:cBhvr>
                                    </p:animEffect>
                                    <p:anim calcmode="lin" valueType="num">
                                      <p:cBhvr>
                                        <p:cTn id="65" dur="1000" fill="hold"/>
                                        <p:tgtEl>
                                          <p:spTgt spid="57"/>
                                        </p:tgtEl>
                                        <p:attrNameLst>
                                          <p:attrName>ppt_x</p:attrName>
                                        </p:attrNameLst>
                                      </p:cBhvr>
                                      <p:tavLst>
                                        <p:tav tm="0">
                                          <p:val>
                                            <p:strVal val="#ppt_x"/>
                                          </p:val>
                                        </p:tav>
                                        <p:tav tm="100000">
                                          <p:val>
                                            <p:strVal val="#ppt_x"/>
                                          </p:val>
                                        </p:tav>
                                      </p:tavLst>
                                    </p:anim>
                                    <p:anim calcmode="lin" valueType="num">
                                      <p:cBhvr>
                                        <p:cTn id="66" dur="1000" fill="hold"/>
                                        <p:tgtEl>
                                          <p:spTgt spid="57"/>
                                        </p:tgtEl>
                                        <p:attrNameLst>
                                          <p:attrName>ppt_y</p:attrName>
                                        </p:attrNameLst>
                                      </p:cBhvr>
                                      <p:tavLst>
                                        <p:tav tm="0">
                                          <p:val>
                                            <p:strVal val="#ppt_y+.1"/>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42" presetClass="entr" presetSubtype="0" fill="hold" grpId="0" nodeType="clickEffect">
                                  <p:stCondLst>
                                    <p:cond delay="0"/>
                                  </p:stCondLst>
                                  <p:childTnLst>
                                    <p:set>
                                      <p:cBhvr>
                                        <p:cTn id="70" dur="1" fill="hold">
                                          <p:stCondLst>
                                            <p:cond delay="0"/>
                                          </p:stCondLst>
                                        </p:cTn>
                                        <p:tgtEl>
                                          <p:spTgt spid="58"/>
                                        </p:tgtEl>
                                        <p:attrNameLst>
                                          <p:attrName>style.visibility</p:attrName>
                                        </p:attrNameLst>
                                      </p:cBhvr>
                                      <p:to>
                                        <p:strVal val="visible"/>
                                      </p:to>
                                    </p:set>
                                    <p:animEffect transition="in" filter="fade">
                                      <p:cBhvr>
                                        <p:cTn id="71" dur="1000"/>
                                        <p:tgtEl>
                                          <p:spTgt spid="58"/>
                                        </p:tgtEl>
                                      </p:cBhvr>
                                    </p:animEffect>
                                    <p:anim calcmode="lin" valueType="num">
                                      <p:cBhvr>
                                        <p:cTn id="72" dur="1000" fill="hold"/>
                                        <p:tgtEl>
                                          <p:spTgt spid="58"/>
                                        </p:tgtEl>
                                        <p:attrNameLst>
                                          <p:attrName>ppt_x</p:attrName>
                                        </p:attrNameLst>
                                      </p:cBhvr>
                                      <p:tavLst>
                                        <p:tav tm="0">
                                          <p:val>
                                            <p:strVal val="#ppt_x"/>
                                          </p:val>
                                        </p:tav>
                                        <p:tav tm="100000">
                                          <p:val>
                                            <p:strVal val="#ppt_x"/>
                                          </p:val>
                                        </p:tav>
                                      </p:tavLst>
                                    </p:anim>
                                    <p:anim calcmode="lin" valueType="num">
                                      <p:cBhvr>
                                        <p:cTn id="73" dur="1000" fill="hold"/>
                                        <p:tgtEl>
                                          <p:spTgt spid="58"/>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42" presetClass="entr" presetSubtype="0" fill="hold" grpId="0" nodeType="clickEffect">
                                  <p:stCondLst>
                                    <p:cond delay="0"/>
                                  </p:stCondLst>
                                  <p:childTnLst>
                                    <p:set>
                                      <p:cBhvr>
                                        <p:cTn id="77" dur="1" fill="hold">
                                          <p:stCondLst>
                                            <p:cond delay="0"/>
                                          </p:stCondLst>
                                        </p:cTn>
                                        <p:tgtEl>
                                          <p:spTgt spid="59"/>
                                        </p:tgtEl>
                                        <p:attrNameLst>
                                          <p:attrName>style.visibility</p:attrName>
                                        </p:attrNameLst>
                                      </p:cBhvr>
                                      <p:to>
                                        <p:strVal val="visible"/>
                                      </p:to>
                                    </p:set>
                                    <p:animEffect transition="in" filter="fade">
                                      <p:cBhvr>
                                        <p:cTn id="78" dur="1000"/>
                                        <p:tgtEl>
                                          <p:spTgt spid="59"/>
                                        </p:tgtEl>
                                      </p:cBhvr>
                                    </p:animEffect>
                                    <p:anim calcmode="lin" valueType="num">
                                      <p:cBhvr>
                                        <p:cTn id="79" dur="1000" fill="hold"/>
                                        <p:tgtEl>
                                          <p:spTgt spid="59"/>
                                        </p:tgtEl>
                                        <p:attrNameLst>
                                          <p:attrName>ppt_x</p:attrName>
                                        </p:attrNameLst>
                                      </p:cBhvr>
                                      <p:tavLst>
                                        <p:tav tm="0">
                                          <p:val>
                                            <p:strVal val="#ppt_x"/>
                                          </p:val>
                                        </p:tav>
                                        <p:tav tm="100000">
                                          <p:val>
                                            <p:strVal val="#ppt_x"/>
                                          </p:val>
                                        </p:tav>
                                      </p:tavLst>
                                    </p:anim>
                                    <p:anim calcmode="lin" valueType="num">
                                      <p:cBhvr>
                                        <p:cTn id="80" dur="1000" fill="hold"/>
                                        <p:tgtEl>
                                          <p:spTgt spid="59"/>
                                        </p:tgtEl>
                                        <p:attrNameLst>
                                          <p:attrName>ppt_y</p:attrName>
                                        </p:attrNameLst>
                                      </p:cBhvr>
                                      <p:tavLst>
                                        <p:tav tm="0">
                                          <p:val>
                                            <p:strVal val="#ppt_y+.1"/>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42" presetClass="entr" presetSubtype="0" fill="hold" grpId="0" nodeType="clickEffect">
                                  <p:stCondLst>
                                    <p:cond delay="0"/>
                                  </p:stCondLst>
                                  <p:childTnLst>
                                    <p:set>
                                      <p:cBhvr>
                                        <p:cTn id="84" dur="1" fill="hold">
                                          <p:stCondLst>
                                            <p:cond delay="0"/>
                                          </p:stCondLst>
                                        </p:cTn>
                                        <p:tgtEl>
                                          <p:spTgt spid="60"/>
                                        </p:tgtEl>
                                        <p:attrNameLst>
                                          <p:attrName>style.visibility</p:attrName>
                                        </p:attrNameLst>
                                      </p:cBhvr>
                                      <p:to>
                                        <p:strVal val="visible"/>
                                      </p:to>
                                    </p:set>
                                    <p:animEffect transition="in" filter="fade">
                                      <p:cBhvr>
                                        <p:cTn id="85" dur="1000"/>
                                        <p:tgtEl>
                                          <p:spTgt spid="60"/>
                                        </p:tgtEl>
                                      </p:cBhvr>
                                    </p:animEffect>
                                    <p:anim calcmode="lin" valueType="num">
                                      <p:cBhvr>
                                        <p:cTn id="86" dur="1000" fill="hold"/>
                                        <p:tgtEl>
                                          <p:spTgt spid="60"/>
                                        </p:tgtEl>
                                        <p:attrNameLst>
                                          <p:attrName>ppt_x</p:attrName>
                                        </p:attrNameLst>
                                      </p:cBhvr>
                                      <p:tavLst>
                                        <p:tav tm="0">
                                          <p:val>
                                            <p:strVal val="#ppt_x"/>
                                          </p:val>
                                        </p:tav>
                                        <p:tav tm="100000">
                                          <p:val>
                                            <p:strVal val="#ppt_x"/>
                                          </p:val>
                                        </p:tav>
                                      </p:tavLst>
                                    </p:anim>
                                    <p:anim calcmode="lin" valueType="num">
                                      <p:cBhvr>
                                        <p:cTn id="87" dur="1000" fill="hold"/>
                                        <p:tgtEl>
                                          <p:spTgt spid="60"/>
                                        </p:tgtEl>
                                        <p:attrNameLst>
                                          <p:attrName>ppt_y</p:attrName>
                                        </p:attrNameLst>
                                      </p:cBhvr>
                                      <p:tavLst>
                                        <p:tav tm="0">
                                          <p:val>
                                            <p:strVal val="#ppt_y+.1"/>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42" presetClass="entr" presetSubtype="0" fill="hold" grpId="0" nodeType="clickEffect">
                                  <p:stCondLst>
                                    <p:cond delay="0"/>
                                  </p:stCondLst>
                                  <p:childTnLst>
                                    <p:set>
                                      <p:cBhvr>
                                        <p:cTn id="91" dur="1" fill="hold">
                                          <p:stCondLst>
                                            <p:cond delay="0"/>
                                          </p:stCondLst>
                                        </p:cTn>
                                        <p:tgtEl>
                                          <p:spTgt spid="61"/>
                                        </p:tgtEl>
                                        <p:attrNameLst>
                                          <p:attrName>style.visibility</p:attrName>
                                        </p:attrNameLst>
                                      </p:cBhvr>
                                      <p:to>
                                        <p:strVal val="visible"/>
                                      </p:to>
                                    </p:set>
                                    <p:animEffect transition="in" filter="fade">
                                      <p:cBhvr>
                                        <p:cTn id="92" dur="1000"/>
                                        <p:tgtEl>
                                          <p:spTgt spid="61"/>
                                        </p:tgtEl>
                                      </p:cBhvr>
                                    </p:animEffect>
                                    <p:anim calcmode="lin" valueType="num">
                                      <p:cBhvr>
                                        <p:cTn id="93" dur="1000" fill="hold"/>
                                        <p:tgtEl>
                                          <p:spTgt spid="61"/>
                                        </p:tgtEl>
                                        <p:attrNameLst>
                                          <p:attrName>ppt_x</p:attrName>
                                        </p:attrNameLst>
                                      </p:cBhvr>
                                      <p:tavLst>
                                        <p:tav tm="0">
                                          <p:val>
                                            <p:strVal val="#ppt_x"/>
                                          </p:val>
                                        </p:tav>
                                        <p:tav tm="100000">
                                          <p:val>
                                            <p:strVal val="#ppt_x"/>
                                          </p:val>
                                        </p:tav>
                                      </p:tavLst>
                                    </p:anim>
                                    <p:anim calcmode="lin" valueType="num">
                                      <p:cBhvr>
                                        <p:cTn id="94" dur="1000" fill="hold"/>
                                        <p:tgtEl>
                                          <p:spTgt spid="6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04" grpId="0"/>
      <p:bldP spid="15405" grpId="0"/>
      <p:bldP spid="15406" grpId="0" animBg="1"/>
      <p:bldP spid="15407" grpId="0"/>
      <p:bldP spid="15408" grpId="0"/>
      <p:bldP spid="15409" grpId="0"/>
      <p:bldP spid="15410" grpId="0" animBg="1"/>
      <p:bldP spid="15411" grpId="0"/>
      <p:bldP spid="15412" grpId="0"/>
      <p:bldP spid="15413" grpId="0" animBg="1"/>
      <p:bldP spid="15414" grpId="0"/>
      <p:bldP spid="57" grpId="0" animBg="1"/>
      <p:bldP spid="58" grpId="0" animBg="1"/>
      <p:bldP spid="59" grpId="0"/>
      <p:bldP spid="60" grpId="0" animBg="1"/>
      <p:bldP spid="61" grpId="0" animBg="1"/>
      <p:bldP spid="6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6" name="TextBox 25">
                <a:extLst>
                  <a:ext uri="{FF2B5EF4-FFF2-40B4-BE49-F238E27FC236}">
                    <a16:creationId xmlns:a16="http://schemas.microsoft.com/office/drawing/2014/main" id="{9AA33432-AD8B-4A5B-BC6F-AD84E3DB9225}"/>
                  </a:ext>
                </a:extLst>
              </p:cNvPr>
              <p:cNvSpPr txBox="1"/>
              <p:nvPr/>
            </p:nvSpPr>
            <p:spPr>
              <a:xfrm>
                <a:off x="2421475" y="2906467"/>
                <a:ext cx="466790" cy="801371"/>
              </a:xfrm>
              <a:prstGeom prst="rect">
                <a:avLst/>
              </a:prstGeom>
              <a:noFill/>
            </p:spPr>
            <p:txBody>
              <a:bodyPr wrap="none" lIns="91438" tIns="45719" rIns="91438" bIns="45719" rtlCol="0">
                <a:spAutoFit/>
              </a:bodyPr>
              <a:lstStyle/>
              <a:p>
                <a14:m>
                  <m:oMathPara xmlns:m="http://schemas.openxmlformats.org/officeDocument/2006/math">
                    <m:oMathParaPr>
                      <m:jc m:val="centerGroup"/>
                    </m:oMathParaPr>
                    <m:oMath xmlns:m="http://schemas.openxmlformats.org/officeDocument/2006/math">
                      <m:f>
                        <m:fPr>
                          <m:ctrlPr>
                            <a:rPr lang="en-US" sz="3200" b="1" i="1">
                              <a:latin typeface="Cambria Math" panose="02040503050406030204" pitchFamily="18" charset="0"/>
                            </a:rPr>
                          </m:ctrlPr>
                        </m:fPr>
                        <m:num>
                          <m:r>
                            <a:rPr lang="en-US" sz="3200" b="1" i="1" smtClean="0">
                              <a:latin typeface="Cambria Math"/>
                            </a:rPr>
                            <m:t>𝟕</m:t>
                          </m:r>
                        </m:num>
                        <m:den>
                          <m:r>
                            <a:rPr lang="en-US" sz="3200" b="1" i="1" smtClean="0">
                              <a:latin typeface="Cambria Math"/>
                            </a:rPr>
                            <m:t>𝟓</m:t>
                          </m:r>
                        </m:den>
                      </m:f>
                    </m:oMath>
                  </m:oMathPara>
                </a14:m>
                <a:endParaRPr lang="en-US" sz="3200" b="1">
                  <a:latin typeface="Times New Roman" panose="02020603050405020304" pitchFamily="18" charset="0"/>
                  <a:cs typeface="Times New Roman" panose="02020603050405020304" pitchFamily="18" charset="0"/>
                </a:endParaRPr>
              </a:p>
            </p:txBody>
          </p:sp>
        </mc:Choice>
        <mc:Fallback xmlns="">
          <p:sp>
            <p:nvSpPr>
              <p:cNvPr id="26" name="TextBox 25">
                <a:extLst>
                  <a:ext uri="{FF2B5EF4-FFF2-40B4-BE49-F238E27FC236}">
                    <a16:creationId xmlns="" xmlns:a16="http://schemas.microsoft.com/office/drawing/2014/main" xmlns:a14="http://schemas.microsoft.com/office/drawing/2010/main" id="{9AA33432-AD8B-4A5B-BC6F-AD84E3DB9225}"/>
                  </a:ext>
                </a:extLst>
              </p:cNvPr>
              <p:cNvSpPr txBox="1">
                <a:spLocks noRot="1" noChangeAspect="1" noMove="1" noResize="1" noEditPoints="1" noAdjustHandles="1" noChangeArrowheads="1" noChangeShapeType="1" noTextEdit="1"/>
              </p:cNvSpPr>
              <p:nvPr/>
            </p:nvSpPr>
            <p:spPr>
              <a:xfrm>
                <a:off x="2421475" y="2906467"/>
                <a:ext cx="466790" cy="801371"/>
              </a:xfrm>
              <a:prstGeom prst="rect">
                <a:avLst/>
              </a:prstGeom>
              <a:blipFill rotWithShape="1">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5A24D996-020A-49E2-83C4-D389BE15106C}"/>
                  </a:ext>
                </a:extLst>
              </p:cNvPr>
              <p:cNvSpPr txBox="1"/>
              <p:nvPr/>
            </p:nvSpPr>
            <p:spPr>
              <a:xfrm>
                <a:off x="3782288" y="2901658"/>
                <a:ext cx="659151" cy="802397"/>
              </a:xfrm>
              <a:prstGeom prst="rect">
                <a:avLst/>
              </a:prstGeom>
              <a:noFill/>
            </p:spPr>
            <p:txBody>
              <a:bodyPr wrap="none" lIns="91438" tIns="45719" rIns="91438" bIns="45719" rtlCol="0">
                <a:spAutoFit/>
              </a:bodyPr>
              <a:lstStyle/>
              <a:p>
                <a:r>
                  <a:rPr lang="en-US" sz="2800" b="1">
                    <a:latin typeface="Times New Roman" panose="02020603050405020304" pitchFamily="18" charset="0"/>
                    <a:cs typeface="Times New Roman" panose="02020603050405020304" pitchFamily="18" charset="0"/>
                  </a:rPr>
                  <a:t>= </a:t>
                </a:r>
                <a14:m>
                  <m:oMath xmlns:m="http://schemas.openxmlformats.org/officeDocument/2006/math">
                    <m:f>
                      <m:fPr>
                        <m:ctrlPr>
                          <a:rPr lang="en-US" sz="3200" b="1" i="1">
                            <a:solidFill>
                              <a:srgbClr val="FF0000"/>
                            </a:solidFill>
                            <a:latin typeface="Cambria Math" panose="02040503050406030204" pitchFamily="18" charset="0"/>
                          </a:rPr>
                        </m:ctrlPr>
                      </m:fPr>
                      <m:num>
                        <m:r>
                          <a:rPr lang="en-US" sz="3200" b="1" i="0" smtClean="0">
                            <a:solidFill>
                              <a:srgbClr val="FF0000"/>
                            </a:solidFill>
                            <a:latin typeface="Cambria Math"/>
                          </a:rPr>
                          <m:t>𝟒</m:t>
                        </m:r>
                      </m:num>
                      <m:den>
                        <m:r>
                          <a:rPr lang="en-US" sz="3200" b="1" i="0" smtClean="0">
                            <a:solidFill>
                              <a:srgbClr val="FF0000"/>
                            </a:solidFill>
                            <a:latin typeface="Cambria Math"/>
                          </a:rPr>
                          <m:t>𝟓</m:t>
                        </m:r>
                      </m:den>
                    </m:f>
                  </m:oMath>
                </a14:m>
                <a:endParaRPr lang="en-US" sz="2800" b="1">
                  <a:latin typeface="Times New Roman" panose="02020603050405020304" pitchFamily="18" charset="0"/>
                  <a:cs typeface="Times New Roman" panose="02020603050405020304" pitchFamily="18" charset="0"/>
                </a:endParaRPr>
              </a:p>
            </p:txBody>
          </p:sp>
        </mc:Choice>
        <mc:Fallback xmlns="">
          <p:sp>
            <p:nvSpPr>
              <p:cNvPr id="27" name="TextBox 26">
                <a:extLst>
                  <a:ext uri="{FF2B5EF4-FFF2-40B4-BE49-F238E27FC236}">
                    <a16:creationId xmlns="" xmlns:a16="http://schemas.microsoft.com/office/drawing/2014/main" xmlns:a14="http://schemas.microsoft.com/office/drawing/2010/main" id="{5A24D996-020A-49E2-83C4-D389BE15106C}"/>
                  </a:ext>
                </a:extLst>
              </p:cNvPr>
              <p:cNvSpPr txBox="1">
                <a:spLocks noRot="1" noChangeAspect="1" noMove="1" noResize="1" noEditPoints="1" noAdjustHandles="1" noChangeArrowheads="1" noChangeShapeType="1" noTextEdit="1"/>
              </p:cNvSpPr>
              <p:nvPr/>
            </p:nvSpPr>
            <p:spPr>
              <a:xfrm>
                <a:off x="3782288" y="2901658"/>
                <a:ext cx="659151" cy="802397"/>
              </a:xfrm>
              <a:prstGeom prst="rect">
                <a:avLst/>
              </a:prstGeom>
              <a:blipFill rotWithShape="1">
                <a:blip r:embed="rId3"/>
                <a:stretch>
                  <a:fillRect l="-18349" b="-4545"/>
                </a:stretch>
              </a:blipFill>
            </p:spPr>
            <p:txBody>
              <a:bodyPr/>
              <a:lstStyle/>
              <a:p>
                <a:r>
                  <a:rPr lang="en-US">
                    <a:noFill/>
                  </a:rPr>
                  <a:t> </a:t>
                </a:r>
              </a:p>
            </p:txBody>
          </p:sp>
        </mc:Fallback>
      </mc:AlternateContent>
      <p:sp>
        <p:nvSpPr>
          <p:cNvPr id="32" name="Text Box 7"/>
          <p:cNvSpPr txBox="1">
            <a:spLocks noChangeArrowheads="1"/>
          </p:cNvSpPr>
          <p:nvPr/>
        </p:nvSpPr>
        <p:spPr bwMode="auto">
          <a:xfrm>
            <a:off x="207427" y="714229"/>
            <a:ext cx="6096000" cy="553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2" tIns="60956" rIns="121912" bIns="60956">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pPr fontAlgn="base">
              <a:spcBef>
                <a:spcPct val="0"/>
              </a:spcBef>
              <a:spcAft>
                <a:spcPct val="0"/>
              </a:spcAft>
            </a:pPr>
            <a:r>
              <a:rPr lang="en-US" sz="2800" b="1" u="sng">
                <a:solidFill>
                  <a:srgbClr val="0000CC"/>
                </a:solidFill>
                <a:cs typeface="Times New Roman" pitchFamily="18" charset="0"/>
              </a:rPr>
              <a:t>Bài 2</a:t>
            </a:r>
            <a:r>
              <a:rPr lang="en-US" sz="2800" b="1">
                <a:solidFill>
                  <a:srgbClr val="0000CC"/>
                </a:solidFill>
                <a:cs typeface="Times New Roman" pitchFamily="18" charset="0"/>
              </a:rPr>
              <a:t>: Rút gọn rồi tính</a:t>
            </a:r>
            <a:endParaRPr lang="en-US" sz="2800" b="1" dirty="0">
              <a:solidFill>
                <a:srgbClr val="0000CC"/>
              </a:solidFill>
              <a:cs typeface="Times New Roman" pitchFamily="18" charset="0"/>
            </a:endParaRPr>
          </a:p>
        </p:txBody>
      </p:sp>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5A24D996-020A-49E2-83C4-D389BE15106C}"/>
                  </a:ext>
                </a:extLst>
              </p:cNvPr>
              <p:cNvSpPr txBox="1"/>
              <p:nvPr/>
            </p:nvSpPr>
            <p:spPr>
              <a:xfrm>
                <a:off x="3708665" y="4174411"/>
                <a:ext cx="659151" cy="801308"/>
              </a:xfrm>
              <a:prstGeom prst="rect">
                <a:avLst/>
              </a:prstGeom>
              <a:noFill/>
            </p:spPr>
            <p:txBody>
              <a:bodyPr wrap="none" lIns="91438" tIns="45719" rIns="91438" bIns="45719" rtlCol="0">
                <a:spAutoFit/>
              </a:bodyPr>
              <a:lstStyle/>
              <a:p>
                <a:r>
                  <a:rPr lang="en-US" sz="2800" b="1">
                    <a:latin typeface="Times New Roman" panose="02020603050405020304" pitchFamily="18" charset="0"/>
                    <a:cs typeface="Times New Roman" panose="02020603050405020304" pitchFamily="18" charset="0"/>
                  </a:rPr>
                  <a:t>= </a:t>
                </a:r>
                <a14:m>
                  <m:oMath xmlns:m="http://schemas.openxmlformats.org/officeDocument/2006/math">
                    <m:f>
                      <m:fPr>
                        <m:ctrlPr>
                          <a:rPr lang="en-US" sz="3200" b="1" i="1">
                            <a:solidFill>
                              <a:srgbClr val="FF0000"/>
                            </a:solidFill>
                            <a:latin typeface="Cambria Math" panose="02040503050406030204" pitchFamily="18" charset="0"/>
                          </a:rPr>
                        </m:ctrlPr>
                      </m:fPr>
                      <m:num>
                        <m:r>
                          <a:rPr lang="en-US" sz="3200" b="1" i="0" smtClean="0">
                            <a:solidFill>
                              <a:srgbClr val="FF0000"/>
                            </a:solidFill>
                            <a:latin typeface="Cambria Math"/>
                          </a:rPr>
                          <m:t>𝟐</m:t>
                        </m:r>
                      </m:num>
                      <m:den>
                        <m:r>
                          <a:rPr lang="en-US" sz="3200" b="1" i="0" smtClean="0">
                            <a:solidFill>
                              <a:srgbClr val="FF0000"/>
                            </a:solidFill>
                            <a:latin typeface="Cambria Math"/>
                          </a:rPr>
                          <m:t>𝟐</m:t>
                        </m:r>
                      </m:den>
                    </m:f>
                  </m:oMath>
                </a14:m>
                <a:endParaRPr lang="en-US" sz="2800" b="1">
                  <a:latin typeface="Times New Roman" panose="02020603050405020304" pitchFamily="18" charset="0"/>
                  <a:cs typeface="Times New Roman" panose="02020603050405020304" pitchFamily="18" charset="0"/>
                </a:endParaRPr>
              </a:p>
            </p:txBody>
          </p:sp>
        </mc:Choice>
        <mc:Fallback xmlns="">
          <p:sp>
            <p:nvSpPr>
              <p:cNvPr id="22" name="TextBox 21">
                <a:extLst>
                  <a:ext uri="{FF2B5EF4-FFF2-40B4-BE49-F238E27FC236}">
                    <a16:creationId xmlns="" xmlns:a16="http://schemas.microsoft.com/office/drawing/2014/main" xmlns:a14="http://schemas.microsoft.com/office/drawing/2010/main" id="{5A24D996-020A-49E2-83C4-D389BE15106C}"/>
                  </a:ext>
                </a:extLst>
              </p:cNvPr>
              <p:cNvSpPr txBox="1">
                <a:spLocks noRot="1" noChangeAspect="1" noMove="1" noResize="1" noEditPoints="1" noAdjustHandles="1" noChangeArrowheads="1" noChangeShapeType="1" noTextEdit="1"/>
              </p:cNvSpPr>
              <p:nvPr/>
            </p:nvSpPr>
            <p:spPr>
              <a:xfrm>
                <a:off x="3708665" y="4174411"/>
                <a:ext cx="659151" cy="801308"/>
              </a:xfrm>
              <a:prstGeom prst="rect">
                <a:avLst/>
              </a:prstGeom>
              <a:blipFill rotWithShape="1">
                <a:blip r:embed="rId4"/>
                <a:stretch>
                  <a:fillRect l="-18349" b="-610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TextBox 30">
                <a:extLst>
                  <a:ext uri="{FF2B5EF4-FFF2-40B4-BE49-F238E27FC236}">
                    <a16:creationId xmlns:a16="http://schemas.microsoft.com/office/drawing/2014/main" id="{5A24D996-020A-49E2-83C4-D389BE15106C}"/>
                  </a:ext>
                </a:extLst>
              </p:cNvPr>
              <p:cNvSpPr txBox="1"/>
              <p:nvPr/>
            </p:nvSpPr>
            <p:spPr>
              <a:xfrm>
                <a:off x="3813631" y="5570597"/>
                <a:ext cx="659151" cy="801308"/>
              </a:xfrm>
              <a:prstGeom prst="rect">
                <a:avLst/>
              </a:prstGeom>
              <a:noFill/>
            </p:spPr>
            <p:txBody>
              <a:bodyPr wrap="none" lIns="91438" tIns="45719" rIns="91438" bIns="45719" rtlCol="0">
                <a:spAutoFit/>
              </a:bodyPr>
              <a:lstStyle/>
              <a:p>
                <a:r>
                  <a:rPr lang="en-US" sz="2800" b="1">
                    <a:latin typeface="Times New Roman" panose="02020603050405020304" pitchFamily="18" charset="0"/>
                    <a:cs typeface="Times New Roman" panose="02020603050405020304" pitchFamily="18" charset="0"/>
                  </a:rPr>
                  <a:t>= </a:t>
                </a:r>
                <a14:m>
                  <m:oMath xmlns:m="http://schemas.openxmlformats.org/officeDocument/2006/math">
                    <m:f>
                      <m:fPr>
                        <m:ctrlPr>
                          <a:rPr lang="en-US" sz="3200" b="1" i="1">
                            <a:solidFill>
                              <a:srgbClr val="FF0000"/>
                            </a:solidFill>
                            <a:latin typeface="Cambria Math" panose="02040503050406030204" pitchFamily="18" charset="0"/>
                          </a:rPr>
                        </m:ctrlPr>
                      </m:fPr>
                      <m:num>
                        <m:r>
                          <a:rPr lang="en-US" sz="3200" b="1" i="0" smtClean="0">
                            <a:solidFill>
                              <a:srgbClr val="FF0000"/>
                            </a:solidFill>
                            <a:latin typeface="Cambria Math"/>
                          </a:rPr>
                          <m:t>𝟖</m:t>
                        </m:r>
                      </m:num>
                      <m:den>
                        <m:r>
                          <a:rPr lang="en-US" sz="3200" b="1" i="0" smtClean="0">
                            <a:solidFill>
                              <a:srgbClr val="FF0000"/>
                            </a:solidFill>
                            <a:latin typeface="Cambria Math"/>
                          </a:rPr>
                          <m:t>𝟒</m:t>
                        </m:r>
                      </m:den>
                    </m:f>
                  </m:oMath>
                </a14:m>
                <a:endParaRPr lang="en-US" sz="2800" b="1">
                  <a:latin typeface="Times New Roman" panose="02020603050405020304" pitchFamily="18" charset="0"/>
                  <a:cs typeface="Times New Roman" panose="02020603050405020304" pitchFamily="18" charset="0"/>
                </a:endParaRPr>
              </a:p>
            </p:txBody>
          </p:sp>
        </mc:Choice>
        <mc:Fallback xmlns="">
          <p:sp>
            <p:nvSpPr>
              <p:cNvPr id="31" name="TextBox 30">
                <a:extLst>
                  <a:ext uri="{FF2B5EF4-FFF2-40B4-BE49-F238E27FC236}">
                    <a16:creationId xmlns="" xmlns:a16="http://schemas.microsoft.com/office/drawing/2014/main" xmlns:a14="http://schemas.microsoft.com/office/drawing/2010/main" id="{5A24D996-020A-49E2-83C4-D389BE15106C}"/>
                  </a:ext>
                </a:extLst>
              </p:cNvPr>
              <p:cNvSpPr txBox="1">
                <a:spLocks noRot="1" noChangeAspect="1" noMove="1" noResize="1" noEditPoints="1" noAdjustHandles="1" noChangeArrowheads="1" noChangeShapeType="1" noTextEdit="1"/>
              </p:cNvSpPr>
              <p:nvPr/>
            </p:nvSpPr>
            <p:spPr>
              <a:xfrm>
                <a:off x="3813631" y="5570597"/>
                <a:ext cx="659151" cy="801308"/>
              </a:xfrm>
              <a:prstGeom prst="rect">
                <a:avLst/>
              </a:prstGeom>
              <a:blipFill rotWithShape="1">
                <a:blip r:embed="rId5"/>
                <a:stretch>
                  <a:fillRect l="-19444" b="-610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8F2E0769-1134-46AB-94F7-C7581FDA7ACE}"/>
                  </a:ext>
                </a:extLst>
              </p:cNvPr>
              <p:cNvSpPr txBox="1"/>
              <p:nvPr/>
            </p:nvSpPr>
            <p:spPr>
              <a:xfrm>
                <a:off x="457797" y="2901658"/>
                <a:ext cx="2037082" cy="810989"/>
              </a:xfrm>
              <a:prstGeom prst="rect">
                <a:avLst/>
              </a:prstGeom>
              <a:noFill/>
            </p:spPr>
            <p:txBody>
              <a:bodyPr wrap="square" lIns="91438" tIns="45719" rIns="91438" bIns="45719" rtlCol="0">
                <a:spAutoFit/>
              </a:bodyPr>
              <a:lstStyle/>
              <a:p>
                <a:r>
                  <a:rPr lang="en-US" sz="2800">
                    <a:latin typeface="Times New Roman" panose="02020603050405020304" pitchFamily="18" charset="0"/>
                    <a:cs typeface="Times New Roman" panose="02020603050405020304" pitchFamily="18" charset="0"/>
                  </a:rPr>
                  <a:t>b)</a:t>
                </a:r>
                <a14:m>
                  <m:oMath xmlns:m="http://schemas.openxmlformats.org/officeDocument/2006/math">
                    <m:f>
                      <m:fPr>
                        <m:ctrlPr>
                          <a:rPr lang="en-US" sz="3200" b="1" i="1">
                            <a:latin typeface="Cambria Math" panose="02040503050406030204" pitchFamily="18" charset="0"/>
                          </a:rPr>
                        </m:ctrlPr>
                      </m:fPr>
                      <m:num>
                        <m:r>
                          <a:rPr lang="en-US" sz="3200" b="1" i="1" smtClean="0">
                            <a:latin typeface="Cambria Math"/>
                          </a:rPr>
                          <m:t>𝟕</m:t>
                        </m:r>
                      </m:num>
                      <m:den>
                        <m:r>
                          <a:rPr lang="en-US" sz="3200" b="1" i="1" smtClean="0">
                            <a:latin typeface="Cambria Math"/>
                          </a:rPr>
                          <m:t>𝟓</m:t>
                        </m:r>
                      </m:den>
                    </m:f>
                  </m:oMath>
                </a14:m>
                <a:r>
                  <a:rPr lang="en-US" sz="3200">
                    <a:latin typeface="Times New Roman" panose="02020603050405020304" pitchFamily="18" charset="0"/>
                    <a:cs typeface="Times New Roman" panose="02020603050405020304" pitchFamily="18" charset="0"/>
                  </a:rPr>
                  <a:t>-</a:t>
                </a:r>
                <a14:m>
                  <m:oMath xmlns:m="http://schemas.openxmlformats.org/officeDocument/2006/math">
                    <m:f>
                      <m:fPr>
                        <m:ctrlPr>
                          <a:rPr lang="en-US" sz="3200" b="1" i="1" smtClean="0">
                            <a:latin typeface="Cambria Math" panose="02040503050406030204" pitchFamily="18" charset="0"/>
                          </a:rPr>
                        </m:ctrlPr>
                      </m:fPr>
                      <m:num>
                        <m:r>
                          <a:rPr lang="en-US" sz="3200" b="1" i="1" smtClean="0">
                            <a:latin typeface="Cambria Math"/>
                          </a:rPr>
                          <m:t>𝟏𝟓</m:t>
                        </m:r>
                      </m:num>
                      <m:den>
                        <m:r>
                          <a:rPr lang="en-US" sz="3200" b="1" i="1" smtClean="0">
                            <a:latin typeface="Cambria Math"/>
                          </a:rPr>
                          <m:t>𝟐𝟓</m:t>
                        </m:r>
                      </m:den>
                    </m:f>
                  </m:oMath>
                </a14:m>
                <a:r>
                  <a:rPr lang="en-US" sz="3200" b="1">
                    <a:latin typeface="Times New Roman" panose="02020603050405020304" pitchFamily="18" charset="0"/>
                    <a:cs typeface="Times New Roman" panose="02020603050405020304" pitchFamily="18" charset="0"/>
                  </a:rPr>
                  <a:t>  =</a:t>
                </a:r>
              </a:p>
            </p:txBody>
          </p:sp>
        </mc:Choice>
        <mc:Fallback xmlns="">
          <p:sp>
            <p:nvSpPr>
              <p:cNvPr id="24" name="TextBox 23">
                <a:extLst>
                  <a:ext uri="{FF2B5EF4-FFF2-40B4-BE49-F238E27FC236}">
                    <a16:creationId xmlns="" xmlns:a16="http://schemas.microsoft.com/office/drawing/2014/main" xmlns:a14="http://schemas.microsoft.com/office/drawing/2010/main" id="{8F2E0769-1134-46AB-94F7-C7581FDA7ACE}"/>
                  </a:ext>
                </a:extLst>
              </p:cNvPr>
              <p:cNvSpPr txBox="1">
                <a:spLocks noRot="1" noChangeAspect="1" noMove="1" noResize="1" noEditPoints="1" noAdjustHandles="1" noChangeArrowheads="1" noChangeShapeType="1" noTextEdit="1"/>
              </p:cNvSpPr>
              <p:nvPr/>
            </p:nvSpPr>
            <p:spPr>
              <a:xfrm>
                <a:off x="457797" y="2901658"/>
                <a:ext cx="2037082" cy="810989"/>
              </a:xfrm>
              <a:prstGeom prst="rect">
                <a:avLst/>
              </a:prstGeom>
              <a:blipFill rotWithShape="1">
                <a:blip r:embed="rId6"/>
                <a:stretch>
                  <a:fillRect l="-5988" b="-977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8F2E0769-1134-46AB-94F7-C7581FDA7ACE}"/>
                  </a:ext>
                </a:extLst>
              </p:cNvPr>
              <p:cNvSpPr txBox="1"/>
              <p:nvPr/>
            </p:nvSpPr>
            <p:spPr>
              <a:xfrm>
                <a:off x="450609" y="4237172"/>
                <a:ext cx="1970866" cy="802525"/>
              </a:xfrm>
              <a:prstGeom prst="rect">
                <a:avLst/>
              </a:prstGeom>
              <a:noFill/>
            </p:spPr>
            <p:txBody>
              <a:bodyPr wrap="square" lIns="91438" tIns="45719" rIns="91438" bIns="45719" rtlCol="0">
                <a:spAutoFit/>
              </a:bodyPr>
              <a:lstStyle/>
              <a:p>
                <a:r>
                  <a:rPr lang="en-US" sz="3200">
                    <a:latin typeface="Times New Roman" panose="02020603050405020304" pitchFamily="18" charset="0"/>
                    <a:cs typeface="Times New Roman" panose="02020603050405020304" pitchFamily="18" charset="0"/>
                  </a:rPr>
                  <a:t>c)</a:t>
                </a:r>
                <a14:m>
                  <m:oMath xmlns:m="http://schemas.openxmlformats.org/officeDocument/2006/math">
                    <m:f>
                      <m:fPr>
                        <m:ctrlPr>
                          <a:rPr lang="en-US" sz="3200" b="1" i="1">
                            <a:latin typeface="Cambria Math" panose="02040503050406030204" pitchFamily="18" charset="0"/>
                          </a:rPr>
                        </m:ctrlPr>
                      </m:fPr>
                      <m:num>
                        <m:r>
                          <a:rPr lang="en-US" sz="3200" b="1" i="1" smtClean="0">
                            <a:latin typeface="Cambria Math"/>
                          </a:rPr>
                          <m:t>𝟑</m:t>
                        </m:r>
                      </m:num>
                      <m:den>
                        <m:r>
                          <a:rPr lang="en-US" sz="3200" b="1" i="1" smtClean="0">
                            <a:latin typeface="Cambria Math"/>
                          </a:rPr>
                          <m:t>𝟐</m:t>
                        </m:r>
                      </m:den>
                    </m:f>
                  </m:oMath>
                </a14:m>
                <a:r>
                  <a:rPr lang="en-US" sz="3200" b="1">
                    <a:latin typeface="Times New Roman" panose="02020603050405020304" pitchFamily="18" charset="0"/>
                    <a:cs typeface="Times New Roman" panose="02020603050405020304" pitchFamily="18" charset="0"/>
                  </a:rPr>
                  <a:t>- </a:t>
                </a:r>
                <a14:m>
                  <m:oMath xmlns:m="http://schemas.openxmlformats.org/officeDocument/2006/math">
                    <m:f>
                      <m:fPr>
                        <m:ctrlPr>
                          <a:rPr lang="en-US" sz="3200" b="1" i="1">
                            <a:latin typeface="Cambria Math" panose="02040503050406030204" pitchFamily="18" charset="0"/>
                          </a:rPr>
                        </m:ctrlPr>
                      </m:fPr>
                      <m:num>
                        <m:r>
                          <a:rPr lang="en-US" sz="3200" b="1" i="1" smtClean="0">
                            <a:latin typeface="Cambria Math"/>
                          </a:rPr>
                          <m:t>𝟒</m:t>
                        </m:r>
                      </m:num>
                      <m:den>
                        <m:r>
                          <a:rPr lang="en-US" sz="3200" b="1" i="1">
                            <a:latin typeface="Cambria Math"/>
                          </a:rPr>
                          <m:t>𝟖</m:t>
                        </m:r>
                      </m:den>
                    </m:f>
                    <m:r>
                      <a:rPr lang="en-US" sz="3200" b="1" i="0" smtClean="0">
                        <a:latin typeface="Cambria Math"/>
                      </a:rPr>
                      <m:t>  </m:t>
                    </m:r>
                  </m:oMath>
                </a14:m>
                <a:r>
                  <a:rPr lang="en-US" sz="3200" b="1">
                    <a:latin typeface="Times New Roman" panose="02020603050405020304" pitchFamily="18" charset="0"/>
                    <a:cs typeface="Times New Roman" panose="02020603050405020304" pitchFamily="18" charset="0"/>
                  </a:rPr>
                  <a:t>=</a:t>
                </a:r>
              </a:p>
            </p:txBody>
          </p:sp>
        </mc:Choice>
        <mc:Fallback xmlns="">
          <p:sp>
            <p:nvSpPr>
              <p:cNvPr id="25" name="TextBox 24">
                <a:extLst>
                  <a:ext uri="{FF2B5EF4-FFF2-40B4-BE49-F238E27FC236}">
                    <a16:creationId xmlns="" xmlns:a16="http://schemas.microsoft.com/office/drawing/2014/main" xmlns:a14="http://schemas.microsoft.com/office/drawing/2010/main" id="{8F2E0769-1134-46AB-94F7-C7581FDA7ACE}"/>
                  </a:ext>
                </a:extLst>
              </p:cNvPr>
              <p:cNvSpPr txBox="1">
                <a:spLocks noRot="1" noChangeAspect="1" noMove="1" noResize="1" noEditPoints="1" noAdjustHandles="1" noChangeArrowheads="1" noChangeShapeType="1" noTextEdit="1"/>
              </p:cNvSpPr>
              <p:nvPr/>
            </p:nvSpPr>
            <p:spPr>
              <a:xfrm>
                <a:off x="450609" y="4237172"/>
                <a:ext cx="1970866" cy="802525"/>
              </a:xfrm>
              <a:prstGeom prst="rect">
                <a:avLst/>
              </a:prstGeom>
              <a:blipFill rotWithShape="1">
                <a:blip r:embed="rId7"/>
                <a:stretch>
                  <a:fillRect l="-8050" b="-984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TextBox 27">
                <a:extLst>
                  <a:ext uri="{FF2B5EF4-FFF2-40B4-BE49-F238E27FC236}">
                    <a16:creationId xmlns:a16="http://schemas.microsoft.com/office/drawing/2014/main" id="{8F2E0769-1134-46AB-94F7-C7581FDA7ACE}"/>
                  </a:ext>
                </a:extLst>
              </p:cNvPr>
              <p:cNvSpPr txBox="1"/>
              <p:nvPr/>
            </p:nvSpPr>
            <p:spPr>
              <a:xfrm>
                <a:off x="450608" y="5580014"/>
                <a:ext cx="1970867" cy="803679"/>
              </a:xfrm>
              <a:prstGeom prst="rect">
                <a:avLst/>
              </a:prstGeom>
              <a:noFill/>
            </p:spPr>
            <p:txBody>
              <a:bodyPr wrap="square" lIns="91438" tIns="45719" rIns="91438" bIns="45719" rtlCol="0">
                <a:spAutoFit/>
              </a:bodyPr>
              <a:lstStyle/>
              <a:p>
                <a:r>
                  <a:rPr lang="en-US" sz="3200">
                    <a:latin typeface="Times New Roman" panose="02020603050405020304" pitchFamily="18" charset="0"/>
                    <a:cs typeface="Times New Roman" panose="02020603050405020304" pitchFamily="18" charset="0"/>
                  </a:rPr>
                  <a:t>d)</a:t>
                </a:r>
                <a14:m>
                  <m:oMath xmlns:m="http://schemas.openxmlformats.org/officeDocument/2006/math">
                    <m:f>
                      <m:fPr>
                        <m:ctrlPr>
                          <a:rPr lang="en-US" sz="3200" b="1" i="1">
                            <a:latin typeface="Cambria Math" panose="02040503050406030204" pitchFamily="18" charset="0"/>
                          </a:rPr>
                        </m:ctrlPr>
                      </m:fPr>
                      <m:num>
                        <m:r>
                          <a:rPr lang="en-US" sz="3200" b="1" i="1" smtClean="0">
                            <a:latin typeface="Cambria Math"/>
                          </a:rPr>
                          <m:t>𝟏𝟏</m:t>
                        </m:r>
                      </m:num>
                      <m:den>
                        <m:r>
                          <a:rPr lang="en-US" sz="3200" b="1" i="1" smtClean="0">
                            <a:latin typeface="Cambria Math"/>
                          </a:rPr>
                          <m:t>𝟒</m:t>
                        </m:r>
                      </m:den>
                    </m:f>
                  </m:oMath>
                </a14:m>
                <a:r>
                  <a:rPr lang="en-US" sz="3200" b="1">
                    <a:latin typeface="Times New Roman" panose="02020603050405020304" pitchFamily="18" charset="0"/>
                    <a:cs typeface="Times New Roman" panose="02020603050405020304" pitchFamily="18" charset="0"/>
                  </a:rPr>
                  <a:t>- </a:t>
                </a:r>
                <a14:m>
                  <m:oMath xmlns:m="http://schemas.openxmlformats.org/officeDocument/2006/math">
                    <m:f>
                      <m:fPr>
                        <m:ctrlPr>
                          <a:rPr lang="en-US" sz="3200" b="1" i="1">
                            <a:latin typeface="Cambria Math" panose="02040503050406030204" pitchFamily="18" charset="0"/>
                          </a:rPr>
                        </m:ctrlPr>
                      </m:fPr>
                      <m:num>
                        <m:r>
                          <a:rPr lang="en-US" sz="3200" b="1" i="1" smtClean="0">
                            <a:latin typeface="Cambria Math"/>
                          </a:rPr>
                          <m:t>𝟔</m:t>
                        </m:r>
                      </m:num>
                      <m:den>
                        <m:r>
                          <a:rPr lang="en-US" sz="3200" b="1" i="1" smtClean="0">
                            <a:latin typeface="Cambria Math"/>
                          </a:rPr>
                          <m:t>𝟖</m:t>
                        </m:r>
                      </m:den>
                    </m:f>
                    <m:r>
                      <a:rPr lang="en-US" sz="3200" b="1" i="1">
                        <a:latin typeface="Cambria Math"/>
                      </a:rPr>
                      <m:t> </m:t>
                    </m:r>
                  </m:oMath>
                </a14:m>
                <a:r>
                  <a:rPr lang="en-US" sz="3200" b="1">
                    <a:latin typeface="Times New Roman" panose="02020603050405020304" pitchFamily="18" charset="0"/>
                    <a:cs typeface="Times New Roman" panose="02020603050405020304" pitchFamily="18" charset="0"/>
                  </a:rPr>
                  <a:t>=</a:t>
                </a:r>
              </a:p>
            </p:txBody>
          </p:sp>
        </mc:Choice>
        <mc:Fallback xmlns="">
          <p:sp>
            <p:nvSpPr>
              <p:cNvPr id="28" name="TextBox 27">
                <a:extLst>
                  <a:ext uri="{FF2B5EF4-FFF2-40B4-BE49-F238E27FC236}">
                    <a16:creationId xmlns="" xmlns:a16="http://schemas.microsoft.com/office/drawing/2014/main" xmlns:a14="http://schemas.microsoft.com/office/drawing/2010/main" id="{8F2E0769-1134-46AB-94F7-C7581FDA7ACE}"/>
                  </a:ext>
                </a:extLst>
              </p:cNvPr>
              <p:cNvSpPr txBox="1">
                <a:spLocks noRot="1" noChangeAspect="1" noMove="1" noResize="1" noEditPoints="1" noAdjustHandles="1" noChangeArrowheads="1" noChangeShapeType="1" noTextEdit="1"/>
              </p:cNvSpPr>
              <p:nvPr/>
            </p:nvSpPr>
            <p:spPr>
              <a:xfrm>
                <a:off x="450608" y="5580014"/>
                <a:ext cx="1970867" cy="803679"/>
              </a:xfrm>
              <a:prstGeom prst="rect">
                <a:avLst/>
              </a:prstGeom>
              <a:blipFill rotWithShape="1">
                <a:blip r:embed="rId8"/>
                <a:stretch>
                  <a:fillRect l="-8050" b="-9848"/>
                </a:stretch>
              </a:blipFill>
            </p:spPr>
            <p:txBody>
              <a:bodyPr/>
              <a:lstStyle/>
              <a:p>
                <a:r>
                  <a:rPr lang="en-US">
                    <a:noFill/>
                  </a:rPr>
                  <a:t> </a:t>
                </a:r>
              </a:p>
            </p:txBody>
          </p:sp>
        </mc:Fallback>
      </mc:AlternateContent>
      <p:sp>
        <p:nvSpPr>
          <p:cNvPr id="37" name="TextBox 36">
            <a:extLst>
              <a:ext uri="{FF2B5EF4-FFF2-40B4-BE49-F238E27FC236}">
                <a16:creationId xmlns:a16="http://schemas.microsoft.com/office/drawing/2014/main" id="{9AA33432-AD8B-4A5B-BC6F-AD84E3DB9225}"/>
              </a:ext>
            </a:extLst>
          </p:cNvPr>
          <p:cNvSpPr txBox="1"/>
          <p:nvPr/>
        </p:nvSpPr>
        <p:spPr>
          <a:xfrm>
            <a:off x="2783667" y="4289837"/>
            <a:ext cx="320918" cy="584773"/>
          </a:xfrm>
          <a:prstGeom prst="rect">
            <a:avLst/>
          </a:prstGeom>
          <a:noFill/>
        </p:spPr>
        <p:txBody>
          <a:bodyPr wrap="none" lIns="91438" tIns="45719" rIns="91438" bIns="45719" rtlCol="0">
            <a:spAutoFit/>
          </a:bodyPr>
          <a:lstStyle/>
          <a:p>
            <a:r>
              <a:rPr lang="en-US" sz="3200" b="1">
                <a:latin typeface="Times New Roman" panose="02020603050405020304" pitchFamily="18" charset="0"/>
                <a:cs typeface="Times New Roman" panose="02020603050405020304" pitchFamily="18" charset="0"/>
              </a:rPr>
              <a:t>-</a:t>
            </a:r>
          </a:p>
        </p:txBody>
      </p:sp>
      <mc:AlternateContent xmlns:mc="http://schemas.openxmlformats.org/markup-compatibility/2006" xmlns:a14="http://schemas.microsoft.com/office/drawing/2010/main">
        <mc:Choice Requires="a14">
          <p:sp>
            <p:nvSpPr>
              <p:cNvPr id="38" name="TextBox 37">
                <a:extLst>
                  <a:ext uri="{FF2B5EF4-FFF2-40B4-BE49-F238E27FC236}">
                    <a16:creationId xmlns:a16="http://schemas.microsoft.com/office/drawing/2014/main" id="{9AA33432-AD8B-4A5B-BC6F-AD84E3DB9225}"/>
                  </a:ext>
                </a:extLst>
              </p:cNvPr>
              <p:cNvSpPr txBox="1"/>
              <p:nvPr/>
            </p:nvSpPr>
            <p:spPr>
              <a:xfrm>
                <a:off x="3255427" y="2906467"/>
                <a:ext cx="466790" cy="803680"/>
              </a:xfrm>
              <a:prstGeom prst="rect">
                <a:avLst/>
              </a:prstGeom>
              <a:noFill/>
            </p:spPr>
            <p:txBody>
              <a:bodyPr wrap="none" lIns="91438" tIns="45719" rIns="91438" bIns="45719" rtlCol="0">
                <a:spAutoFit/>
              </a:bodyPr>
              <a:lstStyle/>
              <a:p>
                <a14:m>
                  <m:oMathPara xmlns:m="http://schemas.openxmlformats.org/officeDocument/2006/math">
                    <m:oMathParaPr>
                      <m:jc m:val="centerGroup"/>
                    </m:oMathParaPr>
                    <m:oMath xmlns:m="http://schemas.openxmlformats.org/officeDocument/2006/math">
                      <m:f>
                        <m:fPr>
                          <m:ctrlPr>
                            <a:rPr lang="en-US" sz="3200" b="1" i="1">
                              <a:latin typeface="Cambria Math" panose="02040503050406030204" pitchFamily="18" charset="0"/>
                            </a:rPr>
                          </m:ctrlPr>
                        </m:fPr>
                        <m:num>
                          <m:r>
                            <a:rPr lang="en-US" sz="3200" b="1" i="1" smtClean="0">
                              <a:latin typeface="Cambria Math"/>
                            </a:rPr>
                            <m:t>𝟑</m:t>
                          </m:r>
                        </m:num>
                        <m:den>
                          <m:r>
                            <a:rPr lang="en-US" sz="3200" b="1" i="1" smtClean="0">
                              <a:latin typeface="Cambria Math"/>
                            </a:rPr>
                            <m:t>𝟓</m:t>
                          </m:r>
                        </m:den>
                      </m:f>
                    </m:oMath>
                  </m:oMathPara>
                </a14:m>
                <a:endParaRPr lang="en-US" sz="3200" b="1">
                  <a:latin typeface="Times New Roman" panose="02020603050405020304" pitchFamily="18" charset="0"/>
                  <a:cs typeface="Times New Roman" panose="02020603050405020304" pitchFamily="18" charset="0"/>
                </a:endParaRPr>
              </a:p>
            </p:txBody>
          </p:sp>
        </mc:Choice>
        <mc:Fallback xmlns="">
          <p:sp>
            <p:nvSpPr>
              <p:cNvPr id="38" name="TextBox 37">
                <a:extLst>
                  <a:ext uri="{FF2B5EF4-FFF2-40B4-BE49-F238E27FC236}">
                    <a16:creationId xmlns="" xmlns:a16="http://schemas.microsoft.com/office/drawing/2014/main" xmlns:a14="http://schemas.microsoft.com/office/drawing/2010/main" id="{9AA33432-AD8B-4A5B-BC6F-AD84E3DB9225}"/>
                  </a:ext>
                </a:extLst>
              </p:cNvPr>
              <p:cNvSpPr txBox="1">
                <a:spLocks noRot="1" noChangeAspect="1" noMove="1" noResize="1" noEditPoints="1" noAdjustHandles="1" noChangeArrowheads="1" noChangeShapeType="1" noTextEdit="1"/>
              </p:cNvSpPr>
              <p:nvPr/>
            </p:nvSpPr>
            <p:spPr>
              <a:xfrm>
                <a:off x="3255427" y="2906467"/>
                <a:ext cx="466790" cy="803680"/>
              </a:xfrm>
              <a:prstGeom prst="rect">
                <a:avLst/>
              </a:prstGeom>
              <a:blipFill rotWithShape="1">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9" name="TextBox 38">
                <a:extLst>
                  <a:ext uri="{FF2B5EF4-FFF2-40B4-BE49-F238E27FC236}">
                    <a16:creationId xmlns:a16="http://schemas.microsoft.com/office/drawing/2014/main" id="{8F2E0769-1134-46AB-94F7-C7581FDA7ACE}"/>
                  </a:ext>
                </a:extLst>
              </p:cNvPr>
              <p:cNvSpPr txBox="1"/>
              <p:nvPr/>
            </p:nvSpPr>
            <p:spPr>
              <a:xfrm>
                <a:off x="2209800" y="4228708"/>
                <a:ext cx="786772" cy="810989"/>
              </a:xfrm>
              <a:prstGeom prst="rect">
                <a:avLst/>
              </a:prstGeom>
              <a:noFill/>
            </p:spPr>
            <p:txBody>
              <a:bodyPr wrap="square" lIns="91438" tIns="45719" rIns="91438" bIns="45719" rtlCol="0">
                <a:spAutoFit/>
              </a:bodyPr>
              <a:lstStyle/>
              <a:p>
                <a14:m>
                  <m:oMathPara xmlns:m="http://schemas.openxmlformats.org/officeDocument/2006/math">
                    <m:oMathParaPr>
                      <m:jc m:val="centerGroup"/>
                    </m:oMathParaPr>
                    <m:oMath xmlns:m="http://schemas.openxmlformats.org/officeDocument/2006/math">
                      <m:f>
                        <m:fPr>
                          <m:ctrlPr>
                            <a:rPr lang="en-US" sz="3200" b="1" i="1">
                              <a:latin typeface="Cambria Math" panose="02040503050406030204" pitchFamily="18" charset="0"/>
                            </a:rPr>
                          </m:ctrlPr>
                        </m:fPr>
                        <m:num>
                          <m:r>
                            <a:rPr lang="en-US" sz="3200" b="1" i="1" smtClean="0">
                              <a:latin typeface="Cambria Math"/>
                            </a:rPr>
                            <m:t>𝟑</m:t>
                          </m:r>
                        </m:num>
                        <m:den>
                          <m:r>
                            <a:rPr lang="en-US" sz="3200" b="1" i="1" smtClean="0">
                              <a:latin typeface="Cambria Math"/>
                            </a:rPr>
                            <m:t>𝟐</m:t>
                          </m:r>
                        </m:den>
                      </m:f>
                    </m:oMath>
                  </m:oMathPara>
                </a14:m>
                <a:endParaRPr lang="en-US" sz="3200" b="1">
                  <a:latin typeface="Times New Roman" panose="02020603050405020304" pitchFamily="18" charset="0"/>
                  <a:cs typeface="Times New Roman" panose="02020603050405020304" pitchFamily="18" charset="0"/>
                </a:endParaRPr>
              </a:p>
            </p:txBody>
          </p:sp>
        </mc:Choice>
        <mc:Fallback xmlns="">
          <p:sp>
            <p:nvSpPr>
              <p:cNvPr id="39" name="TextBox 38">
                <a:extLst>
                  <a:ext uri="{FF2B5EF4-FFF2-40B4-BE49-F238E27FC236}">
                    <a16:creationId xmlns="" xmlns:a16="http://schemas.microsoft.com/office/drawing/2014/main" xmlns:a14="http://schemas.microsoft.com/office/drawing/2010/main" id="{8F2E0769-1134-46AB-94F7-C7581FDA7ACE}"/>
                  </a:ext>
                </a:extLst>
              </p:cNvPr>
              <p:cNvSpPr txBox="1">
                <a:spLocks noRot="1" noChangeAspect="1" noMove="1" noResize="1" noEditPoints="1" noAdjustHandles="1" noChangeArrowheads="1" noChangeShapeType="1" noTextEdit="1"/>
              </p:cNvSpPr>
              <p:nvPr/>
            </p:nvSpPr>
            <p:spPr>
              <a:xfrm>
                <a:off x="2209800" y="4228708"/>
                <a:ext cx="786772" cy="810989"/>
              </a:xfrm>
              <a:prstGeom prst="rect">
                <a:avLst/>
              </a:prstGeom>
              <a:blipFill rotWithShape="1">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0" name="TextBox 39">
                <a:extLst>
                  <a:ext uri="{FF2B5EF4-FFF2-40B4-BE49-F238E27FC236}">
                    <a16:creationId xmlns:a16="http://schemas.microsoft.com/office/drawing/2014/main" id="{9AA33432-AD8B-4A5B-BC6F-AD84E3DB9225}"/>
                  </a:ext>
                </a:extLst>
              </p:cNvPr>
              <p:cNvSpPr txBox="1"/>
              <p:nvPr/>
            </p:nvSpPr>
            <p:spPr>
              <a:xfrm>
                <a:off x="3149835" y="4174411"/>
                <a:ext cx="466790" cy="801308"/>
              </a:xfrm>
              <a:prstGeom prst="rect">
                <a:avLst/>
              </a:prstGeom>
              <a:noFill/>
            </p:spPr>
            <p:txBody>
              <a:bodyPr wrap="none" lIns="91438" tIns="45719" rIns="91438" bIns="45719" rtlCol="0">
                <a:spAutoFit/>
              </a:bodyPr>
              <a:lstStyle/>
              <a:p>
                <a14:m>
                  <m:oMathPara xmlns:m="http://schemas.openxmlformats.org/officeDocument/2006/math">
                    <m:oMathParaPr>
                      <m:jc m:val="centerGroup"/>
                    </m:oMathParaPr>
                    <m:oMath xmlns:m="http://schemas.openxmlformats.org/officeDocument/2006/math">
                      <m:f>
                        <m:fPr>
                          <m:ctrlPr>
                            <a:rPr lang="en-US" sz="3200" b="1" i="1">
                              <a:latin typeface="Cambria Math" panose="02040503050406030204" pitchFamily="18" charset="0"/>
                            </a:rPr>
                          </m:ctrlPr>
                        </m:fPr>
                        <m:num>
                          <m:r>
                            <a:rPr lang="en-US" sz="3200" b="1" i="1" smtClean="0">
                              <a:latin typeface="Cambria Math"/>
                            </a:rPr>
                            <m:t>𝟏</m:t>
                          </m:r>
                        </m:num>
                        <m:den>
                          <m:r>
                            <a:rPr lang="en-US" sz="3200" b="1" i="1" smtClean="0">
                              <a:latin typeface="Cambria Math"/>
                            </a:rPr>
                            <m:t>𝟐</m:t>
                          </m:r>
                        </m:den>
                      </m:f>
                    </m:oMath>
                  </m:oMathPara>
                </a14:m>
                <a:endParaRPr lang="en-US" sz="3200" b="1">
                  <a:latin typeface="Times New Roman" panose="02020603050405020304" pitchFamily="18" charset="0"/>
                  <a:cs typeface="Times New Roman" panose="02020603050405020304" pitchFamily="18" charset="0"/>
                </a:endParaRPr>
              </a:p>
            </p:txBody>
          </p:sp>
        </mc:Choice>
        <mc:Fallback xmlns="">
          <p:sp>
            <p:nvSpPr>
              <p:cNvPr id="40" name="TextBox 39">
                <a:extLst>
                  <a:ext uri="{FF2B5EF4-FFF2-40B4-BE49-F238E27FC236}">
                    <a16:creationId xmlns="" xmlns:a16="http://schemas.microsoft.com/office/drawing/2014/main" xmlns:a14="http://schemas.microsoft.com/office/drawing/2010/main" id="{9AA33432-AD8B-4A5B-BC6F-AD84E3DB9225}"/>
                  </a:ext>
                </a:extLst>
              </p:cNvPr>
              <p:cNvSpPr txBox="1">
                <a:spLocks noRot="1" noChangeAspect="1" noMove="1" noResize="1" noEditPoints="1" noAdjustHandles="1" noChangeArrowheads="1" noChangeShapeType="1" noTextEdit="1"/>
              </p:cNvSpPr>
              <p:nvPr/>
            </p:nvSpPr>
            <p:spPr>
              <a:xfrm>
                <a:off x="3149835" y="4174411"/>
                <a:ext cx="466790" cy="801308"/>
              </a:xfrm>
              <a:prstGeom prst="rect">
                <a:avLst/>
              </a:prstGeom>
              <a:blipFill rotWithShape="1">
                <a:blip r:embed="rId11"/>
                <a:stretch>
                  <a:fillRect/>
                </a:stretch>
              </a:blipFill>
            </p:spPr>
            <p:txBody>
              <a:bodyPr/>
              <a:lstStyle/>
              <a:p>
                <a:r>
                  <a:rPr lang="en-US">
                    <a:noFill/>
                  </a:rPr>
                  <a:t> </a:t>
                </a:r>
              </a:p>
            </p:txBody>
          </p:sp>
        </mc:Fallback>
      </mc:AlternateContent>
      <p:sp>
        <p:nvSpPr>
          <p:cNvPr id="43" name="TextBox 42">
            <a:extLst>
              <a:ext uri="{FF2B5EF4-FFF2-40B4-BE49-F238E27FC236}">
                <a16:creationId xmlns:a16="http://schemas.microsoft.com/office/drawing/2014/main" id="{9AA33432-AD8B-4A5B-BC6F-AD84E3DB9225}"/>
              </a:ext>
            </a:extLst>
          </p:cNvPr>
          <p:cNvSpPr txBox="1"/>
          <p:nvPr/>
        </p:nvSpPr>
        <p:spPr>
          <a:xfrm>
            <a:off x="2887093" y="5678865"/>
            <a:ext cx="320918" cy="584773"/>
          </a:xfrm>
          <a:prstGeom prst="rect">
            <a:avLst/>
          </a:prstGeom>
          <a:noFill/>
        </p:spPr>
        <p:txBody>
          <a:bodyPr wrap="none" lIns="91438" tIns="45719" rIns="91438" bIns="45719" rtlCol="0">
            <a:spAutoFit/>
          </a:bodyPr>
          <a:lstStyle/>
          <a:p>
            <a:r>
              <a:rPr lang="en-US" sz="3200" b="1">
                <a:latin typeface="Times New Roman" panose="02020603050405020304" pitchFamily="18" charset="0"/>
                <a:cs typeface="Times New Roman" panose="02020603050405020304" pitchFamily="18" charset="0"/>
              </a:rPr>
              <a:t>-</a:t>
            </a:r>
          </a:p>
        </p:txBody>
      </p:sp>
      <p:sp>
        <p:nvSpPr>
          <p:cNvPr id="44" name="TextBox 43">
            <a:extLst>
              <a:ext uri="{FF2B5EF4-FFF2-40B4-BE49-F238E27FC236}">
                <a16:creationId xmlns:a16="http://schemas.microsoft.com/office/drawing/2014/main" id="{9AA33432-AD8B-4A5B-BC6F-AD84E3DB9225}"/>
              </a:ext>
            </a:extLst>
          </p:cNvPr>
          <p:cNvSpPr txBox="1"/>
          <p:nvPr/>
        </p:nvSpPr>
        <p:spPr>
          <a:xfrm>
            <a:off x="2888265" y="2954787"/>
            <a:ext cx="320918" cy="584773"/>
          </a:xfrm>
          <a:prstGeom prst="rect">
            <a:avLst/>
          </a:prstGeom>
          <a:noFill/>
        </p:spPr>
        <p:txBody>
          <a:bodyPr wrap="none" lIns="91438" tIns="45719" rIns="91438" bIns="45719" rtlCol="0">
            <a:spAutoFit/>
          </a:bodyPr>
          <a:lstStyle/>
          <a:p>
            <a:r>
              <a:rPr lang="en-US" sz="3200" b="1">
                <a:latin typeface="Times New Roman" panose="02020603050405020304" pitchFamily="18" charset="0"/>
                <a:cs typeface="Times New Roman" panose="02020603050405020304" pitchFamily="18" charset="0"/>
              </a:rPr>
              <a:t>-</a:t>
            </a:r>
          </a:p>
        </p:txBody>
      </p:sp>
      <mc:AlternateContent xmlns:mc="http://schemas.openxmlformats.org/markup-compatibility/2006" xmlns:a14="http://schemas.microsoft.com/office/drawing/2010/main">
        <mc:Choice Requires="a14">
          <p:sp>
            <p:nvSpPr>
              <p:cNvPr id="45" name="TextBox 44">
                <a:extLst>
                  <a:ext uri="{FF2B5EF4-FFF2-40B4-BE49-F238E27FC236}">
                    <a16:creationId xmlns:a16="http://schemas.microsoft.com/office/drawing/2014/main" id="{8F2E0769-1134-46AB-94F7-C7581FDA7ACE}"/>
                  </a:ext>
                </a:extLst>
              </p:cNvPr>
              <p:cNvSpPr txBox="1"/>
              <p:nvPr/>
            </p:nvSpPr>
            <p:spPr>
              <a:xfrm>
                <a:off x="2240690" y="5575084"/>
                <a:ext cx="830212" cy="801308"/>
              </a:xfrm>
              <a:prstGeom prst="rect">
                <a:avLst/>
              </a:prstGeom>
              <a:noFill/>
            </p:spPr>
            <p:txBody>
              <a:bodyPr wrap="square" lIns="91438" tIns="45719" rIns="91438" bIns="45719" rtlCol="0">
                <a:spAutoFit/>
              </a:bodyPr>
              <a:lstStyle/>
              <a:p>
                <a14:m>
                  <m:oMathPara xmlns:m="http://schemas.openxmlformats.org/officeDocument/2006/math">
                    <m:oMathParaPr>
                      <m:jc m:val="centerGroup"/>
                    </m:oMathParaPr>
                    <m:oMath xmlns:m="http://schemas.openxmlformats.org/officeDocument/2006/math">
                      <m:f>
                        <m:fPr>
                          <m:ctrlPr>
                            <a:rPr lang="en-US" sz="3200" b="1" i="1">
                              <a:latin typeface="Cambria Math" panose="02040503050406030204" pitchFamily="18" charset="0"/>
                            </a:rPr>
                          </m:ctrlPr>
                        </m:fPr>
                        <m:num>
                          <m:r>
                            <a:rPr lang="en-US" sz="3200" b="1" i="1" smtClean="0">
                              <a:latin typeface="Cambria Math"/>
                            </a:rPr>
                            <m:t>𝟏𝟏</m:t>
                          </m:r>
                        </m:num>
                        <m:den>
                          <m:r>
                            <a:rPr lang="en-US" sz="3200" b="1" i="1" smtClean="0">
                              <a:latin typeface="Cambria Math"/>
                            </a:rPr>
                            <m:t>𝟒</m:t>
                          </m:r>
                        </m:den>
                      </m:f>
                    </m:oMath>
                  </m:oMathPara>
                </a14:m>
                <a:endParaRPr lang="en-US" sz="3200" b="1">
                  <a:latin typeface="Times New Roman" panose="02020603050405020304" pitchFamily="18" charset="0"/>
                  <a:cs typeface="Times New Roman" panose="02020603050405020304" pitchFamily="18" charset="0"/>
                </a:endParaRPr>
              </a:p>
            </p:txBody>
          </p:sp>
        </mc:Choice>
        <mc:Fallback xmlns="">
          <p:sp>
            <p:nvSpPr>
              <p:cNvPr id="45" name="TextBox 44">
                <a:extLst>
                  <a:ext uri="{FF2B5EF4-FFF2-40B4-BE49-F238E27FC236}">
                    <a16:creationId xmlns="" xmlns:a16="http://schemas.microsoft.com/office/drawing/2014/main" xmlns:a14="http://schemas.microsoft.com/office/drawing/2010/main" id="{8F2E0769-1134-46AB-94F7-C7581FDA7ACE}"/>
                  </a:ext>
                </a:extLst>
              </p:cNvPr>
              <p:cNvSpPr txBox="1">
                <a:spLocks noRot="1" noChangeAspect="1" noMove="1" noResize="1" noEditPoints="1" noAdjustHandles="1" noChangeArrowheads="1" noChangeShapeType="1" noTextEdit="1"/>
              </p:cNvSpPr>
              <p:nvPr/>
            </p:nvSpPr>
            <p:spPr>
              <a:xfrm>
                <a:off x="2240690" y="5575084"/>
                <a:ext cx="830212" cy="801308"/>
              </a:xfrm>
              <a:prstGeom prst="rect">
                <a:avLst/>
              </a:prstGeom>
              <a:blipFill rotWithShape="1">
                <a:blip r:embed="rId1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6" name="TextBox 45">
                <a:extLst>
                  <a:ext uri="{FF2B5EF4-FFF2-40B4-BE49-F238E27FC236}">
                    <a16:creationId xmlns:a16="http://schemas.microsoft.com/office/drawing/2014/main" id="{9AA33432-AD8B-4A5B-BC6F-AD84E3DB9225}"/>
                  </a:ext>
                </a:extLst>
              </p:cNvPr>
              <p:cNvSpPr txBox="1"/>
              <p:nvPr/>
            </p:nvSpPr>
            <p:spPr>
              <a:xfrm>
                <a:off x="3255427" y="5582385"/>
                <a:ext cx="466790" cy="801308"/>
              </a:xfrm>
              <a:prstGeom prst="rect">
                <a:avLst/>
              </a:prstGeom>
              <a:noFill/>
            </p:spPr>
            <p:txBody>
              <a:bodyPr wrap="none" lIns="91438" tIns="45719" rIns="91438" bIns="45719" rtlCol="0">
                <a:spAutoFit/>
              </a:bodyPr>
              <a:lstStyle/>
              <a:p>
                <a14:m>
                  <m:oMathPara xmlns:m="http://schemas.openxmlformats.org/officeDocument/2006/math">
                    <m:oMathParaPr>
                      <m:jc m:val="centerGroup"/>
                    </m:oMathParaPr>
                    <m:oMath xmlns:m="http://schemas.openxmlformats.org/officeDocument/2006/math">
                      <m:f>
                        <m:fPr>
                          <m:ctrlPr>
                            <a:rPr lang="en-US" sz="3200" b="1" i="1">
                              <a:latin typeface="Cambria Math" panose="02040503050406030204" pitchFamily="18" charset="0"/>
                            </a:rPr>
                          </m:ctrlPr>
                        </m:fPr>
                        <m:num>
                          <m:r>
                            <a:rPr lang="en-US" sz="3200" b="1" i="1" smtClean="0">
                              <a:latin typeface="Cambria Math"/>
                            </a:rPr>
                            <m:t>𝟑</m:t>
                          </m:r>
                        </m:num>
                        <m:den>
                          <m:r>
                            <a:rPr lang="en-US" sz="3200" b="1" i="1" smtClean="0">
                              <a:latin typeface="Cambria Math"/>
                            </a:rPr>
                            <m:t>𝟒</m:t>
                          </m:r>
                        </m:den>
                      </m:f>
                    </m:oMath>
                  </m:oMathPara>
                </a14:m>
                <a:endParaRPr lang="en-US" sz="3200" b="1">
                  <a:latin typeface="Times New Roman" panose="02020603050405020304" pitchFamily="18" charset="0"/>
                  <a:cs typeface="Times New Roman" panose="02020603050405020304" pitchFamily="18" charset="0"/>
                </a:endParaRPr>
              </a:p>
            </p:txBody>
          </p:sp>
        </mc:Choice>
        <mc:Fallback xmlns="">
          <p:sp>
            <p:nvSpPr>
              <p:cNvPr id="46" name="TextBox 45">
                <a:extLst>
                  <a:ext uri="{FF2B5EF4-FFF2-40B4-BE49-F238E27FC236}">
                    <a16:creationId xmlns="" xmlns:a16="http://schemas.microsoft.com/office/drawing/2014/main" xmlns:a14="http://schemas.microsoft.com/office/drawing/2010/main" id="{9AA33432-AD8B-4A5B-BC6F-AD84E3DB9225}"/>
                  </a:ext>
                </a:extLst>
              </p:cNvPr>
              <p:cNvSpPr txBox="1">
                <a:spLocks noRot="1" noChangeAspect="1" noMove="1" noResize="1" noEditPoints="1" noAdjustHandles="1" noChangeArrowheads="1" noChangeShapeType="1" noTextEdit="1"/>
              </p:cNvSpPr>
              <p:nvPr/>
            </p:nvSpPr>
            <p:spPr>
              <a:xfrm>
                <a:off x="3255427" y="5582385"/>
                <a:ext cx="466790" cy="801308"/>
              </a:xfrm>
              <a:prstGeom prst="rect">
                <a:avLst/>
              </a:prstGeom>
              <a:blipFill rotWithShape="1">
                <a:blip r:embed="rId1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9" name="TextBox 28">
                <a:extLst>
                  <a:ext uri="{FF2B5EF4-FFF2-40B4-BE49-F238E27FC236}">
                    <a16:creationId xmlns:a16="http://schemas.microsoft.com/office/drawing/2014/main" id="{8F2E0769-1134-46AB-94F7-C7581FDA7ACE}"/>
                  </a:ext>
                </a:extLst>
              </p:cNvPr>
              <p:cNvSpPr txBox="1"/>
              <p:nvPr/>
            </p:nvSpPr>
            <p:spPr>
              <a:xfrm>
                <a:off x="631284" y="1268219"/>
                <a:ext cx="1578516" cy="810989"/>
              </a:xfrm>
              <a:prstGeom prst="rect">
                <a:avLst/>
              </a:prstGeom>
              <a:noFill/>
            </p:spPr>
            <p:txBody>
              <a:bodyPr wrap="square" lIns="91438" tIns="45719" rIns="91438" bIns="45719" rtlCol="0">
                <a:spAutoFit/>
              </a:bodyPr>
              <a:lstStyle/>
              <a:p>
                <a:r>
                  <a:rPr lang="en-US" sz="2800">
                    <a:latin typeface="Times New Roman" panose="02020603050405020304" pitchFamily="18" charset="0"/>
                    <a:cs typeface="Times New Roman" panose="02020603050405020304" pitchFamily="18" charset="0"/>
                  </a:rPr>
                  <a:t>b)</a:t>
                </a:r>
                <a14:m>
                  <m:oMath xmlns:m="http://schemas.openxmlformats.org/officeDocument/2006/math">
                    <m:f>
                      <m:fPr>
                        <m:ctrlPr>
                          <a:rPr lang="en-US" sz="3200" b="1" i="1">
                            <a:latin typeface="Cambria Math" panose="02040503050406030204" pitchFamily="18" charset="0"/>
                          </a:rPr>
                        </m:ctrlPr>
                      </m:fPr>
                      <m:num>
                        <m:r>
                          <a:rPr lang="en-US" sz="3200" b="1" i="1" smtClean="0">
                            <a:latin typeface="Cambria Math"/>
                          </a:rPr>
                          <m:t>𝟕</m:t>
                        </m:r>
                      </m:num>
                      <m:den>
                        <m:r>
                          <a:rPr lang="en-US" sz="3200" b="1" i="1" smtClean="0">
                            <a:latin typeface="Cambria Math"/>
                          </a:rPr>
                          <m:t>𝟓</m:t>
                        </m:r>
                      </m:den>
                    </m:f>
                  </m:oMath>
                </a14:m>
                <a:r>
                  <a:rPr lang="en-US" sz="3200" b="1">
                    <a:latin typeface="Times New Roman" panose="02020603050405020304" pitchFamily="18" charset="0"/>
                    <a:cs typeface="Times New Roman" panose="02020603050405020304" pitchFamily="18" charset="0"/>
                  </a:rPr>
                  <a:t>- </a:t>
                </a:r>
                <a14:m>
                  <m:oMath xmlns:m="http://schemas.openxmlformats.org/officeDocument/2006/math">
                    <m:f>
                      <m:fPr>
                        <m:ctrlPr>
                          <a:rPr lang="en-US" sz="3200" b="1" i="1" smtClean="0">
                            <a:latin typeface="Cambria Math" panose="02040503050406030204" pitchFamily="18" charset="0"/>
                          </a:rPr>
                        </m:ctrlPr>
                      </m:fPr>
                      <m:num>
                        <m:r>
                          <a:rPr lang="en-US" sz="3200" b="1" i="1" smtClean="0">
                            <a:latin typeface="Cambria Math"/>
                          </a:rPr>
                          <m:t>𝟏𝟓</m:t>
                        </m:r>
                      </m:num>
                      <m:den>
                        <m:r>
                          <a:rPr lang="en-US" sz="3200" b="1" i="1" smtClean="0">
                            <a:latin typeface="Cambria Math"/>
                          </a:rPr>
                          <m:t>𝟐𝟓</m:t>
                        </m:r>
                      </m:den>
                    </m:f>
                  </m:oMath>
                </a14:m>
                <a:endParaRPr lang="en-US" sz="3200" b="1">
                  <a:latin typeface="Times New Roman" panose="02020603050405020304" pitchFamily="18" charset="0"/>
                  <a:cs typeface="Times New Roman" panose="02020603050405020304" pitchFamily="18" charset="0"/>
                </a:endParaRPr>
              </a:p>
            </p:txBody>
          </p:sp>
        </mc:Choice>
        <mc:Fallback xmlns="">
          <p:sp>
            <p:nvSpPr>
              <p:cNvPr id="29" name="TextBox 28">
                <a:extLst>
                  <a:ext uri="{FF2B5EF4-FFF2-40B4-BE49-F238E27FC236}">
                    <a16:creationId xmlns="" xmlns:a16="http://schemas.microsoft.com/office/drawing/2014/main" xmlns:a14="http://schemas.microsoft.com/office/drawing/2010/main" id="{8F2E0769-1134-46AB-94F7-C7581FDA7ACE}"/>
                  </a:ext>
                </a:extLst>
              </p:cNvPr>
              <p:cNvSpPr txBox="1">
                <a:spLocks noRot="1" noChangeAspect="1" noMove="1" noResize="1" noEditPoints="1" noAdjustHandles="1" noChangeArrowheads="1" noChangeShapeType="1" noTextEdit="1"/>
              </p:cNvSpPr>
              <p:nvPr/>
            </p:nvSpPr>
            <p:spPr>
              <a:xfrm>
                <a:off x="631284" y="1268219"/>
                <a:ext cx="1578516" cy="810989"/>
              </a:xfrm>
              <a:prstGeom prst="rect">
                <a:avLst/>
              </a:prstGeom>
              <a:blipFill rotWithShape="1">
                <a:blip r:embed="rId14"/>
                <a:stretch>
                  <a:fillRect l="-8108" b="-977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0" name="TextBox 29">
                <a:extLst>
                  <a:ext uri="{FF2B5EF4-FFF2-40B4-BE49-F238E27FC236}">
                    <a16:creationId xmlns:a16="http://schemas.microsoft.com/office/drawing/2014/main" id="{8F2E0769-1134-46AB-94F7-C7581FDA7ACE}"/>
                  </a:ext>
                </a:extLst>
              </p:cNvPr>
              <p:cNvSpPr txBox="1"/>
              <p:nvPr/>
            </p:nvSpPr>
            <p:spPr>
              <a:xfrm>
                <a:off x="2944126" y="1268219"/>
                <a:ext cx="1676325" cy="810989"/>
              </a:xfrm>
              <a:prstGeom prst="rect">
                <a:avLst/>
              </a:prstGeom>
              <a:noFill/>
            </p:spPr>
            <p:txBody>
              <a:bodyPr wrap="square" lIns="91438" tIns="45719" rIns="91438" bIns="45719" rtlCol="0">
                <a:spAutoFit/>
              </a:bodyPr>
              <a:lstStyle/>
              <a:p>
                <a:r>
                  <a:rPr lang="en-US" sz="3200">
                    <a:latin typeface="Times New Roman" panose="02020603050405020304" pitchFamily="18" charset="0"/>
                    <a:cs typeface="Times New Roman" panose="02020603050405020304" pitchFamily="18" charset="0"/>
                  </a:rPr>
                  <a:t>c)</a:t>
                </a:r>
                <a14:m>
                  <m:oMath xmlns:m="http://schemas.openxmlformats.org/officeDocument/2006/math">
                    <m:f>
                      <m:fPr>
                        <m:ctrlPr>
                          <a:rPr lang="en-US" sz="3200" b="1" i="1">
                            <a:latin typeface="Cambria Math" panose="02040503050406030204" pitchFamily="18" charset="0"/>
                          </a:rPr>
                        </m:ctrlPr>
                      </m:fPr>
                      <m:num>
                        <m:r>
                          <a:rPr lang="en-US" sz="3200" b="1" i="1" smtClean="0">
                            <a:latin typeface="Cambria Math"/>
                          </a:rPr>
                          <m:t>𝟑</m:t>
                        </m:r>
                      </m:num>
                      <m:den>
                        <m:r>
                          <a:rPr lang="en-US" sz="3200" b="1" i="1" smtClean="0">
                            <a:latin typeface="Cambria Math"/>
                          </a:rPr>
                          <m:t>𝟐</m:t>
                        </m:r>
                      </m:den>
                    </m:f>
                  </m:oMath>
                </a14:m>
                <a:r>
                  <a:rPr lang="en-US" sz="3200" b="1">
                    <a:latin typeface="Times New Roman" panose="02020603050405020304" pitchFamily="18" charset="0"/>
                    <a:cs typeface="Times New Roman" panose="02020603050405020304" pitchFamily="18" charset="0"/>
                  </a:rPr>
                  <a:t>- </a:t>
                </a:r>
                <a14:m>
                  <m:oMath xmlns:m="http://schemas.openxmlformats.org/officeDocument/2006/math">
                    <m:f>
                      <m:fPr>
                        <m:ctrlPr>
                          <a:rPr lang="en-US" sz="3200" b="1" i="1">
                            <a:latin typeface="Cambria Math" panose="02040503050406030204" pitchFamily="18" charset="0"/>
                          </a:rPr>
                        </m:ctrlPr>
                      </m:fPr>
                      <m:num>
                        <m:r>
                          <a:rPr lang="en-US" sz="3200" b="1" i="1" smtClean="0">
                            <a:latin typeface="Cambria Math"/>
                          </a:rPr>
                          <m:t>𝟒</m:t>
                        </m:r>
                      </m:num>
                      <m:den>
                        <m:r>
                          <a:rPr lang="en-US" sz="3200" b="1" i="1">
                            <a:latin typeface="Cambria Math"/>
                          </a:rPr>
                          <m:t>𝟖</m:t>
                        </m:r>
                      </m:den>
                    </m:f>
                    <m:r>
                      <a:rPr lang="en-US" sz="3200" b="1" i="0" smtClean="0">
                        <a:latin typeface="Cambria Math"/>
                      </a:rPr>
                      <m:t>  </m:t>
                    </m:r>
                  </m:oMath>
                </a14:m>
                <a:endParaRPr lang="en-US" sz="3200" b="1">
                  <a:latin typeface="Times New Roman" panose="02020603050405020304" pitchFamily="18" charset="0"/>
                  <a:cs typeface="Times New Roman" panose="02020603050405020304" pitchFamily="18" charset="0"/>
                </a:endParaRPr>
              </a:p>
            </p:txBody>
          </p:sp>
        </mc:Choice>
        <mc:Fallback xmlns="">
          <p:sp>
            <p:nvSpPr>
              <p:cNvPr id="30" name="TextBox 29">
                <a:extLst>
                  <a:ext uri="{FF2B5EF4-FFF2-40B4-BE49-F238E27FC236}">
                    <a16:creationId xmlns="" xmlns:a16="http://schemas.microsoft.com/office/drawing/2014/main" xmlns:a14="http://schemas.microsoft.com/office/drawing/2010/main" id="{8F2E0769-1134-46AB-94F7-C7581FDA7ACE}"/>
                  </a:ext>
                </a:extLst>
              </p:cNvPr>
              <p:cNvSpPr txBox="1">
                <a:spLocks noRot="1" noChangeAspect="1" noMove="1" noResize="1" noEditPoints="1" noAdjustHandles="1" noChangeArrowheads="1" noChangeShapeType="1" noTextEdit="1"/>
              </p:cNvSpPr>
              <p:nvPr/>
            </p:nvSpPr>
            <p:spPr>
              <a:xfrm>
                <a:off x="2944126" y="1268219"/>
                <a:ext cx="1676325" cy="810989"/>
              </a:xfrm>
              <a:prstGeom prst="rect">
                <a:avLst/>
              </a:prstGeom>
              <a:blipFill rotWithShape="1">
                <a:blip r:embed="rId15"/>
                <a:stretch>
                  <a:fillRect l="-9455" b="-902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TextBox 32">
                <a:extLst>
                  <a:ext uri="{FF2B5EF4-FFF2-40B4-BE49-F238E27FC236}">
                    <a16:creationId xmlns:a16="http://schemas.microsoft.com/office/drawing/2014/main" id="{8F2E0769-1134-46AB-94F7-C7581FDA7ACE}"/>
                  </a:ext>
                </a:extLst>
              </p:cNvPr>
              <p:cNvSpPr txBox="1"/>
              <p:nvPr/>
            </p:nvSpPr>
            <p:spPr>
              <a:xfrm>
                <a:off x="5345775" y="1268219"/>
                <a:ext cx="1817026" cy="800312"/>
              </a:xfrm>
              <a:prstGeom prst="rect">
                <a:avLst/>
              </a:prstGeom>
              <a:noFill/>
            </p:spPr>
            <p:txBody>
              <a:bodyPr wrap="square" lIns="91438" tIns="45719" rIns="91438" bIns="45719" rtlCol="0">
                <a:spAutoFit/>
              </a:bodyPr>
              <a:lstStyle/>
              <a:p>
                <a:r>
                  <a:rPr lang="en-US" sz="3200">
                    <a:latin typeface="Times New Roman" panose="02020603050405020304" pitchFamily="18" charset="0"/>
                    <a:cs typeface="Times New Roman" panose="02020603050405020304" pitchFamily="18" charset="0"/>
                  </a:rPr>
                  <a:t>d)</a:t>
                </a:r>
                <a14:m>
                  <m:oMath xmlns:m="http://schemas.openxmlformats.org/officeDocument/2006/math">
                    <m:f>
                      <m:fPr>
                        <m:ctrlPr>
                          <a:rPr lang="en-US" sz="3200" b="1" i="1">
                            <a:latin typeface="Cambria Math" panose="02040503050406030204" pitchFamily="18" charset="0"/>
                          </a:rPr>
                        </m:ctrlPr>
                      </m:fPr>
                      <m:num>
                        <m:r>
                          <a:rPr lang="en-US" sz="3200" b="1" i="1" smtClean="0">
                            <a:latin typeface="Cambria Math"/>
                          </a:rPr>
                          <m:t>𝟏𝟏</m:t>
                        </m:r>
                      </m:num>
                      <m:den>
                        <m:r>
                          <a:rPr lang="en-US" sz="3200" b="1" i="1" smtClean="0">
                            <a:latin typeface="Cambria Math"/>
                          </a:rPr>
                          <m:t>𝟒</m:t>
                        </m:r>
                      </m:den>
                    </m:f>
                  </m:oMath>
                </a14:m>
                <a:r>
                  <a:rPr lang="en-US" sz="3200" b="1">
                    <a:latin typeface="Times New Roman" panose="02020603050405020304" pitchFamily="18" charset="0"/>
                    <a:cs typeface="Times New Roman" panose="02020603050405020304" pitchFamily="18" charset="0"/>
                  </a:rPr>
                  <a:t>- </a:t>
                </a:r>
                <a14:m>
                  <m:oMath xmlns:m="http://schemas.openxmlformats.org/officeDocument/2006/math">
                    <m:f>
                      <m:fPr>
                        <m:ctrlPr>
                          <a:rPr lang="en-US" sz="3200" b="1" i="1">
                            <a:latin typeface="Cambria Math" panose="02040503050406030204" pitchFamily="18" charset="0"/>
                          </a:rPr>
                        </m:ctrlPr>
                      </m:fPr>
                      <m:num>
                        <m:r>
                          <a:rPr lang="en-US" sz="3200" b="1" i="1" smtClean="0">
                            <a:latin typeface="Cambria Math"/>
                          </a:rPr>
                          <m:t>𝟔</m:t>
                        </m:r>
                      </m:num>
                      <m:den>
                        <m:r>
                          <a:rPr lang="en-US" sz="3200" b="1" i="1" smtClean="0">
                            <a:latin typeface="Cambria Math"/>
                          </a:rPr>
                          <m:t>𝟖</m:t>
                        </m:r>
                      </m:den>
                    </m:f>
                    <m:r>
                      <a:rPr lang="en-US" sz="3200" b="1" i="1">
                        <a:latin typeface="Cambria Math"/>
                      </a:rPr>
                      <m:t> </m:t>
                    </m:r>
                  </m:oMath>
                </a14:m>
                <a:endParaRPr lang="en-US" sz="3200" b="1">
                  <a:latin typeface="Times New Roman" panose="02020603050405020304" pitchFamily="18" charset="0"/>
                  <a:cs typeface="Times New Roman" panose="02020603050405020304" pitchFamily="18" charset="0"/>
                </a:endParaRPr>
              </a:p>
            </p:txBody>
          </p:sp>
        </mc:Choice>
        <mc:Fallback xmlns="">
          <p:sp>
            <p:nvSpPr>
              <p:cNvPr id="33" name="TextBox 32">
                <a:extLst>
                  <a:ext uri="{FF2B5EF4-FFF2-40B4-BE49-F238E27FC236}">
                    <a16:creationId xmlns="" xmlns:a16="http://schemas.microsoft.com/office/drawing/2014/main" xmlns:a14="http://schemas.microsoft.com/office/drawing/2010/main" id="{8F2E0769-1134-46AB-94F7-C7581FDA7ACE}"/>
                  </a:ext>
                </a:extLst>
              </p:cNvPr>
              <p:cNvSpPr txBox="1">
                <a:spLocks noRot="1" noChangeAspect="1" noMove="1" noResize="1" noEditPoints="1" noAdjustHandles="1" noChangeArrowheads="1" noChangeShapeType="1" noTextEdit="1"/>
              </p:cNvSpPr>
              <p:nvPr/>
            </p:nvSpPr>
            <p:spPr>
              <a:xfrm>
                <a:off x="5345775" y="1268219"/>
                <a:ext cx="1817026" cy="800312"/>
              </a:xfrm>
              <a:prstGeom prst="rect">
                <a:avLst/>
              </a:prstGeom>
              <a:blipFill rotWithShape="1">
                <a:blip r:embed="rId16"/>
                <a:stretch>
                  <a:fillRect l="-8725" b="-1068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4" name="TextBox 33">
                <a:extLst>
                  <a:ext uri="{FF2B5EF4-FFF2-40B4-BE49-F238E27FC236}">
                    <a16:creationId xmlns:a16="http://schemas.microsoft.com/office/drawing/2014/main" id="{5A24D996-020A-49E2-83C4-D389BE15106C}"/>
                  </a:ext>
                </a:extLst>
              </p:cNvPr>
              <p:cNvSpPr txBox="1"/>
              <p:nvPr/>
            </p:nvSpPr>
            <p:spPr>
              <a:xfrm>
                <a:off x="4413730" y="4301687"/>
                <a:ext cx="694417" cy="523218"/>
              </a:xfrm>
              <a:prstGeom prst="rect">
                <a:avLst/>
              </a:prstGeom>
              <a:noFill/>
            </p:spPr>
            <p:txBody>
              <a:bodyPr wrap="none" lIns="91438" tIns="45719" rIns="91438" bIns="45719" rtlCol="0">
                <a:spAutoFit/>
              </a:bodyPr>
              <a:lstStyle/>
              <a:p>
                <a:pPr defTabSz="914377" fontAlgn="auto">
                  <a:spcBef>
                    <a:spcPts val="0"/>
                  </a:spcBef>
                  <a:spcAft>
                    <a:spcPts val="0"/>
                  </a:spcAft>
                </a:pPr>
                <a:r>
                  <a:rPr lang="en-US" sz="2800" b="1">
                    <a:solidFill>
                      <a:srgbClr val="9A5315"/>
                    </a:solidFill>
                    <a:latin typeface="Times New Roman" panose="02020603050405020304" pitchFamily="18" charset="0"/>
                    <a:cs typeface="Times New Roman" panose="02020603050405020304" pitchFamily="18" charset="0"/>
                  </a:rPr>
                  <a:t>= </a:t>
                </a:r>
                <a14:m>
                  <m:oMath xmlns:m="http://schemas.openxmlformats.org/officeDocument/2006/math">
                    <m:r>
                      <a:rPr lang="en-US" sz="2800" b="1" i="1" smtClean="0">
                        <a:solidFill>
                          <a:srgbClr val="FF0000"/>
                        </a:solidFill>
                        <a:latin typeface="Cambria Math"/>
                      </a:rPr>
                      <m:t>𝟏</m:t>
                    </m:r>
                  </m:oMath>
                </a14:m>
                <a:endParaRPr lang="en-US" sz="2800" b="1">
                  <a:solidFill>
                    <a:srgbClr val="9A5315"/>
                  </a:solidFill>
                  <a:latin typeface="Times New Roman" panose="02020603050405020304" pitchFamily="18" charset="0"/>
                  <a:cs typeface="Times New Roman" panose="02020603050405020304" pitchFamily="18" charset="0"/>
                </a:endParaRPr>
              </a:p>
            </p:txBody>
          </p:sp>
        </mc:Choice>
        <mc:Fallback xmlns="">
          <p:sp>
            <p:nvSpPr>
              <p:cNvPr id="34" name="TextBox 33">
                <a:extLst>
                  <a:ext uri="{FF2B5EF4-FFF2-40B4-BE49-F238E27FC236}">
                    <a16:creationId xmlns="" xmlns:a16="http://schemas.microsoft.com/office/drawing/2014/main" xmlns:a14="http://schemas.microsoft.com/office/drawing/2010/main" id="{5A24D996-020A-49E2-83C4-D389BE15106C}"/>
                  </a:ext>
                </a:extLst>
              </p:cNvPr>
              <p:cNvSpPr txBox="1">
                <a:spLocks noRot="1" noChangeAspect="1" noMove="1" noResize="1" noEditPoints="1" noAdjustHandles="1" noChangeArrowheads="1" noChangeShapeType="1" noTextEdit="1"/>
              </p:cNvSpPr>
              <p:nvPr/>
            </p:nvSpPr>
            <p:spPr>
              <a:xfrm>
                <a:off x="4413730" y="4301687"/>
                <a:ext cx="694417" cy="523218"/>
              </a:xfrm>
              <a:prstGeom prst="rect">
                <a:avLst/>
              </a:prstGeom>
              <a:blipFill rotWithShape="1">
                <a:blip r:embed="rId17"/>
                <a:stretch>
                  <a:fillRect l="-17544" t="-11765" b="-3294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5" name="TextBox 34">
                <a:extLst>
                  <a:ext uri="{FF2B5EF4-FFF2-40B4-BE49-F238E27FC236}">
                    <a16:creationId xmlns:a16="http://schemas.microsoft.com/office/drawing/2014/main" id="{5A24D996-020A-49E2-83C4-D389BE15106C}"/>
                  </a:ext>
                </a:extLst>
              </p:cNvPr>
              <p:cNvSpPr txBox="1"/>
              <p:nvPr/>
            </p:nvSpPr>
            <p:spPr>
              <a:xfrm>
                <a:off x="5380411" y="5707944"/>
                <a:ext cx="694417" cy="523218"/>
              </a:xfrm>
              <a:prstGeom prst="rect">
                <a:avLst/>
              </a:prstGeom>
              <a:noFill/>
            </p:spPr>
            <p:txBody>
              <a:bodyPr wrap="none" lIns="91438" tIns="45719" rIns="91438" bIns="45719" rtlCol="0">
                <a:spAutoFit/>
              </a:bodyPr>
              <a:lstStyle/>
              <a:p>
                <a:pPr defTabSz="914377" fontAlgn="auto">
                  <a:spcBef>
                    <a:spcPts val="0"/>
                  </a:spcBef>
                  <a:spcAft>
                    <a:spcPts val="0"/>
                  </a:spcAft>
                </a:pPr>
                <a:r>
                  <a:rPr lang="en-US" sz="2800" b="1">
                    <a:solidFill>
                      <a:srgbClr val="9A5315"/>
                    </a:solidFill>
                    <a:latin typeface="Times New Roman" panose="02020603050405020304" pitchFamily="18" charset="0"/>
                    <a:cs typeface="Times New Roman" panose="02020603050405020304" pitchFamily="18" charset="0"/>
                  </a:rPr>
                  <a:t>= </a:t>
                </a:r>
                <a14:m>
                  <m:oMath xmlns:m="http://schemas.openxmlformats.org/officeDocument/2006/math">
                    <m:r>
                      <a:rPr lang="en-US" sz="2800" b="1" i="1" smtClean="0">
                        <a:solidFill>
                          <a:srgbClr val="FF0000"/>
                        </a:solidFill>
                        <a:latin typeface="Cambria Math"/>
                      </a:rPr>
                      <m:t>𝟐</m:t>
                    </m:r>
                  </m:oMath>
                </a14:m>
                <a:endParaRPr lang="en-US" sz="2800" b="1">
                  <a:solidFill>
                    <a:srgbClr val="9A5315"/>
                  </a:solidFill>
                  <a:latin typeface="Times New Roman" panose="02020603050405020304" pitchFamily="18" charset="0"/>
                  <a:cs typeface="Times New Roman" panose="02020603050405020304" pitchFamily="18" charset="0"/>
                </a:endParaRPr>
              </a:p>
            </p:txBody>
          </p:sp>
        </mc:Choice>
        <mc:Fallback xmlns="">
          <p:sp>
            <p:nvSpPr>
              <p:cNvPr id="35" name="TextBox 34">
                <a:extLst>
                  <a:ext uri="{FF2B5EF4-FFF2-40B4-BE49-F238E27FC236}">
                    <a16:creationId xmlns="" xmlns:a16="http://schemas.microsoft.com/office/drawing/2014/main" xmlns:a14="http://schemas.microsoft.com/office/drawing/2010/main" id="{5A24D996-020A-49E2-83C4-D389BE15106C}"/>
                  </a:ext>
                </a:extLst>
              </p:cNvPr>
              <p:cNvSpPr txBox="1">
                <a:spLocks noRot="1" noChangeAspect="1" noMove="1" noResize="1" noEditPoints="1" noAdjustHandles="1" noChangeArrowheads="1" noChangeShapeType="1" noTextEdit="1"/>
              </p:cNvSpPr>
              <p:nvPr/>
            </p:nvSpPr>
            <p:spPr>
              <a:xfrm>
                <a:off x="5380411" y="5707944"/>
                <a:ext cx="694417" cy="523218"/>
              </a:xfrm>
              <a:prstGeom prst="rect">
                <a:avLst/>
              </a:prstGeom>
              <a:blipFill rotWithShape="1">
                <a:blip r:embed="rId18"/>
                <a:stretch>
                  <a:fillRect l="-18421" t="-11628" b="-3139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TextBox 35">
                <a:extLst>
                  <a:ext uri="{FF2B5EF4-FFF2-40B4-BE49-F238E27FC236}">
                    <a16:creationId xmlns:a16="http://schemas.microsoft.com/office/drawing/2014/main" id="{5A24D996-020A-49E2-83C4-D389BE15106C}"/>
                  </a:ext>
                </a:extLst>
              </p:cNvPr>
              <p:cNvSpPr txBox="1"/>
              <p:nvPr/>
            </p:nvSpPr>
            <p:spPr>
              <a:xfrm>
                <a:off x="4654938" y="5582385"/>
                <a:ext cx="659151" cy="801308"/>
              </a:xfrm>
              <a:prstGeom prst="rect">
                <a:avLst/>
              </a:prstGeom>
              <a:noFill/>
            </p:spPr>
            <p:txBody>
              <a:bodyPr wrap="none" lIns="91438" tIns="45719" rIns="91438" bIns="45719" rtlCol="0">
                <a:spAutoFit/>
              </a:bodyPr>
              <a:lstStyle/>
              <a:p>
                <a:r>
                  <a:rPr lang="en-US" sz="2800" b="1">
                    <a:latin typeface="Times New Roman" panose="02020603050405020304" pitchFamily="18" charset="0"/>
                    <a:cs typeface="Times New Roman" panose="02020603050405020304" pitchFamily="18" charset="0"/>
                  </a:rPr>
                  <a:t>= </a:t>
                </a:r>
                <a14:m>
                  <m:oMath xmlns:m="http://schemas.openxmlformats.org/officeDocument/2006/math">
                    <m:f>
                      <m:fPr>
                        <m:ctrlPr>
                          <a:rPr lang="en-US" sz="3200" b="1" i="1">
                            <a:solidFill>
                              <a:srgbClr val="FF0000"/>
                            </a:solidFill>
                            <a:latin typeface="Cambria Math" panose="02040503050406030204" pitchFamily="18" charset="0"/>
                          </a:rPr>
                        </m:ctrlPr>
                      </m:fPr>
                      <m:num>
                        <m:r>
                          <a:rPr lang="en-US" sz="3200" b="1" i="0" smtClean="0">
                            <a:solidFill>
                              <a:srgbClr val="FF0000"/>
                            </a:solidFill>
                            <a:latin typeface="Cambria Math"/>
                          </a:rPr>
                          <m:t>𝟐</m:t>
                        </m:r>
                      </m:num>
                      <m:den>
                        <m:r>
                          <a:rPr lang="en-US" sz="3200" b="1" i="0" smtClean="0">
                            <a:solidFill>
                              <a:srgbClr val="FF0000"/>
                            </a:solidFill>
                            <a:latin typeface="Cambria Math"/>
                          </a:rPr>
                          <m:t>𝟏</m:t>
                        </m:r>
                      </m:den>
                    </m:f>
                  </m:oMath>
                </a14:m>
                <a:endParaRPr lang="en-US" sz="2800" b="1">
                  <a:latin typeface="Times New Roman" panose="02020603050405020304" pitchFamily="18" charset="0"/>
                  <a:cs typeface="Times New Roman" panose="02020603050405020304" pitchFamily="18" charset="0"/>
                </a:endParaRPr>
              </a:p>
            </p:txBody>
          </p:sp>
        </mc:Choice>
        <mc:Fallback xmlns="">
          <p:sp>
            <p:nvSpPr>
              <p:cNvPr id="36" name="TextBox 35">
                <a:extLst>
                  <a:ext uri="{FF2B5EF4-FFF2-40B4-BE49-F238E27FC236}">
                    <a16:creationId xmlns="" xmlns:a16="http://schemas.microsoft.com/office/drawing/2014/main" xmlns:a14="http://schemas.microsoft.com/office/drawing/2010/main" id="{5A24D996-020A-49E2-83C4-D389BE15106C}"/>
                  </a:ext>
                </a:extLst>
              </p:cNvPr>
              <p:cNvSpPr txBox="1">
                <a:spLocks noRot="1" noChangeAspect="1" noMove="1" noResize="1" noEditPoints="1" noAdjustHandles="1" noChangeArrowheads="1" noChangeShapeType="1" noTextEdit="1"/>
              </p:cNvSpPr>
              <p:nvPr/>
            </p:nvSpPr>
            <p:spPr>
              <a:xfrm>
                <a:off x="4654938" y="5582385"/>
                <a:ext cx="659151" cy="801308"/>
              </a:xfrm>
              <a:prstGeom prst="rect">
                <a:avLst/>
              </a:prstGeom>
              <a:blipFill rotWithShape="1">
                <a:blip r:embed="rId19"/>
                <a:stretch>
                  <a:fillRect l="-19444" b="-6107"/>
                </a:stretch>
              </a:blipFill>
            </p:spPr>
            <p:txBody>
              <a:bodyPr/>
              <a:lstStyle/>
              <a:p>
                <a:r>
                  <a:rPr lang="en-US">
                    <a:noFill/>
                  </a:rPr>
                  <a:t> </a:t>
                </a:r>
              </a:p>
            </p:txBody>
          </p:sp>
        </mc:Fallback>
      </mc:AlternateContent>
    </p:spTree>
    <p:extLst>
      <p:ext uri="{BB962C8B-B14F-4D97-AF65-F5344CB8AC3E}">
        <p14:creationId xmlns:p14="http://schemas.microsoft.com/office/powerpoint/2010/main" val="383682022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anim calcmode="lin" valueType="num">
                                      <p:cBhvr>
                                        <p:cTn id="8" dur="1000" fill="hold"/>
                                        <p:tgtEl>
                                          <p:spTgt spid="24"/>
                                        </p:tgtEl>
                                        <p:attrNameLst>
                                          <p:attrName>ppt_x</p:attrName>
                                        </p:attrNameLst>
                                      </p:cBhvr>
                                      <p:tavLst>
                                        <p:tav tm="0">
                                          <p:val>
                                            <p:strVal val="#ppt_x"/>
                                          </p:val>
                                        </p:tav>
                                        <p:tav tm="100000">
                                          <p:val>
                                            <p:strVal val="#ppt_x"/>
                                          </p:val>
                                        </p:tav>
                                      </p:tavLst>
                                    </p:anim>
                                    <p:anim calcmode="lin" valueType="num">
                                      <p:cBhvr>
                                        <p:cTn id="9"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fade">
                                      <p:cBhvr>
                                        <p:cTn id="14" dur="1000"/>
                                        <p:tgtEl>
                                          <p:spTgt spid="26"/>
                                        </p:tgtEl>
                                      </p:cBhvr>
                                    </p:animEffect>
                                    <p:anim calcmode="lin" valueType="num">
                                      <p:cBhvr>
                                        <p:cTn id="15" dur="1000" fill="hold"/>
                                        <p:tgtEl>
                                          <p:spTgt spid="26"/>
                                        </p:tgtEl>
                                        <p:attrNameLst>
                                          <p:attrName>ppt_x</p:attrName>
                                        </p:attrNameLst>
                                      </p:cBhvr>
                                      <p:tavLst>
                                        <p:tav tm="0">
                                          <p:val>
                                            <p:strVal val="#ppt_x"/>
                                          </p:val>
                                        </p:tav>
                                        <p:tav tm="100000">
                                          <p:val>
                                            <p:strVal val="#ppt_x"/>
                                          </p:val>
                                        </p:tav>
                                      </p:tavLst>
                                    </p:anim>
                                    <p:anim calcmode="lin" valueType="num">
                                      <p:cBhvr>
                                        <p:cTn id="16"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4"/>
                                        </p:tgtEl>
                                        <p:attrNameLst>
                                          <p:attrName>style.visibility</p:attrName>
                                        </p:attrNameLst>
                                      </p:cBhvr>
                                      <p:to>
                                        <p:strVal val="visible"/>
                                      </p:to>
                                    </p:set>
                                    <p:animEffect transition="in" filter="fade">
                                      <p:cBhvr>
                                        <p:cTn id="21" dur="1000"/>
                                        <p:tgtEl>
                                          <p:spTgt spid="44"/>
                                        </p:tgtEl>
                                      </p:cBhvr>
                                    </p:animEffect>
                                    <p:anim calcmode="lin" valueType="num">
                                      <p:cBhvr>
                                        <p:cTn id="22" dur="1000" fill="hold"/>
                                        <p:tgtEl>
                                          <p:spTgt spid="44"/>
                                        </p:tgtEl>
                                        <p:attrNameLst>
                                          <p:attrName>ppt_x</p:attrName>
                                        </p:attrNameLst>
                                      </p:cBhvr>
                                      <p:tavLst>
                                        <p:tav tm="0">
                                          <p:val>
                                            <p:strVal val="#ppt_x"/>
                                          </p:val>
                                        </p:tav>
                                        <p:tav tm="100000">
                                          <p:val>
                                            <p:strVal val="#ppt_x"/>
                                          </p:val>
                                        </p:tav>
                                      </p:tavLst>
                                    </p:anim>
                                    <p:anim calcmode="lin" valueType="num">
                                      <p:cBhvr>
                                        <p:cTn id="23" dur="1000" fill="hold"/>
                                        <p:tgtEl>
                                          <p:spTgt spid="4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8"/>
                                        </p:tgtEl>
                                        <p:attrNameLst>
                                          <p:attrName>style.visibility</p:attrName>
                                        </p:attrNameLst>
                                      </p:cBhvr>
                                      <p:to>
                                        <p:strVal val="visible"/>
                                      </p:to>
                                    </p:set>
                                    <p:animEffect transition="in" filter="fade">
                                      <p:cBhvr>
                                        <p:cTn id="28" dur="1000"/>
                                        <p:tgtEl>
                                          <p:spTgt spid="38"/>
                                        </p:tgtEl>
                                      </p:cBhvr>
                                    </p:animEffect>
                                    <p:anim calcmode="lin" valueType="num">
                                      <p:cBhvr>
                                        <p:cTn id="29" dur="1000" fill="hold"/>
                                        <p:tgtEl>
                                          <p:spTgt spid="38"/>
                                        </p:tgtEl>
                                        <p:attrNameLst>
                                          <p:attrName>ppt_x</p:attrName>
                                        </p:attrNameLst>
                                      </p:cBhvr>
                                      <p:tavLst>
                                        <p:tav tm="0">
                                          <p:val>
                                            <p:strVal val="#ppt_x"/>
                                          </p:val>
                                        </p:tav>
                                        <p:tav tm="100000">
                                          <p:val>
                                            <p:strVal val="#ppt_x"/>
                                          </p:val>
                                        </p:tav>
                                      </p:tavLst>
                                    </p:anim>
                                    <p:anim calcmode="lin" valueType="num">
                                      <p:cBhvr>
                                        <p:cTn id="30" dur="1000" fill="hold"/>
                                        <p:tgtEl>
                                          <p:spTgt spid="38"/>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7"/>
                                        </p:tgtEl>
                                        <p:attrNameLst>
                                          <p:attrName>style.visibility</p:attrName>
                                        </p:attrNameLst>
                                      </p:cBhvr>
                                      <p:to>
                                        <p:strVal val="visible"/>
                                      </p:to>
                                    </p:set>
                                    <p:animEffect transition="in" filter="fade">
                                      <p:cBhvr>
                                        <p:cTn id="35" dur="1000"/>
                                        <p:tgtEl>
                                          <p:spTgt spid="27"/>
                                        </p:tgtEl>
                                      </p:cBhvr>
                                    </p:animEffect>
                                    <p:anim calcmode="lin" valueType="num">
                                      <p:cBhvr>
                                        <p:cTn id="36" dur="1000" fill="hold"/>
                                        <p:tgtEl>
                                          <p:spTgt spid="27"/>
                                        </p:tgtEl>
                                        <p:attrNameLst>
                                          <p:attrName>ppt_x</p:attrName>
                                        </p:attrNameLst>
                                      </p:cBhvr>
                                      <p:tavLst>
                                        <p:tav tm="0">
                                          <p:val>
                                            <p:strVal val="#ppt_x"/>
                                          </p:val>
                                        </p:tav>
                                        <p:tav tm="100000">
                                          <p:val>
                                            <p:strVal val="#ppt_x"/>
                                          </p:val>
                                        </p:tav>
                                      </p:tavLst>
                                    </p:anim>
                                    <p:anim calcmode="lin" valueType="num">
                                      <p:cBhvr>
                                        <p:cTn id="37"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fade">
                                      <p:cBhvr>
                                        <p:cTn id="42" dur="1000"/>
                                        <p:tgtEl>
                                          <p:spTgt spid="25"/>
                                        </p:tgtEl>
                                      </p:cBhvr>
                                    </p:animEffect>
                                    <p:anim calcmode="lin" valueType="num">
                                      <p:cBhvr>
                                        <p:cTn id="43" dur="1000" fill="hold"/>
                                        <p:tgtEl>
                                          <p:spTgt spid="25"/>
                                        </p:tgtEl>
                                        <p:attrNameLst>
                                          <p:attrName>ppt_x</p:attrName>
                                        </p:attrNameLst>
                                      </p:cBhvr>
                                      <p:tavLst>
                                        <p:tav tm="0">
                                          <p:val>
                                            <p:strVal val="#ppt_x"/>
                                          </p:val>
                                        </p:tav>
                                        <p:tav tm="100000">
                                          <p:val>
                                            <p:strVal val="#ppt_x"/>
                                          </p:val>
                                        </p:tav>
                                      </p:tavLst>
                                    </p:anim>
                                    <p:anim calcmode="lin" valueType="num">
                                      <p:cBhvr>
                                        <p:cTn id="44"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9"/>
                                        </p:tgtEl>
                                        <p:attrNameLst>
                                          <p:attrName>style.visibility</p:attrName>
                                        </p:attrNameLst>
                                      </p:cBhvr>
                                      <p:to>
                                        <p:strVal val="visible"/>
                                      </p:to>
                                    </p:set>
                                    <p:animEffect transition="in" filter="fade">
                                      <p:cBhvr>
                                        <p:cTn id="49" dur="1000"/>
                                        <p:tgtEl>
                                          <p:spTgt spid="39"/>
                                        </p:tgtEl>
                                      </p:cBhvr>
                                    </p:animEffect>
                                    <p:anim calcmode="lin" valueType="num">
                                      <p:cBhvr>
                                        <p:cTn id="50" dur="1000" fill="hold"/>
                                        <p:tgtEl>
                                          <p:spTgt spid="39"/>
                                        </p:tgtEl>
                                        <p:attrNameLst>
                                          <p:attrName>ppt_x</p:attrName>
                                        </p:attrNameLst>
                                      </p:cBhvr>
                                      <p:tavLst>
                                        <p:tav tm="0">
                                          <p:val>
                                            <p:strVal val="#ppt_x"/>
                                          </p:val>
                                        </p:tav>
                                        <p:tav tm="100000">
                                          <p:val>
                                            <p:strVal val="#ppt_x"/>
                                          </p:val>
                                        </p:tav>
                                      </p:tavLst>
                                    </p:anim>
                                    <p:anim calcmode="lin" valueType="num">
                                      <p:cBhvr>
                                        <p:cTn id="51" dur="1000" fill="hold"/>
                                        <p:tgtEl>
                                          <p:spTgt spid="39"/>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7"/>
                                        </p:tgtEl>
                                        <p:attrNameLst>
                                          <p:attrName>style.visibility</p:attrName>
                                        </p:attrNameLst>
                                      </p:cBhvr>
                                      <p:to>
                                        <p:strVal val="visible"/>
                                      </p:to>
                                    </p:set>
                                    <p:animEffect transition="in" filter="fade">
                                      <p:cBhvr>
                                        <p:cTn id="56" dur="1000"/>
                                        <p:tgtEl>
                                          <p:spTgt spid="37"/>
                                        </p:tgtEl>
                                      </p:cBhvr>
                                    </p:animEffect>
                                    <p:anim calcmode="lin" valueType="num">
                                      <p:cBhvr>
                                        <p:cTn id="57" dur="1000" fill="hold"/>
                                        <p:tgtEl>
                                          <p:spTgt spid="37"/>
                                        </p:tgtEl>
                                        <p:attrNameLst>
                                          <p:attrName>ppt_x</p:attrName>
                                        </p:attrNameLst>
                                      </p:cBhvr>
                                      <p:tavLst>
                                        <p:tav tm="0">
                                          <p:val>
                                            <p:strVal val="#ppt_x"/>
                                          </p:val>
                                        </p:tav>
                                        <p:tav tm="100000">
                                          <p:val>
                                            <p:strVal val="#ppt_x"/>
                                          </p:val>
                                        </p:tav>
                                      </p:tavLst>
                                    </p:anim>
                                    <p:anim calcmode="lin" valueType="num">
                                      <p:cBhvr>
                                        <p:cTn id="58" dur="1000" fill="hold"/>
                                        <p:tgtEl>
                                          <p:spTgt spid="37"/>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40"/>
                                        </p:tgtEl>
                                        <p:attrNameLst>
                                          <p:attrName>style.visibility</p:attrName>
                                        </p:attrNameLst>
                                      </p:cBhvr>
                                      <p:to>
                                        <p:strVal val="visible"/>
                                      </p:to>
                                    </p:set>
                                    <p:animEffect transition="in" filter="fade">
                                      <p:cBhvr>
                                        <p:cTn id="63" dur="1000"/>
                                        <p:tgtEl>
                                          <p:spTgt spid="40"/>
                                        </p:tgtEl>
                                      </p:cBhvr>
                                    </p:animEffect>
                                    <p:anim calcmode="lin" valueType="num">
                                      <p:cBhvr>
                                        <p:cTn id="64" dur="1000" fill="hold"/>
                                        <p:tgtEl>
                                          <p:spTgt spid="40"/>
                                        </p:tgtEl>
                                        <p:attrNameLst>
                                          <p:attrName>ppt_x</p:attrName>
                                        </p:attrNameLst>
                                      </p:cBhvr>
                                      <p:tavLst>
                                        <p:tav tm="0">
                                          <p:val>
                                            <p:strVal val="#ppt_x"/>
                                          </p:val>
                                        </p:tav>
                                        <p:tav tm="100000">
                                          <p:val>
                                            <p:strVal val="#ppt_x"/>
                                          </p:val>
                                        </p:tav>
                                      </p:tavLst>
                                    </p:anim>
                                    <p:anim calcmode="lin" valueType="num">
                                      <p:cBhvr>
                                        <p:cTn id="65" dur="1000" fill="hold"/>
                                        <p:tgtEl>
                                          <p:spTgt spid="40"/>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22"/>
                                        </p:tgtEl>
                                        <p:attrNameLst>
                                          <p:attrName>style.visibility</p:attrName>
                                        </p:attrNameLst>
                                      </p:cBhvr>
                                      <p:to>
                                        <p:strVal val="visible"/>
                                      </p:to>
                                    </p:set>
                                    <p:animEffect transition="in" filter="fade">
                                      <p:cBhvr>
                                        <p:cTn id="70" dur="1000"/>
                                        <p:tgtEl>
                                          <p:spTgt spid="22"/>
                                        </p:tgtEl>
                                      </p:cBhvr>
                                    </p:animEffect>
                                    <p:anim calcmode="lin" valueType="num">
                                      <p:cBhvr>
                                        <p:cTn id="71" dur="1000" fill="hold"/>
                                        <p:tgtEl>
                                          <p:spTgt spid="22"/>
                                        </p:tgtEl>
                                        <p:attrNameLst>
                                          <p:attrName>ppt_x</p:attrName>
                                        </p:attrNameLst>
                                      </p:cBhvr>
                                      <p:tavLst>
                                        <p:tav tm="0">
                                          <p:val>
                                            <p:strVal val="#ppt_x"/>
                                          </p:val>
                                        </p:tav>
                                        <p:tav tm="100000">
                                          <p:val>
                                            <p:strVal val="#ppt_x"/>
                                          </p:val>
                                        </p:tav>
                                      </p:tavLst>
                                    </p:anim>
                                    <p:anim calcmode="lin" valueType="num">
                                      <p:cBhvr>
                                        <p:cTn id="72"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34"/>
                                        </p:tgtEl>
                                        <p:attrNameLst>
                                          <p:attrName>style.visibility</p:attrName>
                                        </p:attrNameLst>
                                      </p:cBhvr>
                                      <p:to>
                                        <p:strVal val="visible"/>
                                      </p:to>
                                    </p:set>
                                    <p:animEffect transition="in" filter="fade">
                                      <p:cBhvr>
                                        <p:cTn id="77" dur="1000"/>
                                        <p:tgtEl>
                                          <p:spTgt spid="34"/>
                                        </p:tgtEl>
                                      </p:cBhvr>
                                    </p:animEffect>
                                    <p:anim calcmode="lin" valueType="num">
                                      <p:cBhvr>
                                        <p:cTn id="78" dur="1000" fill="hold"/>
                                        <p:tgtEl>
                                          <p:spTgt spid="34"/>
                                        </p:tgtEl>
                                        <p:attrNameLst>
                                          <p:attrName>ppt_x</p:attrName>
                                        </p:attrNameLst>
                                      </p:cBhvr>
                                      <p:tavLst>
                                        <p:tav tm="0">
                                          <p:val>
                                            <p:strVal val="#ppt_x"/>
                                          </p:val>
                                        </p:tav>
                                        <p:tav tm="100000">
                                          <p:val>
                                            <p:strVal val="#ppt_x"/>
                                          </p:val>
                                        </p:tav>
                                      </p:tavLst>
                                    </p:anim>
                                    <p:anim calcmode="lin" valueType="num">
                                      <p:cBhvr>
                                        <p:cTn id="79"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28"/>
                                        </p:tgtEl>
                                        <p:attrNameLst>
                                          <p:attrName>style.visibility</p:attrName>
                                        </p:attrNameLst>
                                      </p:cBhvr>
                                      <p:to>
                                        <p:strVal val="visible"/>
                                      </p:to>
                                    </p:set>
                                    <p:animEffect transition="in" filter="fade">
                                      <p:cBhvr>
                                        <p:cTn id="84" dur="1000"/>
                                        <p:tgtEl>
                                          <p:spTgt spid="28"/>
                                        </p:tgtEl>
                                      </p:cBhvr>
                                    </p:animEffect>
                                    <p:anim calcmode="lin" valueType="num">
                                      <p:cBhvr>
                                        <p:cTn id="85" dur="1000" fill="hold"/>
                                        <p:tgtEl>
                                          <p:spTgt spid="28"/>
                                        </p:tgtEl>
                                        <p:attrNameLst>
                                          <p:attrName>ppt_x</p:attrName>
                                        </p:attrNameLst>
                                      </p:cBhvr>
                                      <p:tavLst>
                                        <p:tav tm="0">
                                          <p:val>
                                            <p:strVal val="#ppt_x"/>
                                          </p:val>
                                        </p:tav>
                                        <p:tav tm="100000">
                                          <p:val>
                                            <p:strVal val="#ppt_x"/>
                                          </p:val>
                                        </p:tav>
                                      </p:tavLst>
                                    </p:anim>
                                    <p:anim calcmode="lin" valueType="num">
                                      <p:cBhvr>
                                        <p:cTn id="86"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45"/>
                                        </p:tgtEl>
                                        <p:attrNameLst>
                                          <p:attrName>style.visibility</p:attrName>
                                        </p:attrNameLst>
                                      </p:cBhvr>
                                      <p:to>
                                        <p:strVal val="visible"/>
                                      </p:to>
                                    </p:set>
                                    <p:animEffect transition="in" filter="fade">
                                      <p:cBhvr>
                                        <p:cTn id="91" dur="1000"/>
                                        <p:tgtEl>
                                          <p:spTgt spid="45"/>
                                        </p:tgtEl>
                                      </p:cBhvr>
                                    </p:animEffect>
                                    <p:anim calcmode="lin" valueType="num">
                                      <p:cBhvr>
                                        <p:cTn id="92" dur="1000" fill="hold"/>
                                        <p:tgtEl>
                                          <p:spTgt spid="45"/>
                                        </p:tgtEl>
                                        <p:attrNameLst>
                                          <p:attrName>ppt_x</p:attrName>
                                        </p:attrNameLst>
                                      </p:cBhvr>
                                      <p:tavLst>
                                        <p:tav tm="0">
                                          <p:val>
                                            <p:strVal val="#ppt_x"/>
                                          </p:val>
                                        </p:tav>
                                        <p:tav tm="100000">
                                          <p:val>
                                            <p:strVal val="#ppt_x"/>
                                          </p:val>
                                        </p:tav>
                                      </p:tavLst>
                                    </p:anim>
                                    <p:anim calcmode="lin" valueType="num">
                                      <p:cBhvr>
                                        <p:cTn id="93" dur="1000" fill="hold"/>
                                        <p:tgtEl>
                                          <p:spTgt spid="45"/>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43"/>
                                        </p:tgtEl>
                                        <p:attrNameLst>
                                          <p:attrName>style.visibility</p:attrName>
                                        </p:attrNameLst>
                                      </p:cBhvr>
                                      <p:to>
                                        <p:strVal val="visible"/>
                                      </p:to>
                                    </p:set>
                                    <p:animEffect transition="in" filter="fade">
                                      <p:cBhvr>
                                        <p:cTn id="98" dur="1000"/>
                                        <p:tgtEl>
                                          <p:spTgt spid="43"/>
                                        </p:tgtEl>
                                      </p:cBhvr>
                                    </p:animEffect>
                                    <p:anim calcmode="lin" valueType="num">
                                      <p:cBhvr>
                                        <p:cTn id="99" dur="1000" fill="hold"/>
                                        <p:tgtEl>
                                          <p:spTgt spid="43"/>
                                        </p:tgtEl>
                                        <p:attrNameLst>
                                          <p:attrName>ppt_x</p:attrName>
                                        </p:attrNameLst>
                                      </p:cBhvr>
                                      <p:tavLst>
                                        <p:tav tm="0">
                                          <p:val>
                                            <p:strVal val="#ppt_x"/>
                                          </p:val>
                                        </p:tav>
                                        <p:tav tm="100000">
                                          <p:val>
                                            <p:strVal val="#ppt_x"/>
                                          </p:val>
                                        </p:tav>
                                      </p:tavLst>
                                    </p:anim>
                                    <p:anim calcmode="lin" valueType="num">
                                      <p:cBhvr>
                                        <p:cTn id="100" dur="1000" fill="hold"/>
                                        <p:tgtEl>
                                          <p:spTgt spid="43"/>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2" presetClass="entr" presetSubtype="0" fill="hold" grpId="0" nodeType="clickEffect">
                                  <p:stCondLst>
                                    <p:cond delay="0"/>
                                  </p:stCondLst>
                                  <p:childTnLst>
                                    <p:set>
                                      <p:cBhvr>
                                        <p:cTn id="104" dur="1" fill="hold">
                                          <p:stCondLst>
                                            <p:cond delay="0"/>
                                          </p:stCondLst>
                                        </p:cTn>
                                        <p:tgtEl>
                                          <p:spTgt spid="46"/>
                                        </p:tgtEl>
                                        <p:attrNameLst>
                                          <p:attrName>style.visibility</p:attrName>
                                        </p:attrNameLst>
                                      </p:cBhvr>
                                      <p:to>
                                        <p:strVal val="visible"/>
                                      </p:to>
                                    </p:set>
                                    <p:animEffect transition="in" filter="fade">
                                      <p:cBhvr>
                                        <p:cTn id="105" dur="1000"/>
                                        <p:tgtEl>
                                          <p:spTgt spid="46"/>
                                        </p:tgtEl>
                                      </p:cBhvr>
                                    </p:animEffect>
                                    <p:anim calcmode="lin" valueType="num">
                                      <p:cBhvr>
                                        <p:cTn id="106" dur="1000" fill="hold"/>
                                        <p:tgtEl>
                                          <p:spTgt spid="46"/>
                                        </p:tgtEl>
                                        <p:attrNameLst>
                                          <p:attrName>ppt_x</p:attrName>
                                        </p:attrNameLst>
                                      </p:cBhvr>
                                      <p:tavLst>
                                        <p:tav tm="0">
                                          <p:val>
                                            <p:strVal val="#ppt_x"/>
                                          </p:val>
                                        </p:tav>
                                        <p:tav tm="100000">
                                          <p:val>
                                            <p:strVal val="#ppt_x"/>
                                          </p:val>
                                        </p:tav>
                                      </p:tavLst>
                                    </p:anim>
                                    <p:anim calcmode="lin" valueType="num">
                                      <p:cBhvr>
                                        <p:cTn id="107" dur="1000" fill="hold"/>
                                        <p:tgtEl>
                                          <p:spTgt spid="46"/>
                                        </p:tgtEl>
                                        <p:attrNameLst>
                                          <p:attrName>ppt_y</p:attrName>
                                        </p:attrNameLst>
                                      </p:cBhvr>
                                      <p:tavLst>
                                        <p:tav tm="0">
                                          <p:val>
                                            <p:strVal val="#ppt_y+.1"/>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42" presetClass="entr" presetSubtype="0" fill="hold" grpId="0" nodeType="clickEffect">
                                  <p:stCondLst>
                                    <p:cond delay="0"/>
                                  </p:stCondLst>
                                  <p:childTnLst>
                                    <p:set>
                                      <p:cBhvr>
                                        <p:cTn id="111" dur="1" fill="hold">
                                          <p:stCondLst>
                                            <p:cond delay="0"/>
                                          </p:stCondLst>
                                        </p:cTn>
                                        <p:tgtEl>
                                          <p:spTgt spid="31"/>
                                        </p:tgtEl>
                                        <p:attrNameLst>
                                          <p:attrName>style.visibility</p:attrName>
                                        </p:attrNameLst>
                                      </p:cBhvr>
                                      <p:to>
                                        <p:strVal val="visible"/>
                                      </p:to>
                                    </p:set>
                                    <p:animEffect transition="in" filter="fade">
                                      <p:cBhvr>
                                        <p:cTn id="112" dur="1000"/>
                                        <p:tgtEl>
                                          <p:spTgt spid="31"/>
                                        </p:tgtEl>
                                      </p:cBhvr>
                                    </p:animEffect>
                                    <p:anim calcmode="lin" valueType="num">
                                      <p:cBhvr>
                                        <p:cTn id="113" dur="1000" fill="hold"/>
                                        <p:tgtEl>
                                          <p:spTgt spid="31"/>
                                        </p:tgtEl>
                                        <p:attrNameLst>
                                          <p:attrName>ppt_x</p:attrName>
                                        </p:attrNameLst>
                                      </p:cBhvr>
                                      <p:tavLst>
                                        <p:tav tm="0">
                                          <p:val>
                                            <p:strVal val="#ppt_x"/>
                                          </p:val>
                                        </p:tav>
                                        <p:tav tm="100000">
                                          <p:val>
                                            <p:strVal val="#ppt_x"/>
                                          </p:val>
                                        </p:tav>
                                      </p:tavLst>
                                    </p:anim>
                                    <p:anim calcmode="lin" valueType="num">
                                      <p:cBhvr>
                                        <p:cTn id="114"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115" fill="hold">
                      <p:stCondLst>
                        <p:cond delay="indefinite"/>
                      </p:stCondLst>
                      <p:childTnLst>
                        <p:par>
                          <p:cTn id="116" fill="hold">
                            <p:stCondLst>
                              <p:cond delay="0"/>
                            </p:stCondLst>
                            <p:childTnLst>
                              <p:par>
                                <p:cTn id="117" presetID="42" presetClass="entr" presetSubtype="0" fill="hold" grpId="0" nodeType="clickEffect">
                                  <p:stCondLst>
                                    <p:cond delay="0"/>
                                  </p:stCondLst>
                                  <p:childTnLst>
                                    <p:set>
                                      <p:cBhvr>
                                        <p:cTn id="118" dur="1" fill="hold">
                                          <p:stCondLst>
                                            <p:cond delay="0"/>
                                          </p:stCondLst>
                                        </p:cTn>
                                        <p:tgtEl>
                                          <p:spTgt spid="36"/>
                                        </p:tgtEl>
                                        <p:attrNameLst>
                                          <p:attrName>style.visibility</p:attrName>
                                        </p:attrNameLst>
                                      </p:cBhvr>
                                      <p:to>
                                        <p:strVal val="visible"/>
                                      </p:to>
                                    </p:set>
                                    <p:animEffect transition="in" filter="fade">
                                      <p:cBhvr>
                                        <p:cTn id="119" dur="1000"/>
                                        <p:tgtEl>
                                          <p:spTgt spid="36"/>
                                        </p:tgtEl>
                                      </p:cBhvr>
                                    </p:animEffect>
                                    <p:anim calcmode="lin" valueType="num">
                                      <p:cBhvr>
                                        <p:cTn id="120" dur="1000" fill="hold"/>
                                        <p:tgtEl>
                                          <p:spTgt spid="36"/>
                                        </p:tgtEl>
                                        <p:attrNameLst>
                                          <p:attrName>ppt_x</p:attrName>
                                        </p:attrNameLst>
                                      </p:cBhvr>
                                      <p:tavLst>
                                        <p:tav tm="0">
                                          <p:val>
                                            <p:strVal val="#ppt_x"/>
                                          </p:val>
                                        </p:tav>
                                        <p:tav tm="100000">
                                          <p:val>
                                            <p:strVal val="#ppt_x"/>
                                          </p:val>
                                        </p:tav>
                                      </p:tavLst>
                                    </p:anim>
                                    <p:anim calcmode="lin" valueType="num">
                                      <p:cBhvr>
                                        <p:cTn id="121" dur="1000" fill="hold"/>
                                        <p:tgtEl>
                                          <p:spTgt spid="36"/>
                                        </p:tgtEl>
                                        <p:attrNameLst>
                                          <p:attrName>ppt_y</p:attrName>
                                        </p:attrNameLst>
                                      </p:cBhvr>
                                      <p:tavLst>
                                        <p:tav tm="0">
                                          <p:val>
                                            <p:strVal val="#ppt_y+.1"/>
                                          </p:val>
                                        </p:tav>
                                        <p:tav tm="100000">
                                          <p:val>
                                            <p:strVal val="#ppt_y"/>
                                          </p:val>
                                        </p:tav>
                                      </p:tavLst>
                                    </p:anim>
                                  </p:childTnLst>
                                </p:cTn>
                              </p:par>
                            </p:childTnLst>
                          </p:cTn>
                        </p:par>
                      </p:childTnLst>
                    </p:cTn>
                  </p:par>
                  <p:par>
                    <p:cTn id="122" fill="hold">
                      <p:stCondLst>
                        <p:cond delay="indefinite"/>
                      </p:stCondLst>
                      <p:childTnLst>
                        <p:par>
                          <p:cTn id="123" fill="hold">
                            <p:stCondLst>
                              <p:cond delay="0"/>
                            </p:stCondLst>
                            <p:childTnLst>
                              <p:par>
                                <p:cTn id="124" presetID="42" presetClass="entr" presetSubtype="0" fill="hold" grpId="0" nodeType="clickEffect">
                                  <p:stCondLst>
                                    <p:cond delay="0"/>
                                  </p:stCondLst>
                                  <p:childTnLst>
                                    <p:set>
                                      <p:cBhvr>
                                        <p:cTn id="125" dur="1" fill="hold">
                                          <p:stCondLst>
                                            <p:cond delay="0"/>
                                          </p:stCondLst>
                                        </p:cTn>
                                        <p:tgtEl>
                                          <p:spTgt spid="35"/>
                                        </p:tgtEl>
                                        <p:attrNameLst>
                                          <p:attrName>style.visibility</p:attrName>
                                        </p:attrNameLst>
                                      </p:cBhvr>
                                      <p:to>
                                        <p:strVal val="visible"/>
                                      </p:to>
                                    </p:set>
                                    <p:animEffect transition="in" filter="fade">
                                      <p:cBhvr>
                                        <p:cTn id="126" dur="1000"/>
                                        <p:tgtEl>
                                          <p:spTgt spid="35"/>
                                        </p:tgtEl>
                                      </p:cBhvr>
                                    </p:animEffect>
                                    <p:anim calcmode="lin" valueType="num">
                                      <p:cBhvr>
                                        <p:cTn id="127" dur="1000" fill="hold"/>
                                        <p:tgtEl>
                                          <p:spTgt spid="35"/>
                                        </p:tgtEl>
                                        <p:attrNameLst>
                                          <p:attrName>ppt_x</p:attrName>
                                        </p:attrNameLst>
                                      </p:cBhvr>
                                      <p:tavLst>
                                        <p:tav tm="0">
                                          <p:val>
                                            <p:strVal val="#ppt_x"/>
                                          </p:val>
                                        </p:tav>
                                        <p:tav tm="100000">
                                          <p:val>
                                            <p:strVal val="#ppt_x"/>
                                          </p:val>
                                        </p:tav>
                                      </p:tavLst>
                                    </p:anim>
                                    <p:anim calcmode="lin" valueType="num">
                                      <p:cBhvr>
                                        <p:cTn id="128"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2" grpId="0" animBg="1"/>
      <p:bldP spid="31" grpId="0" animBg="1"/>
      <p:bldP spid="24" grpId="0" animBg="1"/>
      <p:bldP spid="25" grpId="0" animBg="1"/>
      <p:bldP spid="28" grpId="0" animBg="1"/>
      <p:bldP spid="37" grpId="0"/>
      <p:bldP spid="38" grpId="0" animBg="1"/>
      <p:bldP spid="39" grpId="0" animBg="1"/>
      <p:bldP spid="40" grpId="0" animBg="1"/>
      <p:bldP spid="43" grpId="0"/>
      <p:bldP spid="44" grpId="0"/>
      <p:bldP spid="45" grpId="0" animBg="1"/>
      <p:bldP spid="46" grpId="0" animBg="1"/>
      <p:bldP spid="34" grpId="0" animBg="1"/>
      <p:bldP spid="35" grpId="0" animBg="1"/>
      <p:bldP spid="3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sp>
        <p:nvSpPr>
          <p:cNvPr id="5" name="Text Placeholder 4"/>
          <p:cNvSpPr>
            <a:spLocks noGrp="1"/>
          </p:cNvSpPr>
          <p:nvPr>
            <p:ph type="body" sz="quarter" idx="3"/>
          </p:nvPr>
        </p:nvSpPr>
        <p:spPr/>
        <p:txBody>
          <a:bodyPr/>
          <a:lstStyle/>
          <a:p>
            <a:endParaRPr lang="en-US"/>
          </a:p>
        </p:txBody>
      </p:sp>
      <p:sp>
        <p:nvSpPr>
          <p:cNvPr id="6" name="Content Placeholder 5"/>
          <p:cNvSpPr>
            <a:spLocks noGrp="1"/>
          </p:cNvSpPr>
          <p:nvPr>
            <p:ph sz="quarter" idx="4"/>
          </p:nvPr>
        </p:nvSpPr>
        <p:spPr/>
        <p:txBody>
          <a:bodyPr/>
          <a:lstStyle/>
          <a:p>
            <a:endParaRPr lang="en-US"/>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hủ đề của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ăn phòng">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1057</TotalTime>
  <Words>727</Words>
  <Application>Microsoft Office PowerPoint</Application>
  <PresentationFormat>Trình chiếu Trên màn hình (4:3)</PresentationFormat>
  <Paragraphs>272</Paragraphs>
  <Slides>14</Slides>
  <Notes>0</Notes>
  <HiddenSlides>0</HiddenSlides>
  <MMClips>1</MMClips>
  <ScaleCrop>false</ScaleCrop>
  <HeadingPairs>
    <vt:vector size="8" baseType="variant">
      <vt:variant>
        <vt:lpstr>Phông được Dùng</vt:lpstr>
      </vt:variant>
      <vt:variant>
        <vt:i4>3</vt:i4>
      </vt:variant>
      <vt:variant>
        <vt:lpstr>Chủ đề</vt:lpstr>
      </vt:variant>
      <vt:variant>
        <vt:i4>1</vt:i4>
      </vt:variant>
      <vt:variant>
        <vt:lpstr>Máy chủ nhúng OLE</vt:lpstr>
      </vt:variant>
      <vt:variant>
        <vt:i4>1</vt:i4>
      </vt:variant>
      <vt:variant>
        <vt:lpstr>Tiêu đề Bản chiếu</vt:lpstr>
      </vt:variant>
      <vt:variant>
        <vt:i4>14</vt:i4>
      </vt:variant>
    </vt:vector>
  </HeadingPairs>
  <TitlesOfParts>
    <vt:vector size="19" baseType="lpstr">
      <vt:lpstr>Arial</vt:lpstr>
      <vt:lpstr>Cambria Math</vt:lpstr>
      <vt:lpstr>Times New Roman</vt:lpstr>
      <vt:lpstr>Default Design</vt:lpstr>
      <vt:lpstr>Equation</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thuphuong95thlnh_gmail.com@vioedu.onmicrosoft.com</cp:lastModifiedBy>
  <cp:revision>141</cp:revision>
  <dcterms:created xsi:type="dcterms:W3CDTF">2010-02-02T01:51:40Z</dcterms:created>
  <dcterms:modified xsi:type="dcterms:W3CDTF">2022-03-01T08:58:29Z</dcterms:modified>
</cp:coreProperties>
</file>