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1" r:id="rId6"/>
    <p:sldMasterId id="2147483859" r:id="rId7"/>
    <p:sldMasterId id="2147483895" r:id="rId8"/>
  </p:sldMasterIdLst>
  <p:notesMasterIdLst>
    <p:notesMasterId r:id="rId18"/>
  </p:notesMasterIdLst>
  <p:sldIdLst>
    <p:sldId id="331" r:id="rId9"/>
    <p:sldId id="3401" r:id="rId10"/>
    <p:sldId id="3399" r:id="rId11"/>
    <p:sldId id="496" r:id="rId12"/>
    <p:sldId id="3397" r:id="rId13"/>
    <p:sldId id="265" r:id="rId14"/>
    <p:sldId id="3402" r:id="rId15"/>
    <p:sldId id="300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4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535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764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2022/2/25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9098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43.jp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5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51.png"/><Relationship Id="rId5" Type="http://schemas.openxmlformats.org/officeDocument/2006/relationships/image" Target="../media/image44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2.png"/><Relationship Id="rId5" Type="http://schemas.microsoft.com/office/2007/relationships/hdphoto" Target="../media/hdphoto1.wdp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5" Type="http://schemas.microsoft.com/office/2007/relationships/hdphoto" Target="../media/hdphoto3.wdp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7.xml"/><Relationship Id="rId6" Type="http://schemas.openxmlformats.org/officeDocument/2006/relationships/image" Target="../media/image60.png"/><Relationship Id="rId5" Type="http://schemas.microsoft.com/office/2007/relationships/hdphoto" Target="../media/hdphoto5.wdp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76262" y="8483"/>
            <a:ext cx="10894267" cy="6841034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21474" y="168533"/>
            <a:ext cx="11121319" cy="83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defTabSz="1312748">
              <a:spcAft>
                <a:spcPts val="748"/>
              </a:spcAft>
              <a:defRPr/>
            </a:pPr>
            <a:endParaRPr lang="en-US" altLang="en-US" sz="3791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defRPr/>
            </a:pP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        Thứ sáu </a:t>
            </a:r>
            <a:r>
              <a:rPr lang="en-US" altLang="en-US" sz="3791" b="1" err="1">
                <a:solidFill>
                  <a:srgbClr val="7030A0"/>
                </a:solidFill>
                <a:latin typeface="HP001 4 hàng" pitchFamily="34" charset="0"/>
              </a:rPr>
              <a:t>ngày</a:t>
            </a: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25 </a:t>
            </a:r>
            <a:r>
              <a:rPr lang="en-US" sz="3791" b="1" err="1">
                <a:solidFill>
                  <a:srgbClr val="7030A0"/>
                </a:solidFill>
                <a:latin typeface="HP001 4 hàng" pitchFamily="34" charset="0"/>
                <a:ea typeface="Calibri"/>
              </a:rPr>
              <a:t>Ǉ</a:t>
            </a:r>
            <a:r>
              <a:rPr lang="en-US" altLang="en-US" sz="3791" b="1" err="1">
                <a:solidFill>
                  <a:srgbClr val="7030A0"/>
                </a:solidFill>
                <a:latin typeface="HP001 4 hàng" pitchFamily="34" charset="0"/>
              </a:rPr>
              <a:t>háng</a:t>
            </a: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2 </a:t>
            </a:r>
            <a:r>
              <a:rPr lang="en-US" altLang="en-US" sz="3791" b="1" err="1">
                <a:solidFill>
                  <a:srgbClr val="7030A0"/>
                </a:solidFill>
                <a:latin typeface="HP001 4 hàng" pitchFamily="34" charset="0"/>
              </a:rPr>
              <a:t>năm</a:t>
            </a: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2022</a:t>
            </a: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492609" y="1070730"/>
            <a:ext cx="4434450" cy="4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defTabSz="1312748">
              <a:spcAft>
                <a:spcPts val="748"/>
              </a:spcAft>
              <a:defRPr/>
            </a:pP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Toán</a:t>
            </a: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76261" y="1777296"/>
            <a:ext cx="11149055" cy="4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defTabSz="1312748">
              <a:spcAft>
                <a:spcPts val="748"/>
              </a:spcAft>
              <a:defRPr/>
            </a:pP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Bài 47 : Luyện tập chung ( Tiết 2 – trang 38,39)</a:t>
            </a: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             </a:t>
            </a: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1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935666"/>
            <a:ext cx="8272979" cy="31735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53671" y="1391257"/>
            <a:ext cx="49602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Luyện</a:t>
            </a:r>
            <a:r>
              <a:rPr lang="en-US" altLang="zh-CN" sz="6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 </a:t>
            </a:r>
            <a:r>
              <a:rPr lang="en-US" altLang="zh-CN" sz="6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tập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B79B4-3295-46E0-A410-553163F41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339" y="495873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B34F01C-F874-409B-854A-8A8CCFAF9BE6}"/>
              </a:ext>
            </a:extLst>
          </p:cNvPr>
          <p:cNvSpPr/>
          <p:nvPr/>
        </p:nvSpPr>
        <p:spPr>
          <a:xfrm>
            <a:off x="1757061" y="146795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4E1DB8-8CE5-495B-8A7E-48186F027624}"/>
              </a:ext>
            </a:extLst>
          </p:cNvPr>
          <p:cNvSpPr txBox="1"/>
          <p:nvPr/>
        </p:nvSpPr>
        <p:spPr>
          <a:xfrm>
            <a:off x="2194383" y="1467950"/>
            <a:ext cx="4293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Mỗi đồ vật có dạng khối nào?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B42FC2-8430-4B5A-8D05-E928384B31D9}"/>
              </a:ext>
            </a:extLst>
          </p:cNvPr>
          <p:cNvGrpSpPr/>
          <p:nvPr/>
        </p:nvGrpSpPr>
        <p:grpSpPr>
          <a:xfrm>
            <a:off x="1407959" y="2126840"/>
            <a:ext cx="9853354" cy="1602047"/>
            <a:chOff x="864305" y="1059378"/>
            <a:chExt cx="9853354" cy="160204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154979D-DBA8-4B91-9033-DDBDF1058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6385"/>
            <a:stretch/>
          </p:blipFill>
          <p:spPr>
            <a:xfrm>
              <a:off x="864305" y="1059378"/>
              <a:ext cx="1330255" cy="160204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BAE42BE-6DD2-471E-A9DE-86A22851A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9228" r="57157"/>
            <a:stretch/>
          </p:blipFill>
          <p:spPr>
            <a:xfrm>
              <a:off x="2194560" y="1059378"/>
              <a:ext cx="1330255" cy="160204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710F7A2-F801-4B18-99B4-0E69CBF63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8168" r="28217"/>
            <a:stretch/>
          </p:blipFill>
          <p:spPr>
            <a:xfrm>
              <a:off x="3376776" y="1059378"/>
              <a:ext cx="1330255" cy="160204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D81791A-E9C6-4FBD-AAA8-00A07C6EA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6076" r="309"/>
            <a:stretch/>
          </p:blipFill>
          <p:spPr>
            <a:xfrm>
              <a:off x="4735513" y="1059378"/>
              <a:ext cx="1330255" cy="160204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60ACDD1-7247-427F-9476-9B97C379FA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05" r="83324" b="11008"/>
            <a:stretch/>
          </p:blipFill>
          <p:spPr>
            <a:xfrm>
              <a:off x="5943599" y="1059378"/>
              <a:ext cx="1443545" cy="160204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6B959FB-08B0-4D79-8AF9-EE9DBC68F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9045" t="-1352" r="39432" b="12360"/>
            <a:stretch/>
          </p:blipFill>
          <p:spPr>
            <a:xfrm>
              <a:off x="7151685" y="1059378"/>
              <a:ext cx="1933321" cy="160204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6D6B58A-946D-48B1-BB23-97DF145CB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614" t="1812" r="-137" b="9196"/>
            <a:stretch/>
          </p:blipFill>
          <p:spPr>
            <a:xfrm>
              <a:off x="8784338" y="1059378"/>
              <a:ext cx="1933321" cy="160204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5E582B-0D35-4716-ADCE-69F9905AC699}"/>
              </a:ext>
            </a:extLst>
          </p:cNvPr>
          <p:cNvGrpSpPr/>
          <p:nvPr/>
        </p:nvGrpSpPr>
        <p:grpSpPr>
          <a:xfrm>
            <a:off x="1407959" y="5117312"/>
            <a:ext cx="9745095" cy="606860"/>
            <a:chOff x="1051336" y="3088561"/>
            <a:chExt cx="9745095" cy="60686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7FA79D1-42C5-4EE5-A49D-D2AD64304CB9}"/>
                </a:ext>
              </a:extLst>
            </p:cNvPr>
            <p:cNvSpPr/>
            <p:nvPr/>
          </p:nvSpPr>
          <p:spPr>
            <a:xfrm>
              <a:off x="1051336" y="3088561"/>
              <a:ext cx="1720066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2400" dirty="0">
                  <a:solidFill>
                    <a:sysClr val="windowText" lastClr="000000"/>
                  </a:solidFill>
                </a:rPr>
                <a:t>Khối cầu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4C3F273-165A-47B9-A64D-7827E03D351B}"/>
                </a:ext>
              </a:extLst>
            </p:cNvPr>
            <p:cNvSpPr/>
            <p:nvPr/>
          </p:nvSpPr>
          <p:spPr>
            <a:xfrm>
              <a:off x="2911281" y="3088561"/>
              <a:ext cx="2770184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2400">
                  <a:solidFill>
                    <a:sysClr val="windowText" lastClr="000000"/>
                  </a:solidFill>
                </a:rPr>
                <a:t>Khối lập phương</a:t>
              </a:r>
              <a:endParaRPr lang="vi-VN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E240164-CB56-475F-9908-A66BC9383169}"/>
                </a:ext>
              </a:extLst>
            </p:cNvPr>
            <p:cNvSpPr/>
            <p:nvPr/>
          </p:nvSpPr>
          <p:spPr>
            <a:xfrm>
              <a:off x="5855314" y="3088561"/>
              <a:ext cx="1720066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2400" dirty="0">
                  <a:solidFill>
                    <a:sysClr val="windowText" lastClr="000000"/>
                  </a:solidFill>
                </a:rPr>
                <a:t>Khối trụ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A765E13-8FDB-45EA-B9E5-05DA1EDDCC59}"/>
                </a:ext>
              </a:extLst>
            </p:cNvPr>
            <p:cNvSpPr/>
            <p:nvPr/>
          </p:nvSpPr>
          <p:spPr>
            <a:xfrm>
              <a:off x="7749229" y="3088561"/>
              <a:ext cx="3047202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2400">
                  <a:solidFill>
                    <a:sysClr val="windowText" lastClr="000000"/>
                  </a:solidFill>
                </a:rPr>
                <a:t>Khối hộp chữ nhật</a:t>
              </a:r>
              <a:endParaRPr lang="vi-VN" sz="24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BBADD18-D8BD-477F-AB6A-B64021A4E774}"/>
              </a:ext>
            </a:extLst>
          </p:cNvPr>
          <p:cNvSpPr/>
          <p:nvPr/>
        </p:nvSpPr>
        <p:spPr>
          <a:xfrm>
            <a:off x="3283467" y="3368209"/>
            <a:ext cx="1223125" cy="1749103"/>
          </a:xfrm>
          <a:custGeom>
            <a:avLst/>
            <a:gdLst>
              <a:gd name="connsiteX0" fmla="*/ 22833 w 1217453"/>
              <a:gd name="connsiteY0" fmla="*/ 0 h 811162"/>
              <a:gd name="connsiteX1" fmla="*/ 111324 w 1217453"/>
              <a:gd name="connsiteY1" fmla="*/ 353962 h 811162"/>
              <a:gd name="connsiteX2" fmla="*/ 892988 w 1217453"/>
              <a:gd name="connsiteY2" fmla="*/ 471949 h 811162"/>
              <a:gd name="connsiteX3" fmla="*/ 1217453 w 1217453"/>
              <a:gd name="connsiteY3" fmla="*/ 811162 h 811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453" h="811162">
                <a:moveTo>
                  <a:pt x="22833" y="0"/>
                </a:moveTo>
                <a:cubicBezTo>
                  <a:pt x="-5435" y="137652"/>
                  <a:pt x="-33702" y="275304"/>
                  <a:pt x="111324" y="353962"/>
                </a:cubicBezTo>
                <a:cubicBezTo>
                  <a:pt x="256350" y="432620"/>
                  <a:pt x="708633" y="395749"/>
                  <a:pt x="892988" y="471949"/>
                </a:cubicBezTo>
                <a:cubicBezTo>
                  <a:pt x="1077343" y="548149"/>
                  <a:pt x="1147398" y="679655"/>
                  <a:pt x="1217453" y="81116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E67E84-18A5-4EF6-A2AA-0D2AE079CA2F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2263012" y="3368209"/>
            <a:ext cx="7366441" cy="1749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F65094-8B1D-4AE3-A1E5-3411831FAA72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4789320" y="3596061"/>
            <a:ext cx="2282650" cy="1521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E43835-8D5C-4BFA-B004-28A7A14D36DD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2267992" y="3170984"/>
            <a:ext cx="3384173" cy="19463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9F0CBB-163A-4D10-B558-A9355C2459A7}"/>
              </a:ext>
            </a:extLst>
          </p:cNvPr>
          <p:cNvCxnSpPr>
            <a:cxnSpLocks/>
          </p:cNvCxnSpPr>
          <p:nvPr/>
        </p:nvCxnSpPr>
        <p:spPr>
          <a:xfrm flipH="1">
            <a:off x="2860965" y="3373926"/>
            <a:ext cx="4395496" cy="17433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EEDAAD-3DED-4FB7-8C5B-6F2ADAF3A6FD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8676266" y="3368209"/>
            <a:ext cx="953187" cy="1749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986FB7-1901-4127-87BF-DE9B12A98FCE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7071970" y="3596061"/>
            <a:ext cx="3102736" cy="1521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62424" y="710712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81D61-6FA0-410F-B2A7-D2FB9C8F8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266" y="537481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4761E5A-A192-4A00-93C4-FC7AFC4CB43C}"/>
              </a:ext>
            </a:extLst>
          </p:cNvPr>
          <p:cNvSpPr/>
          <p:nvPr/>
        </p:nvSpPr>
        <p:spPr>
          <a:xfrm>
            <a:off x="3097847" y="78617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02A1C9DF-0318-4DC7-96C2-B7AF7EBABE6C}"/>
              </a:ext>
            </a:extLst>
          </p:cNvPr>
          <p:cNvSpPr txBox="1"/>
          <p:nvPr/>
        </p:nvSpPr>
        <p:spPr>
          <a:xfrm>
            <a:off x="3505474" y="625172"/>
            <a:ext cx="7796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/>
              <a:t>Quan sát tranh rồi chỉ ra hình có dạng khối trụ, hình có dạng khối cầu.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C587C-563D-4FDC-AB18-36C98A014D7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4205" y="1617167"/>
            <a:ext cx="8886986" cy="480165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DE60A31-CCE9-47CC-8B0C-DA72DC9D8A6C}"/>
              </a:ext>
            </a:extLst>
          </p:cNvPr>
          <p:cNvSpPr/>
          <p:nvPr/>
        </p:nvSpPr>
        <p:spPr>
          <a:xfrm>
            <a:off x="5150299" y="3806647"/>
            <a:ext cx="777399" cy="68291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AD40C9-920C-4028-80F4-C6E8388D3C21}"/>
              </a:ext>
            </a:extLst>
          </p:cNvPr>
          <p:cNvSpPr/>
          <p:nvPr/>
        </p:nvSpPr>
        <p:spPr>
          <a:xfrm rot="20884519">
            <a:off x="4461827" y="3946630"/>
            <a:ext cx="2896310" cy="132243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A125FF-5BA9-4642-B265-F0E069FDDE2B}"/>
              </a:ext>
            </a:extLst>
          </p:cNvPr>
          <p:cNvSpPr/>
          <p:nvPr/>
        </p:nvSpPr>
        <p:spPr>
          <a:xfrm rot="20664734">
            <a:off x="3748908" y="1663021"/>
            <a:ext cx="1881640" cy="184837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C27CA1-C9E5-4855-B2C9-6498D9BD66E9}"/>
              </a:ext>
            </a:extLst>
          </p:cNvPr>
          <p:cNvSpPr/>
          <p:nvPr/>
        </p:nvSpPr>
        <p:spPr>
          <a:xfrm rot="20664734">
            <a:off x="5589031" y="2815008"/>
            <a:ext cx="742822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9D03C3-EB23-4114-BA8C-C2C1A665604D}"/>
              </a:ext>
            </a:extLst>
          </p:cNvPr>
          <p:cNvSpPr/>
          <p:nvPr/>
        </p:nvSpPr>
        <p:spPr>
          <a:xfrm rot="1407970">
            <a:off x="3042941" y="4786071"/>
            <a:ext cx="984457" cy="93717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F645446-1AEF-41E8-8E63-A431D5263EF3}"/>
              </a:ext>
            </a:extLst>
          </p:cNvPr>
          <p:cNvSpPr/>
          <p:nvPr/>
        </p:nvSpPr>
        <p:spPr>
          <a:xfrm rot="1407970">
            <a:off x="7955223" y="4326832"/>
            <a:ext cx="1801482" cy="1855652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886034-8ADA-4E8C-837E-268A0AA430B8}"/>
              </a:ext>
            </a:extLst>
          </p:cNvPr>
          <p:cNvSpPr/>
          <p:nvPr/>
        </p:nvSpPr>
        <p:spPr>
          <a:xfrm rot="3494565">
            <a:off x="1927737" y="3012884"/>
            <a:ext cx="1824926" cy="169420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CCCF21A-AE3E-41A9-BC51-7682E14509B0}"/>
              </a:ext>
            </a:extLst>
          </p:cNvPr>
          <p:cNvSpPr/>
          <p:nvPr/>
        </p:nvSpPr>
        <p:spPr>
          <a:xfrm rot="1407970">
            <a:off x="4704757" y="4451305"/>
            <a:ext cx="584662" cy="62986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75929F9-BCA6-4DF1-8CAF-595B5447A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055" y="409666"/>
            <a:ext cx="2237784" cy="863493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13EEE0-FE9A-45DE-A40F-7A8872FA9D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2524"/>
          <a:stretch/>
        </p:blipFill>
        <p:spPr>
          <a:xfrm>
            <a:off x="2149524" y="1048071"/>
            <a:ext cx="7638757" cy="346529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AD91B75-D5E4-4AB5-A3DC-9F37DCE2B624}"/>
              </a:ext>
            </a:extLst>
          </p:cNvPr>
          <p:cNvSpPr/>
          <p:nvPr/>
        </p:nvSpPr>
        <p:spPr>
          <a:xfrm>
            <a:off x="2840839" y="756662"/>
            <a:ext cx="437322" cy="437322"/>
          </a:xfrm>
          <a:prstGeom prst="ellipse">
            <a:avLst/>
          </a:prstGeom>
          <a:solidFill>
            <a:srgbClr val="7030A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61C4D29-F435-4FD6-AFE7-6F8FD82BFF9D}"/>
              </a:ext>
            </a:extLst>
          </p:cNvPr>
          <p:cNvSpPr txBox="1"/>
          <p:nvPr/>
        </p:nvSpPr>
        <p:spPr>
          <a:xfrm>
            <a:off x="3278161" y="756662"/>
            <a:ext cx="779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 voi cần vận chuyển các khối gỗ hình như sau: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DEA2482A-1834-429E-A0C4-A9ACA0ECDF81}"/>
              </a:ext>
            </a:extLst>
          </p:cNvPr>
          <p:cNvSpPr txBox="1"/>
          <p:nvPr/>
        </p:nvSpPr>
        <p:spPr>
          <a:xfrm>
            <a:off x="912444" y="4609401"/>
            <a:ext cx="538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Khối gỗ nặng nhất có dạng khối gì?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5044AA3-561D-47CB-B208-2DD3389CF99C}"/>
              </a:ext>
            </a:extLst>
          </p:cNvPr>
          <p:cNvSpPr txBox="1"/>
          <p:nvPr/>
        </p:nvSpPr>
        <p:spPr>
          <a:xfrm>
            <a:off x="6199552" y="4606883"/>
            <a:ext cx="538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Khối hộp chữ nhật 64 kg.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0046F28D-B24B-46E1-8870-2CEB766E4046}"/>
              </a:ext>
            </a:extLst>
          </p:cNvPr>
          <p:cNvSpPr txBox="1"/>
          <p:nvPr/>
        </p:nvSpPr>
        <p:spPr>
          <a:xfrm>
            <a:off x="912443" y="5068548"/>
            <a:ext cx="10172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Bạn voi kéo một khối gỗ có dạng khối trụ và một khối gỗ có dạng khối lập phương. Hỏi bạn voi đã kéo bao nhiêu ki-lô-gam gỗ?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594752-3D4A-4D8A-879D-162291A5F67E}"/>
              </a:ext>
            </a:extLst>
          </p:cNvPr>
          <p:cNvSpPr/>
          <p:nvPr/>
        </p:nvSpPr>
        <p:spPr>
          <a:xfrm>
            <a:off x="3884491" y="5889125"/>
            <a:ext cx="4153701" cy="523220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 kg + 48 kg =               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37D4095C-EF6A-4351-AD02-2D8EA6F8B0AE}"/>
              </a:ext>
            </a:extLst>
          </p:cNvPr>
          <p:cNvSpPr txBox="1"/>
          <p:nvPr/>
        </p:nvSpPr>
        <p:spPr>
          <a:xfrm>
            <a:off x="6560831" y="5863558"/>
            <a:ext cx="1231427" cy="584775"/>
          </a:xfrm>
          <a:prstGeom prst="rect">
            <a:avLst/>
          </a:prstGeom>
          <a:solidFill>
            <a:sysClr val="window" lastClr="FFFFFF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98 kg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76262" y="8483"/>
            <a:ext cx="10894267" cy="6841034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21474" y="168533"/>
            <a:ext cx="11121319" cy="83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defTabSz="1312748">
              <a:spcAft>
                <a:spcPts val="748"/>
              </a:spcAft>
              <a:defRPr/>
            </a:pPr>
            <a:endParaRPr lang="en-US" altLang="en-US" sz="3791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spcAft>
                <a:spcPts val="748"/>
              </a:spcAft>
              <a:defRPr/>
            </a:pP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  <a:p>
            <a:pPr defTabSz="1312748">
              <a:defRPr/>
            </a:pP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               Bài 3</a:t>
            </a: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492609" y="1070730"/>
            <a:ext cx="4434450" cy="4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defTabSz="1312748">
              <a:spcAft>
                <a:spcPts val="748"/>
              </a:spcAft>
              <a:defRPr/>
            </a:pP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Bài giải</a:t>
            </a: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76261" y="1777296"/>
            <a:ext cx="11149055" cy="4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defTabSz="1312748">
              <a:spcAft>
                <a:spcPts val="748"/>
              </a:spcAft>
              <a:defRPr/>
            </a:pP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a) Khối gỗ nặng nhất có dạng khối hộp chữ nhật.</a:t>
            </a: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             </a:t>
            </a: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5D3D85B5-1B0C-4C84-BAD0-678ADBCA2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61" y="2539028"/>
            <a:ext cx="11149055" cy="4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defTabSz="1312748">
              <a:spcAft>
                <a:spcPts val="748"/>
              </a:spcAft>
              <a:defRPr/>
            </a:pP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b) Bạn voi đã kéo số ki-lô-gam gỗ là :</a:t>
            </a: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             </a:t>
            </a: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8002BB25-9403-4DEB-9B1E-BC5823FF0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47" y="3250816"/>
            <a:ext cx="11149055" cy="4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defTabSz="1312748">
              <a:spcAft>
                <a:spcPts val="748"/>
              </a:spcAft>
              <a:defRPr/>
            </a:pP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50 + 48 = 98 (kg)</a:t>
            </a: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             </a:t>
            </a: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BD5376FD-25C0-4D17-B433-1A5AA116B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289" y="3962604"/>
            <a:ext cx="11149055" cy="4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defTabSz="1312748">
              <a:spcAft>
                <a:spcPts val="748"/>
              </a:spcAft>
              <a:defRPr/>
            </a:pP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Đáp số : 98 kg</a:t>
            </a:r>
          </a:p>
          <a:p>
            <a:pPr defTabSz="1312748">
              <a:spcAft>
                <a:spcPts val="748"/>
              </a:spcAft>
              <a:defRPr/>
            </a:pPr>
            <a:r>
              <a:rPr lang="en-US" altLang="en-US" sz="3791" b="1">
                <a:solidFill>
                  <a:srgbClr val="7030A0"/>
                </a:solidFill>
                <a:latin typeface="HP001 4 hàng" pitchFamily="34" charset="0"/>
              </a:rPr>
              <a:t>              </a:t>
            </a:r>
            <a:endParaRPr lang="en-US" altLang="en-US" sz="3791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033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10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680450-C10D-457F-AC76-9993BC8CF9E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8051" y="1293759"/>
            <a:ext cx="7343775" cy="5133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497EC2-2500-4BD0-8957-3CDF20E14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752" y="430266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3A96188-92F1-4B0A-B358-8B9C3193C47D}"/>
              </a:ext>
            </a:extLst>
          </p:cNvPr>
          <p:cNvSpPr/>
          <p:nvPr/>
        </p:nvSpPr>
        <p:spPr>
          <a:xfrm>
            <a:off x="3081536" y="77726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2A0915BF-B718-4524-9388-5C94A8A32051}"/>
              </a:ext>
            </a:extLst>
          </p:cNvPr>
          <p:cNvSpPr txBox="1"/>
          <p:nvPr/>
        </p:nvSpPr>
        <p:spPr>
          <a:xfrm>
            <a:off x="3518858" y="777262"/>
            <a:ext cx="779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Bạn nào nói đúng?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4F3B34-80A8-4989-A578-A2F7791899EB}"/>
              </a:ext>
            </a:extLst>
          </p:cNvPr>
          <p:cNvGrpSpPr/>
          <p:nvPr/>
        </p:nvGrpSpPr>
        <p:grpSpPr>
          <a:xfrm>
            <a:off x="843753" y="1293759"/>
            <a:ext cx="3471000" cy="4989887"/>
            <a:chOff x="730153" y="1192305"/>
            <a:chExt cx="3471000" cy="49898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4EABCC-2459-4836-B962-EE58AA331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394" r="79729"/>
            <a:stretch/>
          </p:blipFill>
          <p:spPr>
            <a:xfrm>
              <a:off x="730153" y="1192306"/>
              <a:ext cx="1765136" cy="260597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AFF047-CDA2-4B7A-BE6D-C407D4B8A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1459" r="39664"/>
            <a:stretch/>
          </p:blipFill>
          <p:spPr>
            <a:xfrm>
              <a:off x="2436017" y="1978794"/>
              <a:ext cx="1765136" cy="260597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FF4E10-55D4-4CFD-A576-B61750E68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261" r="2862"/>
            <a:stretch/>
          </p:blipFill>
          <p:spPr>
            <a:xfrm flipH="1">
              <a:off x="1202800" y="3576220"/>
              <a:ext cx="1765136" cy="2605972"/>
            </a:xfrm>
            <a:prstGeom prst="rect">
              <a:avLst/>
            </a:prstGeom>
          </p:spPr>
        </p:pic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C79CDC78-CE83-4B98-9277-64966E0E5E70}"/>
                </a:ext>
              </a:extLst>
            </p:cNvPr>
            <p:cNvSpPr txBox="1"/>
            <p:nvPr/>
          </p:nvSpPr>
          <p:spPr>
            <a:xfrm>
              <a:off x="1202800" y="1192305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>
                  <a:solidFill>
                    <a:srgbClr val="0070C0"/>
                  </a:solidFill>
                </a:rPr>
                <a:t>Hùng</a:t>
              </a: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C1FF1DB4-E709-45B9-89BB-5E82ED0BEFFB}"/>
                </a:ext>
              </a:extLst>
            </p:cNvPr>
            <p:cNvSpPr txBox="1"/>
            <p:nvPr/>
          </p:nvSpPr>
          <p:spPr>
            <a:xfrm>
              <a:off x="2857561" y="1922598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 dirty="0">
                  <a:solidFill>
                    <a:srgbClr val="0070C0"/>
                  </a:solidFill>
                </a:rPr>
                <a:t>Dũng</a:t>
              </a: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4E1A6666-30CB-413E-B8D8-677EAE88A69A}"/>
                </a:ext>
              </a:extLst>
            </p:cNvPr>
            <p:cNvSpPr txBox="1"/>
            <p:nvPr/>
          </p:nvSpPr>
          <p:spPr>
            <a:xfrm>
              <a:off x="2396537" y="5258863"/>
              <a:ext cx="7681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 dirty="0">
                  <a:solidFill>
                    <a:srgbClr val="0070C0"/>
                  </a:solidFill>
                </a:rPr>
                <a:t>Linh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5E964E29-F69A-42D8-8F9E-B0D04DC38E74}"/>
              </a:ext>
            </a:extLst>
          </p:cNvPr>
          <p:cNvSpPr/>
          <p:nvPr/>
        </p:nvSpPr>
        <p:spPr>
          <a:xfrm>
            <a:off x="800173" y="1293759"/>
            <a:ext cx="1808715" cy="26059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222</Words>
  <Application>Microsoft Office PowerPoint</Application>
  <PresentationFormat>Màn hình rộng</PresentationFormat>
  <Paragraphs>61</Paragraphs>
  <Slides>9</Slides>
  <Notes>6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9</vt:i4>
      </vt:variant>
    </vt:vector>
  </HeadingPairs>
  <TitlesOfParts>
    <vt:vector size="26" baseType="lpstr">
      <vt:lpstr>等线</vt:lpstr>
      <vt:lpstr>微软雅黑</vt:lpstr>
      <vt:lpstr>Arial</vt:lpstr>
      <vt:lpstr>Arial-Rounded</vt:lpstr>
      <vt:lpstr>Calibri</vt:lpstr>
      <vt:lpstr>HP001 4 hàng</vt:lpstr>
      <vt:lpstr>ITC Avant Garde Std Bk</vt:lpstr>
      <vt:lpstr>仓耳羽辰体-谷力 W05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1_Office Theme</vt:lpstr>
      <vt:lpstr>3_Office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Đỗ Thanh Huyền</cp:lastModifiedBy>
  <cp:revision>45</cp:revision>
  <dcterms:created xsi:type="dcterms:W3CDTF">2021-07-20T01:55:21Z</dcterms:created>
  <dcterms:modified xsi:type="dcterms:W3CDTF">2022-02-25T00:36:49Z</dcterms:modified>
</cp:coreProperties>
</file>