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 id="2147483693" r:id="rId4"/>
  </p:sldMasterIdLst>
  <p:notesMasterIdLst>
    <p:notesMasterId r:id="rId21"/>
  </p:notesMasterIdLst>
  <p:handoutMasterIdLst>
    <p:handoutMasterId r:id="rId22"/>
  </p:handoutMasterIdLst>
  <p:sldIdLst>
    <p:sldId id="2007577109" r:id="rId5"/>
    <p:sldId id="2007577095" r:id="rId6"/>
    <p:sldId id="2007577096" r:id="rId7"/>
    <p:sldId id="258" r:id="rId8"/>
    <p:sldId id="270" r:id="rId9"/>
    <p:sldId id="271" r:id="rId10"/>
    <p:sldId id="272" r:id="rId11"/>
    <p:sldId id="273" r:id="rId12"/>
    <p:sldId id="274" r:id="rId13"/>
    <p:sldId id="275" r:id="rId14"/>
    <p:sldId id="2007577099" r:id="rId15"/>
    <p:sldId id="2892" r:id="rId16"/>
    <p:sldId id="2901" r:id="rId17"/>
    <p:sldId id="2893" r:id="rId18"/>
    <p:sldId id="2007577108" r:id="rId19"/>
    <p:sldId id="20075770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204" y="9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8/5/2021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A73BD-C5D8-4B63-9CA8-E2BBB6B8FCFD}"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B24B0-82BB-45AA-B7D5-ED64221C1579}" type="slidenum">
              <a:rPr lang="en-US" smtClean="0"/>
              <a:t>‹#›</a:t>
            </a:fld>
            <a:endParaRPr lang="en-US"/>
          </a:p>
        </p:txBody>
      </p:sp>
    </p:spTree>
    <p:extLst>
      <p:ext uri="{BB962C8B-B14F-4D97-AF65-F5344CB8AC3E}">
        <p14:creationId xmlns:p14="http://schemas.microsoft.com/office/powerpoint/2010/main" val="14305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80492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8/5/2021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324602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47794514"/>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2021/8/5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271264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859B-F808-41FB-A704-40845745B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E9940-77FB-487D-ACE0-BBB24946D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D8FB3C-04D2-4423-8265-7AE5099DC970}"/>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5" name="Footer Placeholder 4">
            <a:extLst>
              <a:ext uri="{FF2B5EF4-FFF2-40B4-BE49-F238E27FC236}">
                <a16:creationId xmlns:a16="http://schemas.microsoft.com/office/drawing/2014/main" id="{4CCABECB-DBA6-4947-91A3-7E8521644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BC83C-850A-4F8E-80EB-125C30EF6D4F}"/>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9727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144C-21F2-403F-9E0E-6A4C0D38C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FE4A7-254C-4357-9CF2-4ED0A2735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BAEF0-3745-4901-8954-8DA9FB163FB9}"/>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5" name="Footer Placeholder 4">
            <a:extLst>
              <a:ext uri="{FF2B5EF4-FFF2-40B4-BE49-F238E27FC236}">
                <a16:creationId xmlns:a16="http://schemas.microsoft.com/office/drawing/2014/main" id="{83C1928F-D807-43EE-9821-77AAB63EB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61644-A521-46D5-8B47-E474FD5EC464}"/>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6529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C59EB-C2F6-4F99-8EB1-336F2356D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A1310-95B0-4C77-94CC-BE9F8B1B3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2A6B3-D97A-4224-8DD0-5D5C056E5977}"/>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5" name="Footer Placeholder 4">
            <a:extLst>
              <a:ext uri="{FF2B5EF4-FFF2-40B4-BE49-F238E27FC236}">
                <a16:creationId xmlns:a16="http://schemas.microsoft.com/office/drawing/2014/main" id="{CAC47626-099B-4F65-89B5-8CF30C43F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C9DAA-FDCA-4E73-AA11-615EE629DF76}"/>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695872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8BFBF-8ED5-4CCA-8ACD-1423CC5E3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8922B-4882-4895-B6D1-9A0F00377F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270F4-F1ED-4E27-93F9-C79338DD68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8253C-9CB4-49EE-90DA-12D1D46BA20E}"/>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6" name="Footer Placeholder 5">
            <a:extLst>
              <a:ext uri="{FF2B5EF4-FFF2-40B4-BE49-F238E27FC236}">
                <a16:creationId xmlns:a16="http://schemas.microsoft.com/office/drawing/2014/main" id="{44ADDE5D-A731-4500-8C72-578A23614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81417-1EE5-4714-BF41-CC96EC9134A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3435833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8216-CF98-4F03-9322-8856E669B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8048FD-B710-4695-9B50-32B202CB2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BE973-33D3-449D-951D-1E841F60D6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1A0B06-7D2A-4265-A080-0B3EE2C46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87C55-8B7B-49F6-BAF6-3449DF8E55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3C325C-4B1B-451F-9CBB-6881FAB43962}"/>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8" name="Footer Placeholder 7">
            <a:extLst>
              <a:ext uri="{FF2B5EF4-FFF2-40B4-BE49-F238E27FC236}">
                <a16:creationId xmlns:a16="http://schemas.microsoft.com/office/drawing/2014/main" id="{97566D2B-0565-4A4D-90D8-82C29D1111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5C296-17E5-4CB9-B2AD-67CEF936A991}"/>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170459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505D-E7B4-4A6D-A49D-2C6B1EF3D1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B3E9C-560F-4A83-AD0B-B460F82F0119}"/>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4" name="Footer Placeholder 3">
            <a:extLst>
              <a:ext uri="{FF2B5EF4-FFF2-40B4-BE49-F238E27FC236}">
                <a16:creationId xmlns:a16="http://schemas.microsoft.com/office/drawing/2014/main" id="{EB4AF810-AD0E-4B8E-952B-E7C317537E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3B14A1-D149-4C35-9603-C004562CC29E}"/>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4107978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A4303-FFFE-4728-972F-BAC16AF178E0}"/>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3" name="Footer Placeholder 2">
            <a:extLst>
              <a:ext uri="{FF2B5EF4-FFF2-40B4-BE49-F238E27FC236}">
                <a16:creationId xmlns:a16="http://schemas.microsoft.com/office/drawing/2014/main" id="{D6ABDD29-1DAD-46C9-B4CD-5CC0852D7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60AD6-F39F-4C35-9823-C280542EE6B9}"/>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483212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F3D0-A1C6-4C15-B13E-B7CE420F9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7BC0B-3597-4ADA-9812-8C2156860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57A80-8B49-4C6C-AA35-8FEE8DBCC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A01B2-34E8-4EBB-98B8-ECBF5AB156B6}"/>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6" name="Footer Placeholder 5">
            <a:extLst>
              <a:ext uri="{FF2B5EF4-FFF2-40B4-BE49-F238E27FC236}">
                <a16:creationId xmlns:a16="http://schemas.microsoft.com/office/drawing/2014/main" id="{D459FFD6-31AB-43FD-B219-C796726A5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7A0E0-59D0-407C-9AC3-5DE57336E31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458019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76C2-7501-4631-ABE8-A76B9DACC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3DBF7-9447-4D35-AA6D-FD575C447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82E6E3-87CD-4AF3-8AA7-4C89DA5A6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0F6A4-1BD6-426B-849E-2B08E0789B00}"/>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6" name="Footer Placeholder 5">
            <a:extLst>
              <a:ext uri="{FF2B5EF4-FFF2-40B4-BE49-F238E27FC236}">
                <a16:creationId xmlns:a16="http://schemas.microsoft.com/office/drawing/2014/main" id="{B231E591-7196-4330-81FB-2E36D2734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647E2-BC38-4089-9BB9-F2442CDF5EFD}"/>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1745268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9438-E74E-4B0D-B6F1-A5C9C84B18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216BB7-3303-4F32-9AFD-A1BF1B220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8B5A7-B07F-4D91-8154-D3C304ED2E4F}"/>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5" name="Footer Placeholder 4">
            <a:extLst>
              <a:ext uri="{FF2B5EF4-FFF2-40B4-BE49-F238E27FC236}">
                <a16:creationId xmlns:a16="http://schemas.microsoft.com/office/drawing/2014/main" id="{E0C94839-0CD8-4E53-8A6E-81C76A8F6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42B1F-888F-465A-9993-5F52E284B6B3}"/>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81184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3AC4A1-326F-425F-897E-089D2B9F4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90A29-9ECB-4613-9BF6-8574EAE41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A14EA-21A4-4D26-93E4-F44AC32B8FFB}"/>
              </a:ext>
            </a:extLst>
          </p:cNvPr>
          <p:cNvSpPr>
            <a:spLocks noGrp="1"/>
          </p:cNvSpPr>
          <p:nvPr>
            <p:ph type="dt" sz="half" idx="10"/>
          </p:nvPr>
        </p:nvSpPr>
        <p:spPr/>
        <p:txBody>
          <a:bodyPr/>
          <a:lstStyle/>
          <a:p>
            <a:fld id="{7AB204D0-D7E2-4563-AEFA-F50DF77A8FC4}" type="datetimeFigureOut">
              <a:rPr lang="en-US" smtClean="0"/>
              <a:t>8/5/2021</a:t>
            </a:fld>
            <a:endParaRPr lang="en-US"/>
          </a:p>
        </p:txBody>
      </p:sp>
      <p:sp>
        <p:nvSpPr>
          <p:cNvPr id="5" name="Footer Placeholder 4">
            <a:extLst>
              <a:ext uri="{FF2B5EF4-FFF2-40B4-BE49-F238E27FC236}">
                <a16:creationId xmlns:a16="http://schemas.microsoft.com/office/drawing/2014/main" id="{1E0FEBB7-0A36-40F2-B1DB-6C03CE563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59ACC-3591-4D6E-A39A-ECC60599BCFA}"/>
              </a:ext>
            </a:extLst>
          </p:cNvPr>
          <p:cNvSpPr>
            <a:spLocks noGrp="1"/>
          </p:cNvSpPr>
          <p:nvPr>
            <p:ph type="sldNum" sz="quarter" idx="12"/>
          </p:nvPr>
        </p:nvSpPr>
        <p:spPr/>
        <p:txBody>
          <a:bodyPr/>
          <a:lstStyle/>
          <a:p>
            <a:fld id="{F9A9287E-CF77-4CF8-9D00-D8C56064157C}" type="slidenum">
              <a:rPr lang="en-US" smtClean="0"/>
              <a:t>‹#›</a:t>
            </a:fld>
            <a:endParaRPr lang="en-US"/>
          </a:p>
        </p:txBody>
      </p:sp>
    </p:spTree>
    <p:extLst>
      <p:ext uri="{BB962C8B-B14F-4D97-AF65-F5344CB8AC3E}">
        <p14:creationId xmlns:p14="http://schemas.microsoft.com/office/powerpoint/2010/main" val="272462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2021/8/5</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2021/8/5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8561645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D6D275-C3BC-4E78-B0C3-ED503DC67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4605B8-D4E2-45E2-8F8B-C56C4E0A9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7778C-0E31-4E94-9158-0CF2CF756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204D0-D7E2-4563-AEFA-F50DF77A8FC4}" type="datetimeFigureOut">
              <a:rPr lang="en-US" smtClean="0"/>
              <a:t>8/5/2021</a:t>
            </a:fld>
            <a:endParaRPr lang="en-US"/>
          </a:p>
        </p:txBody>
      </p:sp>
      <p:sp>
        <p:nvSpPr>
          <p:cNvPr id="5" name="Footer Placeholder 4">
            <a:extLst>
              <a:ext uri="{FF2B5EF4-FFF2-40B4-BE49-F238E27FC236}">
                <a16:creationId xmlns:a16="http://schemas.microsoft.com/office/drawing/2014/main" id="{2C8C0BEC-A0D6-4DD5-A1AE-6B4DC2FCD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5E2FFA-6530-48EF-B031-6A2799554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9287E-CF77-4CF8-9D00-D8C56064157C}" type="slidenum">
              <a:rPr lang="en-US" smtClean="0"/>
              <a:t>‹#›</a:t>
            </a:fld>
            <a:endParaRPr lang="en-US"/>
          </a:p>
        </p:txBody>
      </p:sp>
    </p:spTree>
    <p:extLst>
      <p:ext uri="{BB962C8B-B14F-4D97-AF65-F5344CB8AC3E}">
        <p14:creationId xmlns:p14="http://schemas.microsoft.com/office/powerpoint/2010/main" val="20230812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7.wav"/><Relationship Id="rId7" Type="http://schemas.openxmlformats.org/officeDocument/2006/relationships/image" Target="../media/image50.png"/><Relationship Id="rId2" Type="http://schemas.openxmlformats.org/officeDocument/2006/relationships/audio" Target="../media/audio6.wav"/><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5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6.xml"/><Relationship Id="rId18" Type="http://schemas.openxmlformats.org/officeDocument/2006/relationships/image" Target="../media/image42.png"/><Relationship Id="rId26" Type="http://schemas.openxmlformats.org/officeDocument/2006/relationships/image" Target="../media/image47.png"/><Relationship Id="rId3" Type="http://schemas.openxmlformats.org/officeDocument/2006/relationships/audio" Target="../media/audio2.wav"/><Relationship Id="rId21" Type="http://schemas.openxmlformats.org/officeDocument/2006/relationships/slide" Target="slide10.xml"/><Relationship Id="rId7" Type="http://schemas.openxmlformats.org/officeDocument/2006/relationships/image" Target="../media/image34.jpg"/><Relationship Id="rId12" Type="http://schemas.openxmlformats.org/officeDocument/2006/relationships/image" Target="../media/image39.png"/><Relationship Id="rId17" Type="http://schemas.openxmlformats.org/officeDocument/2006/relationships/slide" Target="slide8.xml"/><Relationship Id="rId25" Type="http://schemas.microsoft.com/office/2007/relationships/hdphoto" Target="../media/hdphoto1.wdp"/><Relationship Id="rId2" Type="http://schemas.openxmlformats.org/officeDocument/2006/relationships/audio" Target="../media/audio1.wav"/><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audio" Target="../media/audio5.wav"/><Relationship Id="rId11" Type="http://schemas.openxmlformats.org/officeDocument/2006/relationships/image" Target="../media/image38.png"/><Relationship Id="rId24"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slide" Target="slide7.xml"/><Relationship Id="rId23" Type="http://schemas.openxmlformats.org/officeDocument/2006/relationships/image" Target="../media/image45.jpeg"/><Relationship Id="rId10" Type="http://schemas.openxmlformats.org/officeDocument/2006/relationships/image" Target="../media/image37.gif"/><Relationship Id="rId19" Type="http://schemas.openxmlformats.org/officeDocument/2006/relationships/slide" Target="slide9.xml"/><Relationship Id="rId4" Type="http://schemas.openxmlformats.org/officeDocument/2006/relationships/audio" Target="../media/audio3.wav"/><Relationship Id="rId9" Type="http://schemas.openxmlformats.org/officeDocument/2006/relationships/image" Target="../media/image36.gif"/><Relationship Id="rId14" Type="http://schemas.openxmlformats.org/officeDocument/2006/relationships/image" Target="../media/image40.png"/><Relationship Id="rId22" Type="http://schemas.openxmlformats.org/officeDocument/2006/relationships/image" Target="../media/image44.png"/><Relationship Id="rId27"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7.wav"/><Relationship Id="rId7" Type="http://schemas.openxmlformats.org/officeDocument/2006/relationships/image" Target="../media/image50.png"/><Relationship Id="rId2" Type="http://schemas.openxmlformats.org/officeDocument/2006/relationships/audio" Target="../media/audio6.wav"/><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7.wav"/><Relationship Id="rId7" Type="http://schemas.openxmlformats.org/officeDocument/2006/relationships/image" Target="../media/image50.png"/><Relationship Id="rId2" Type="http://schemas.openxmlformats.org/officeDocument/2006/relationships/audio" Target="../media/audio6.wav"/><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49.jp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6.wav"/><Relationship Id="rId7" Type="http://schemas.openxmlformats.org/officeDocument/2006/relationships/image" Target="../media/image50.png"/><Relationship Id="rId2" Type="http://schemas.openxmlformats.org/officeDocument/2006/relationships/audio" Target="../media/audio7.wav"/><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49.jp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6.wav"/><Relationship Id="rId7" Type="http://schemas.openxmlformats.org/officeDocument/2006/relationships/image" Target="../media/image50.png"/><Relationship Id="rId2" Type="http://schemas.openxmlformats.org/officeDocument/2006/relationships/audio" Target="../media/audio7.wav"/><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x 3=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44621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3F4EC883-CAF8-4487-9264-F4CDCA3BE643}"/>
              </a:ext>
            </a:extLst>
          </p:cNvPr>
          <p:cNvPicPr>
            <a:picLocks noChangeAspect="1" noChangeArrowheads="1"/>
          </p:cNvPicPr>
          <p:nvPr/>
        </p:nvPicPr>
        <p:blipFill>
          <a:blip r:embed="rId2" cstate="print"/>
          <a:srcRect/>
          <a:stretch>
            <a:fillRect/>
          </a:stretch>
        </p:blipFill>
        <p:spPr bwMode="auto">
          <a:xfrm>
            <a:off x="730152" y="424509"/>
            <a:ext cx="2237784" cy="863493"/>
          </a:xfrm>
          <a:prstGeom prst="rect">
            <a:avLst/>
          </a:prstGeom>
          <a:noFill/>
        </p:spPr>
      </p:pic>
      <p:sp>
        <p:nvSpPr>
          <p:cNvPr id="3" name="Oval 2">
            <a:extLst>
              <a:ext uri="{FF2B5EF4-FFF2-40B4-BE49-F238E27FC236}">
                <a16:creationId xmlns:a16="http://schemas.microsoft.com/office/drawing/2014/main" id="{EBA173B2-C201-45C6-A93A-CDC4685CD1BB}"/>
              </a:ext>
            </a:extLst>
          </p:cNvPr>
          <p:cNvSpPr/>
          <p:nvPr/>
        </p:nvSpPr>
        <p:spPr>
          <a:xfrm>
            <a:off x="2967362" y="786913"/>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4A891CF6-E7DD-4923-9327-3BA985182179}"/>
              </a:ext>
            </a:extLst>
          </p:cNvPr>
          <p:cNvGrpSpPr/>
          <p:nvPr/>
        </p:nvGrpSpPr>
        <p:grpSpPr>
          <a:xfrm>
            <a:off x="3585169" y="806878"/>
            <a:ext cx="1081046" cy="461666"/>
            <a:chOff x="1870518" y="1440653"/>
            <a:chExt cx="1081046" cy="451509"/>
          </a:xfrm>
        </p:grpSpPr>
        <p:grpSp>
          <p:nvGrpSpPr>
            <p:cNvPr id="5" name="Group 4">
              <a:extLst>
                <a:ext uri="{FF2B5EF4-FFF2-40B4-BE49-F238E27FC236}">
                  <a16:creationId xmlns:a16="http://schemas.microsoft.com/office/drawing/2014/main" id="{1BEFA404-8EF7-49AB-81D0-EB5023228510}"/>
                </a:ext>
              </a:extLst>
            </p:cNvPr>
            <p:cNvGrpSpPr/>
            <p:nvPr/>
          </p:nvGrpSpPr>
          <p:grpSpPr>
            <a:xfrm>
              <a:off x="1870518" y="1440654"/>
              <a:ext cx="758382" cy="451508"/>
              <a:chOff x="1870518" y="1440654"/>
              <a:chExt cx="758382" cy="451508"/>
            </a:xfrm>
          </p:grpSpPr>
          <p:sp>
            <p:nvSpPr>
              <p:cNvPr id="7" name="Rectangle: Rounded Corners 6">
                <a:extLst>
                  <a:ext uri="{FF2B5EF4-FFF2-40B4-BE49-F238E27FC236}">
                    <a16:creationId xmlns:a16="http://schemas.microsoft.com/office/drawing/2014/main" id="{3764BF9C-AE93-49A4-9190-C41F6011A9C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A1FE751-E498-4382-B9C5-73CF72BB4F8B}"/>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6" name="TextBox 5">
              <a:extLst>
                <a:ext uri="{FF2B5EF4-FFF2-40B4-BE49-F238E27FC236}">
                  <a16:creationId xmlns:a16="http://schemas.microsoft.com/office/drawing/2014/main" id="{64916CB8-CBFC-47B7-90AC-418BEE8A3501}"/>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aphicFrame>
        <p:nvGraphicFramePr>
          <p:cNvPr id="9" name="Table 17">
            <a:extLst>
              <a:ext uri="{FF2B5EF4-FFF2-40B4-BE49-F238E27FC236}">
                <a16:creationId xmlns:a16="http://schemas.microsoft.com/office/drawing/2014/main" id="{A91185BB-1300-4B86-A933-BA9DDD995CF9}"/>
              </a:ext>
            </a:extLst>
          </p:cNvPr>
          <p:cNvGraphicFramePr>
            <a:graphicFrameLocks noGrp="1"/>
          </p:cNvGraphicFramePr>
          <p:nvPr/>
        </p:nvGraphicFramePr>
        <p:xfrm>
          <a:off x="1978480" y="1694186"/>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0" name="TextBox 9">
            <a:extLst>
              <a:ext uri="{FF2B5EF4-FFF2-40B4-BE49-F238E27FC236}">
                <a16:creationId xmlns:a16="http://schemas.microsoft.com/office/drawing/2014/main" id="{7C033D18-6959-441A-ACBC-AC214B087229}"/>
              </a:ext>
            </a:extLst>
          </p:cNvPr>
          <p:cNvSpPr txBox="1"/>
          <p:nvPr/>
        </p:nvSpPr>
        <p:spPr>
          <a:xfrm>
            <a:off x="4869200" y="2939922"/>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a:t>
            </a:r>
          </a:p>
        </p:txBody>
      </p:sp>
      <p:sp>
        <p:nvSpPr>
          <p:cNvPr id="11" name="TextBox 10">
            <a:extLst>
              <a:ext uri="{FF2B5EF4-FFF2-40B4-BE49-F238E27FC236}">
                <a16:creationId xmlns:a16="http://schemas.microsoft.com/office/drawing/2014/main" id="{233ECA2F-BEEB-42CF-BC2F-1CCC86A79AFD}"/>
              </a:ext>
            </a:extLst>
          </p:cNvPr>
          <p:cNvSpPr txBox="1"/>
          <p:nvPr/>
        </p:nvSpPr>
        <p:spPr>
          <a:xfrm>
            <a:off x="5921933" y="2934941"/>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12" name="TextBox 11">
            <a:extLst>
              <a:ext uri="{FF2B5EF4-FFF2-40B4-BE49-F238E27FC236}">
                <a16:creationId xmlns:a16="http://schemas.microsoft.com/office/drawing/2014/main" id="{31CBCAD6-99B0-47ED-9DED-52C2E72296FA}"/>
              </a:ext>
            </a:extLst>
          </p:cNvPr>
          <p:cNvSpPr txBox="1"/>
          <p:nvPr/>
        </p:nvSpPr>
        <p:spPr>
          <a:xfrm>
            <a:off x="7010044" y="2929960"/>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16</a:t>
            </a:r>
          </a:p>
        </p:txBody>
      </p:sp>
      <p:sp>
        <p:nvSpPr>
          <p:cNvPr id="13" name="TextBox 12">
            <a:extLst>
              <a:ext uri="{FF2B5EF4-FFF2-40B4-BE49-F238E27FC236}">
                <a16:creationId xmlns:a16="http://schemas.microsoft.com/office/drawing/2014/main" id="{B823A5B2-A535-42E9-A72C-6EC66535275F}"/>
              </a:ext>
            </a:extLst>
          </p:cNvPr>
          <p:cNvSpPr txBox="1"/>
          <p:nvPr/>
        </p:nvSpPr>
        <p:spPr>
          <a:xfrm>
            <a:off x="8125369" y="2924979"/>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18</a:t>
            </a:r>
          </a:p>
        </p:txBody>
      </p:sp>
      <p:sp>
        <p:nvSpPr>
          <p:cNvPr id="14" name="TextBox 13">
            <a:extLst>
              <a:ext uri="{FF2B5EF4-FFF2-40B4-BE49-F238E27FC236}">
                <a16:creationId xmlns:a16="http://schemas.microsoft.com/office/drawing/2014/main" id="{F53034C4-E9A4-4B3D-B934-633E12158ACB}"/>
              </a:ext>
            </a:extLst>
          </p:cNvPr>
          <p:cNvSpPr txBox="1"/>
          <p:nvPr/>
        </p:nvSpPr>
        <p:spPr>
          <a:xfrm>
            <a:off x="9308728" y="2919998"/>
            <a:ext cx="748822"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20</a:t>
            </a:r>
          </a:p>
        </p:txBody>
      </p:sp>
      <p:sp>
        <p:nvSpPr>
          <p:cNvPr id="15" name="TextBox 14">
            <a:extLst>
              <a:ext uri="{FF2B5EF4-FFF2-40B4-BE49-F238E27FC236}">
                <a16:creationId xmlns:a16="http://schemas.microsoft.com/office/drawing/2014/main" id="{54591C02-9A8F-4980-8B61-31E0B72B7051}"/>
              </a:ext>
            </a:extLst>
          </p:cNvPr>
          <p:cNvSpPr txBox="1"/>
          <p:nvPr/>
        </p:nvSpPr>
        <p:spPr>
          <a:xfrm>
            <a:off x="1077010" y="1694186"/>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16" name="TextBox 15">
            <a:extLst>
              <a:ext uri="{FF2B5EF4-FFF2-40B4-BE49-F238E27FC236}">
                <a16:creationId xmlns:a16="http://schemas.microsoft.com/office/drawing/2014/main" id="{7250D20F-D3C8-45A6-9F59-7AFD4E3E87EE}"/>
              </a:ext>
            </a:extLst>
          </p:cNvPr>
          <p:cNvSpPr txBox="1"/>
          <p:nvPr/>
        </p:nvSpPr>
        <p:spPr>
          <a:xfrm>
            <a:off x="1077009" y="3762471"/>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graphicFrame>
        <p:nvGraphicFramePr>
          <p:cNvPr id="17" name="Table 17">
            <a:extLst>
              <a:ext uri="{FF2B5EF4-FFF2-40B4-BE49-F238E27FC236}">
                <a16:creationId xmlns:a16="http://schemas.microsoft.com/office/drawing/2014/main" id="{20780316-AA09-4DE2-8617-F7E088C2C84B}"/>
              </a:ext>
            </a:extLst>
          </p:cNvPr>
          <p:cNvGraphicFramePr>
            <a:graphicFrameLocks noGrp="1"/>
          </p:cNvGraphicFramePr>
          <p:nvPr/>
        </p:nvGraphicFramePr>
        <p:xfrm>
          <a:off x="1978480" y="4021255"/>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18" name="TextBox 17">
            <a:extLst>
              <a:ext uri="{FF2B5EF4-FFF2-40B4-BE49-F238E27FC236}">
                <a16:creationId xmlns:a16="http://schemas.microsoft.com/office/drawing/2014/main" id="{BB24B448-2B28-4286-98E2-0CCE1FFEA085}"/>
              </a:ext>
            </a:extLst>
          </p:cNvPr>
          <p:cNvSpPr txBox="1"/>
          <p:nvPr/>
        </p:nvSpPr>
        <p:spPr>
          <a:xfrm>
            <a:off x="4869200"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id="{8179EA69-C23A-4558-85CB-568741F3CEF7}"/>
              </a:ext>
            </a:extLst>
          </p:cNvPr>
          <p:cNvSpPr txBox="1"/>
          <p:nvPr/>
        </p:nvSpPr>
        <p:spPr>
          <a:xfrm>
            <a:off x="5940983"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0" name="TextBox 19">
            <a:extLst>
              <a:ext uri="{FF2B5EF4-FFF2-40B4-BE49-F238E27FC236}">
                <a16:creationId xmlns:a16="http://schemas.microsoft.com/office/drawing/2014/main" id="{D64ADF2E-CA0F-4E20-8485-A8E1A133F02A}"/>
              </a:ext>
            </a:extLst>
          </p:cNvPr>
          <p:cNvSpPr txBox="1"/>
          <p:nvPr/>
        </p:nvSpPr>
        <p:spPr>
          <a:xfrm>
            <a:off x="7010044" y="5382166"/>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1" name="TextBox 20">
            <a:extLst>
              <a:ext uri="{FF2B5EF4-FFF2-40B4-BE49-F238E27FC236}">
                <a16:creationId xmlns:a16="http://schemas.microsoft.com/office/drawing/2014/main" id="{3901FB8C-0911-480C-9A5E-68927C2E4357}"/>
              </a:ext>
            </a:extLst>
          </p:cNvPr>
          <p:cNvSpPr txBox="1"/>
          <p:nvPr/>
        </p:nvSpPr>
        <p:spPr>
          <a:xfrm>
            <a:off x="8157639" y="5374695"/>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7</a:t>
            </a:r>
          </a:p>
        </p:txBody>
      </p:sp>
      <p:sp>
        <p:nvSpPr>
          <p:cNvPr id="22" name="TextBox 21">
            <a:extLst>
              <a:ext uri="{FF2B5EF4-FFF2-40B4-BE49-F238E27FC236}">
                <a16:creationId xmlns:a16="http://schemas.microsoft.com/office/drawing/2014/main" id="{F42A261D-3E6C-4858-84F1-EE2B76EA9CC7}"/>
              </a:ext>
            </a:extLst>
          </p:cNvPr>
          <p:cNvSpPr txBox="1"/>
          <p:nvPr/>
        </p:nvSpPr>
        <p:spPr>
          <a:xfrm>
            <a:off x="9282555" y="5389638"/>
            <a:ext cx="771304" cy="584775"/>
          </a:xfrm>
          <a:prstGeom prst="rect">
            <a:avLst/>
          </a:prstGeom>
          <a:solidFill>
            <a:schemeClr val="bg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9</a:t>
            </a:r>
          </a:p>
        </p:txBody>
      </p:sp>
    </p:spTree>
    <p:extLst>
      <p:ext uri="{BB962C8B-B14F-4D97-AF65-F5344CB8AC3E}">
        <p14:creationId xmlns:p14="http://schemas.microsoft.com/office/powerpoint/2010/main" val="264709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Effect transition="in" filter="fade">
                                      <p:cBhvr>
                                        <p:cTn id="91" dur="5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p:bldP spid="16" grpId="0"/>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pic>
        <p:nvPicPr>
          <p:cNvPr id="15" name="Picture 14">
            <a:extLst>
              <a:ext uri="{FF2B5EF4-FFF2-40B4-BE49-F238E27FC236}">
                <a16:creationId xmlns:a16="http://schemas.microsoft.com/office/drawing/2014/main" id="{94618D3B-72ED-488E-821A-A81E8098333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82276" y="1023359"/>
            <a:ext cx="8981777" cy="2615973"/>
          </a:xfrm>
          <a:prstGeom prst="rect">
            <a:avLst/>
          </a:prstGeom>
        </p:spPr>
      </p:pic>
      <p:pic>
        <p:nvPicPr>
          <p:cNvPr id="16" name="Picture 15">
            <a:extLst>
              <a:ext uri="{FF2B5EF4-FFF2-40B4-BE49-F238E27FC236}">
                <a16:creationId xmlns:a16="http://schemas.microsoft.com/office/drawing/2014/main" id="{D5E48977-74BC-4E2F-ACAB-731CD23328B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712467" y="3488113"/>
            <a:ext cx="8897257" cy="3030175"/>
          </a:xfrm>
          <a:prstGeom prst="rect">
            <a:avLst/>
          </a:prstGeom>
        </p:spPr>
      </p:pic>
      <p:pic>
        <p:nvPicPr>
          <p:cNvPr id="17" name="Picture 16" descr="C:\Users\TUAN\Downloads\Luyện tập 1.png">
            <a:extLst>
              <a:ext uri="{FF2B5EF4-FFF2-40B4-BE49-F238E27FC236}">
                <a16:creationId xmlns:a16="http://schemas.microsoft.com/office/drawing/2014/main" id="{E8A850D0-32AC-475F-948E-11ED9913FF1F}"/>
              </a:ext>
            </a:extLst>
          </p:cNvPr>
          <p:cNvPicPr>
            <a:picLocks noChangeAspect="1" noChangeArrowheads="1"/>
          </p:cNvPicPr>
          <p:nvPr/>
        </p:nvPicPr>
        <p:blipFill>
          <a:blip r:embed="rId7" cstate="print"/>
          <a:srcRect/>
          <a:stretch>
            <a:fillRect/>
          </a:stretch>
        </p:blipFill>
        <p:spPr bwMode="auto">
          <a:xfrm>
            <a:off x="730152" y="584000"/>
            <a:ext cx="2237784" cy="863493"/>
          </a:xfrm>
          <a:prstGeom prst="rect">
            <a:avLst/>
          </a:prstGeom>
          <a:noFill/>
        </p:spPr>
      </p:pic>
      <p:sp>
        <p:nvSpPr>
          <p:cNvPr id="18" name="Oval 17">
            <a:extLst>
              <a:ext uri="{FF2B5EF4-FFF2-40B4-BE49-F238E27FC236}">
                <a16:creationId xmlns:a16="http://schemas.microsoft.com/office/drawing/2014/main" id="{AD7184BE-158E-4645-91D7-3FC44FDAF0C1}"/>
              </a:ext>
            </a:extLst>
          </p:cNvPr>
          <p:cNvSpPr/>
          <p:nvPr/>
        </p:nvSpPr>
        <p:spPr>
          <a:xfrm>
            <a:off x="2967362" y="946404"/>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B2FFC27A-7CAF-48AB-A284-7C2D4F3753E2}"/>
              </a:ext>
            </a:extLst>
          </p:cNvPr>
          <p:cNvGrpSpPr/>
          <p:nvPr/>
        </p:nvGrpSpPr>
        <p:grpSpPr>
          <a:xfrm>
            <a:off x="3585169" y="966369"/>
            <a:ext cx="1081046" cy="461666"/>
            <a:chOff x="1870518" y="1440653"/>
            <a:chExt cx="1081046" cy="451509"/>
          </a:xfrm>
        </p:grpSpPr>
        <p:grpSp>
          <p:nvGrpSpPr>
            <p:cNvPr id="20" name="Group 19">
              <a:extLst>
                <a:ext uri="{FF2B5EF4-FFF2-40B4-BE49-F238E27FC236}">
                  <a16:creationId xmlns:a16="http://schemas.microsoft.com/office/drawing/2014/main" id="{369C33AC-AF27-4D86-8C38-AFEC237EB2D4}"/>
                </a:ext>
              </a:extLst>
            </p:cNvPr>
            <p:cNvGrpSpPr/>
            <p:nvPr/>
          </p:nvGrpSpPr>
          <p:grpSpPr>
            <a:xfrm>
              <a:off x="1870518" y="1440654"/>
              <a:ext cx="758382" cy="451508"/>
              <a:chOff x="1870518" y="1440654"/>
              <a:chExt cx="758382" cy="451508"/>
            </a:xfrm>
          </p:grpSpPr>
          <p:sp>
            <p:nvSpPr>
              <p:cNvPr id="22" name="Rectangle: Rounded Corners 21">
                <a:extLst>
                  <a:ext uri="{FF2B5EF4-FFF2-40B4-BE49-F238E27FC236}">
                    <a16:creationId xmlns:a16="http://schemas.microsoft.com/office/drawing/2014/main" id="{5FFA80C8-D991-42C7-A5AD-498702C104D1}"/>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4C350A9D-8DFC-456D-B236-BA76CD83AE95}"/>
                  </a:ext>
                </a:extLst>
              </p:cNvPr>
              <p:cNvSpPr txBox="1"/>
              <p:nvPr/>
            </p:nvSpPr>
            <p:spPr>
              <a:xfrm>
                <a:off x="1969023" y="1440654"/>
                <a:ext cx="492443"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a:t>
                </a:r>
              </a:p>
            </p:txBody>
          </p:sp>
        </p:grpSp>
        <p:sp>
          <p:nvSpPr>
            <p:cNvPr id="21" name="TextBox 20">
              <a:extLst>
                <a:ext uri="{FF2B5EF4-FFF2-40B4-BE49-F238E27FC236}">
                  <a16:creationId xmlns:a16="http://schemas.microsoft.com/office/drawing/2014/main" id="{9CD0416B-1E05-4891-A3A4-29028A155BF3}"/>
                </a:ext>
              </a:extLst>
            </p:cNvPr>
            <p:cNvSpPr txBox="1"/>
            <p:nvPr/>
          </p:nvSpPr>
          <p:spPr>
            <a:xfrm>
              <a:off x="2630642" y="1440653"/>
              <a:ext cx="320922" cy="451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4" name="TextBox 23">
            <a:extLst>
              <a:ext uri="{FF2B5EF4-FFF2-40B4-BE49-F238E27FC236}">
                <a16:creationId xmlns:a16="http://schemas.microsoft.com/office/drawing/2014/main" id="{30AD24A1-048F-4B4D-9ECD-93BACAD471D1}"/>
              </a:ext>
            </a:extLst>
          </p:cNvPr>
          <p:cNvSpPr txBox="1"/>
          <p:nvPr/>
        </p:nvSpPr>
        <p:spPr>
          <a:xfrm>
            <a:off x="1077010" y="1853677"/>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5" name="TextBox 24">
            <a:extLst>
              <a:ext uri="{FF2B5EF4-FFF2-40B4-BE49-F238E27FC236}">
                <a16:creationId xmlns:a16="http://schemas.microsoft.com/office/drawing/2014/main" id="{E7B0172A-C35D-4773-9007-6F9356A79039}"/>
              </a:ext>
            </a:extLst>
          </p:cNvPr>
          <p:cNvSpPr txBox="1"/>
          <p:nvPr/>
        </p:nvSpPr>
        <p:spPr>
          <a:xfrm>
            <a:off x="1077009" y="3921962"/>
            <a:ext cx="458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sp>
        <p:nvSpPr>
          <p:cNvPr id="26" name="TextBox 25">
            <a:extLst>
              <a:ext uri="{FF2B5EF4-FFF2-40B4-BE49-F238E27FC236}">
                <a16:creationId xmlns:a16="http://schemas.microsoft.com/office/drawing/2014/main" id="{49CA1785-D7E4-4134-B132-37DCC0913EF2}"/>
              </a:ext>
            </a:extLst>
          </p:cNvPr>
          <p:cNvSpPr txBox="1"/>
          <p:nvPr/>
        </p:nvSpPr>
        <p:spPr>
          <a:xfrm>
            <a:off x="5289625" y="2347869"/>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7" name="TextBox 26">
            <a:extLst>
              <a:ext uri="{FF2B5EF4-FFF2-40B4-BE49-F238E27FC236}">
                <a16:creationId xmlns:a16="http://schemas.microsoft.com/office/drawing/2014/main" id="{2064EFE9-A08F-4847-8B69-3F2755A35317}"/>
              </a:ext>
            </a:extLst>
          </p:cNvPr>
          <p:cNvSpPr txBox="1"/>
          <p:nvPr/>
        </p:nvSpPr>
        <p:spPr>
          <a:xfrm>
            <a:off x="8195367" y="2347869"/>
            <a:ext cx="595035"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p>
        </p:txBody>
      </p:sp>
      <p:sp>
        <p:nvSpPr>
          <p:cNvPr id="28" name="TextBox 27">
            <a:extLst>
              <a:ext uri="{FF2B5EF4-FFF2-40B4-BE49-F238E27FC236}">
                <a16:creationId xmlns:a16="http://schemas.microsoft.com/office/drawing/2014/main" id="{14BF34D3-9269-46BE-9615-5AE41CE88EC9}"/>
              </a:ext>
            </a:extLst>
          </p:cNvPr>
          <p:cNvSpPr txBox="1"/>
          <p:nvPr/>
        </p:nvSpPr>
        <p:spPr>
          <a:xfrm>
            <a:off x="4672453" y="4269785"/>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p>
        </p:txBody>
      </p:sp>
      <p:sp>
        <p:nvSpPr>
          <p:cNvPr id="29" name="TextBox 28">
            <a:extLst>
              <a:ext uri="{FF2B5EF4-FFF2-40B4-BE49-F238E27FC236}">
                <a16:creationId xmlns:a16="http://schemas.microsoft.com/office/drawing/2014/main" id="{4A677478-47D8-4F1A-9604-2450F7C861B4}"/>
              </a:ext>
            </a:extLst>
          </p:cNvPr>
          <p:cNvSpPr txBox="1"/>
          <p:nvPr/>
        </p:nvSpPr>
        <p:spPr>
          <a:xfrm>
            <a:off x="6791539" y="4988686"/>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0" name="TextBox 29">
            <a:extLst>
              <a:ext uri="{FF2B5EF4-FFF2-40B4-BE49-F238E27FC236}">
                <a16:creationId xmlns:a16="http://schemas.microsoft.com/office/drawing/2014/main" id="{7CA7DC5E-C535-4000-B8C7-F40ABD8EC606}"/>
              </a:ext>
            </a:extLst>
          </p:cNvPr>
          <p:cNvSpPr txBox="1"/>
          <p:nvPr/>
        </p:nvSpPr>
        <p:spPr>
          <a:xfrm>
            <a:off x="9186396" y="4183572"/>
            <a:ext cx="441147" cy="646331"/>
          </a:xfrm>
          <a:prstGeom prst="rect">
            <a:avLst/>
          </a:prstGeom>
          <a:solidFill>
            <a:schemeClr val="bg1"/>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92103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EBD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3869-AB1E-43BC-9972-E551A286EE2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7" name="Picture 6" descr="C:\Users\TUAN\Downloads\Luyện tập 1.png">
            <a:extLst>
              <a:ext uri="{FF2B5EF4-FFF2-40B4-BE49-F238E27FC236}">
                <a16:creationId xmlns:a16="http://schemas.microsoft.com/office/drawing/2014/main" id="{BF4D41B1-9FF8-4D68-8B25-75B3CDD3BD32}"/>
              </a:ext>
            </a:extLst>
          </p:cNvPr>
          <p:cNvPicPr>
            <a:picLocks noChangeAspect="1" noChangeArrowheads="1"/>
          </p:cNvPicPr>
          <p:nvPr/>
        </p:nvPicPr>
        <p:blipFill>
          <a:blip r:embed="rId5" cstate="print"/>
          <a:srcRect/>
          <a:stretch>
            <a:fillRect/>
          </a:stretch>
        </p:blipFill>
        <p:spPr bwMode="auto">
          <a:xfrm>
            <a:off x="730152" y="328812"/>
            <a:ext cx="2237784" cy="863493"/>
          </a:xfrm>
          <a:prstGeom prst="rect">
            <a:avLst/>
          </a:prstGeom>
          <a:noFill/>
        </p:spPr>
      </p:pic>
      <p:sp>
        <p:nvSpPr>
          <p:cNvPr id="8" name="Oval 7">
            <a:extLst>
              <a:ext uri="{FF2B5EF4-FFF2-40B4-BE49-F238E27FC236}">
                <a16:creationId xmlns:a16="http://schemas.microsoft.com/office/drawing/2014/main" id="{BB63275D-3890-4D55-A3C2-87B211415FFA}"/>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54141FFC-0398-4AD6-88F6-6B6943CDFF3F}"/>
              </a:ext>
            </a:extLst>
          </p:cNvPr>
          <p:cNvSpPr txBox="1"/>
          <p:nvPr/>
        </p:nvSpPr>
        <p:spPr>
          <a:xfrm>
            <a:off x="3405258" y="361308"/>
            <a:ext cx="7828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Mèo câu được các con cá ghi phép tính có kết quả là số trên áo của nó.</a:t>
            </a:r>
          </a:p>
        </p:txBody>
      </p:sp>
      <p:sp>
        <p:nvSpPr>
          <p:cNvPr id="10" name="TextBox 9">
            <a:extLst>
              <a:ext uri="{FF2B5EF4-FFF2-40B4-BE49-F238E27FC236}">
                <a16:creationId xmlns:a16="http://schemas.microsoft.com/office/drawing/2014/main" id="{36B2DF3A-78DC-470A-AFA5-CE60F5951229}"/>
              </a:ext>
            </a:extLst>
          </p:cNvPr>
          <p:cNvSpPr txBox="1"/>
          <p:nvPr/>
        </p:nvSpPr>
        <p:spPr>
          <a:xfrm>
            <a:off x="1411401" y="5442945"/>
            <a:ext cx="58625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Mỗi con mèo câu được bao nhiêu con cá?</a:t>
            </a:r>
          </a:p>
        </p:txBody>
      </p:sp>
      <p:grpSp>
        <p:nvGrpSpPr>
          <p:cNvPr id="11" name="Group 10">
            <a:extLst>
              <a:ext uri="{FF2B5EF4-FFF2-40B4-BE49-F238E27FC236}">
                <a16:creationId xmlns:a16="http://schemas.microsoft.com/office/drawing/2014/main" id="{35B73179-E7D3-4B81-AF09-BB977757A73A}"/>
              </a:ext>
            </a:extLst>
          </p:cNvPr>
          <p:cNvGrpSpPr/>
          <p:nvPr/>
        </p:nvGrpSpPr>
        <p:grpSpPr>
          <a:xfrm>
            <a:off x="3665484" y="1633759"/>
            <a:ext cx="662828" cy="662828"/>
            <a:chOff x="1750173" y="2926500"/>
            <a:chExt cx="662828" cy="662828"/>
          </a:xfrm>
        </p:grpSpPr>
        <p:sp>
          <p:nvSpPr>
            <p:cNvPr id="12" name="Oval 11">
              <a:extLst>
                <a:ext uri="{FF2B5EF4-FFF2-40B4-BE49-F238E27FC236}">
                  <a16:creationId xmlns:a16="http://schemas.microsoft.com/office/drawing/2014/main" id="{BFF1AA7D-8F34-4312-B152-5EC4E2ECB3F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B6C22CD-3872-4512-A01D-C7CB759CF74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CDD5CA57-F3DB-44E9-9AE3-D37427096C09}"/>
              </a:ext>
            </a:extLst>
          </p:cNvPr>
          <p:cNvGrpSpPr/>
          <p:nvPr/>
        </p:nvGrpSpPr>
        <p:grpSpPr>
          <a:xfrm>
            <a:off x="5576346" y="1421093"/>
            <a:ext cx="662828" cy="662828"/>
            <a:chOff x="1750173" y="2926500"/>
            <a:chExt cx="662828" cy="662828"/>
          </a:xfrm>
        </p:grpSpPr>
        <p:sp>
          <p:nvSpPr>
            <p:cNvPr id="15" name="Oval 14">
              <a:extLst>
                <a:ext uri="{FF2B5EF4-FFF2-40B4-BE49-F238E27FC236}">
                  <a16:creationId xmlns:a16="http://schemas.microsoft.com/office/drawing/2014/main" id="{8DCCEE8E-48A2-4CFA-A22B-CB85DD7D9F2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90F7B733-129E-4F8C-8757-06AB545052C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EEC25D5-1073-489E-BF62-B4AEA757D124}"/>
              </a:ext>
            </a:extLst>
          </p:cNvPr>
          <p:cNvGrpSpPr/>
          <p:nvPr/>
        </p:nvGrpSpPr>
        <p:grpSpPr>
          <a:xfrm>
            <a:off x="3242869" y="2714892"/>
            <a:ext cx="662828" cy="662828"/>
            <a:chOff x="1750173" y="2926500"/>
            <a:chExt cx="662828" cy="662828"/>
          </a:xfrm>
        </p:grpSpPr>
        <p:sp>
          <p:nvSpPr>
            <p:cNvPr id="18" name="Oval 17">
              <a:extLst>
                <a:ext uri="{FF2B5EF4-FFF2-40B4-BE49-F238E27FC236}">
                  <a16:creationId xmlns:a16="http://schemas.microsoft.com/office/drawing/2014/main" id="{671C7195-4CA1-47E5-9C5C-700C530432E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8F4159BF-0F40-45B5-9254-AA6F1B8182A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2DCFFFB5-26DC-44D8-A4F9-0B32E6D0960E}"/>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F3347DF0-B230-4654-B425-B26344DFB2A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DCA379F4-3242-4F0D-9C73-97BCD1E83FE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CE07A103-6E15-4959-BBC1-5838D16C1E05}"/>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40ABA0D1-150E-4675-B5BF-3708C69C3A2B}"/>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ABA9F682-EC70-4FFC-ADF7-277BA3254BCC}"/>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0AFBAF72-7994-4171-880E-9E1F8E009DAD}"/>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E7307176-6BA6-4013-AE54-2A2DE6915AF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6B69E429-68BE-422A-B418-3206592ED379}"/>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D9C4F492-89E9-47C3-8434-129EDF5E95A8}"/>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44858F2F-D362-49BE-A1D7-9A38123175C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77EE7A14-5111-46CC-8A8C-F87970401C91}"/>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8</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3333AC4-E9D3-4C60-9D61-7A00BAC870EB}"/>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222FD1CD-F60A-48FF-A547-98181DB2EE3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615F341-FC8D-4734-832F-1DFBDCA3C403}"/>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0D1F6F40-6738-4516-B019-99392E2A00BF}"/>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0CB26881-864A-45BE-BB35-35AF87538E62}"/>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26</a:t>
              </a:r>
              <a:endPar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4A6623DE-0973-4AF0-A07D-524C782497DE}"/>
                </a:ext>
              </a:extLst>
            </p:cNvPr>
            <p:cNvSpPr txBox="1"/>
            <p:nvPr/>
          </p:nvSpPr>
          <p:spPr>
            <a:xfrm>
              <a:off x="1776676" y="2967336"/>
              <a:ext cx="636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Rounded Corners 37">
            <a:extLst>
              <a:ext uri="{FF2B5EF4-FFF2-40B4-BE49-F238E27FC236}">
                <a16:creationId xmlns:a16="http://schemas.microsoft.com/office/drawing/2014/main" id="{4EA3BFF2-BF5F-45AF-A2F6-7EAB395AE0D9}"/>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39" name="Rectangle: Rounded Corners 38">
            <a:extLst>
              <a:ext uri="{FF2B5EF4-FFF2-40B4-BE49-F238E27FC236}">
                <a16:creationId xmlns:a16="http://schemas.microsoft.com/office/drawing/2014/main" id="{38FBF49C-5C60-465B-9120-05BA4DC51921}"/>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40" name="Rectangle: Rounded Corners 39">
            <a:extLst>
              <a:ext uri="{FF2B5EF4-FFF2-40B4-BE49-F238E27FC236}">
                <a16:creationId xmlns:a16="http://schemas.microsoft.com/office/drawing/2014/main" id="{ED5050D6-0E30-4C23-8CE6-6C067C4036EF}"/>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3 con</a:t>
            </a:r>
          </a:p>
        </p:txBody>
      </p:sp>
      <p:sp>
        <p:nvSpPr>
          <p:cNvPr id="41" name="Rectangle: Rounded Corners 40">
            <a:extLst>
              <a:ext uri="{FF2B5EF4-FFF2-40B4-BE49-F238E27FC236}">
                <a16:creationId xmlns:a16="http://schemas.microsoft.com/office/drawing/2014/main" id="{B65078B1-78C6-45C0-B990-3AA9670DD22D}"/>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con</a:t>
            </a:r>
          </a:p>
        </p:txBody>
      </p:sp>
      <p:sp>
        <p:nvSpPr>
          <p:cNvPr id="42" name="TextBox 41">
            <a:extLst>
              <a:ext uri="{FF2B5EF4-FFF2-40B4-BE49-F238E27FC236}">
                <a16:creationId xmlns:a16="http://schemas.microsoft.com/office/drawing/2014/main" id="{BB3B9D00-289C-46B0-8A21-D2DC0D909688}"/>
              </a:ext>
            </a:extLst>
          </p:cNvPr>
          <p:cNvSpPr txBox="1"/>
          <p:nvPr/>
        </p:nvSpPr>
        <p:spPr>
          <a:xfrm>
            <a:off x="1411401" y="5926594"/>
            <a:ext cx="54537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Con mèo nào câu được nhiều cá nhất?</a:t>
            </a:r>
          </a:p>
        </p:txBody>
      </p:sp>
      <p:sp>
        <p:nvSpPr>
          <p:cNvPr id="43" name="Oval 42">
            <a:extLst>
              <a:ext uri="{FF2B5EF4-FFF2-40B4-BE49-F238E27FC236}">
                <a16:creationId xmlns:a16="http://schemas.microsoft.com/office/drawing/2014/main" id="{CA80E772-FE4E-47CC-887F-70B298C6500A}"/>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8143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7"/>
                                        </p:tgtEl>
                                      </p:cBhvr>
                                    </p:animEffect>
                                    <p:animScale>
                                      <p:cBhvr>
                                        <p:cTn id="96" dur="250" autoRev="1" fill="hold"/>
                                        <p:tgtEl>
                                          <p:spTgt spid="17"/>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20"/>
                                        </p:tgtEl>
                                      </p:cBhvr>
                                    </p:animEffect>
                                    <p:animScale>
                                      <p:cBhvr>
                                        <p:cTn id="107" dur="250" autoRev="1" fill="hold"/>
                                        <p:tgtEl>
                                          <p:spTgt spid="20"/>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wheel(1)">
                                      <p:cBhvr>
                                        <p:cTn id="1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38" grpId="0" animBg="1"/>
      <p:bldP spid="39" grpId="0" animBg="1"/>
      <p:bldP spid="40" grpId="0" animBg="1"/>
      <p:bldP spid="41" grpId="0" animBg="1"/>
      <p:bldP spid="42" grpId="0"/>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575B9-3B91-417B-BAB0-07075B3DBDE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508995" y="437306"/>
            <a:ext cx="6867568" cy="3470634"/>
          </a:xfrm>
          <a:prstGeom prst="rect">
            <a:avLst/>
          </a:prstGeom>
        </p:spPr>
      </p:pic>
      <p:sp>
        <p:nvSpPr>
          <p:cNvPr id="3" name="Oval 2">
            <a:extLst>
              <a:ext uri="{FF2B5EF4-FFF2-40B4-BE49-F238E27FC236}">
                <a16:creationId xmlns:a16="http://schemas.microsoft.com/office/drawing/2014/main" id="{691EA7CB-A655-4022-8C84-20EF2810A0E2}"/>
              </a:ext>
            </a:extLst>
          </p:cNvPr>
          <p:cNvSpPr/>
          <p:nvPr/>
        </p:nvSpPr>
        <p:spPr>
          <a:xfrm>
            <a:off x="856535" y="1384863"/>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5BF6749A-0752-47C8-B960-A565167D7D46}"/>
              </a:ext>
            </a:extLst>
          </p:cNvPr>
          <p:cNvSpPr txBox="1"/>
          <p:nvPr/>
        </p:nvSpPr>
        <p:spPr>
          <a:xfrm>
            <a:off x="1293858" y="1384863"/>
            <a:ext cx="3503226"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bữa cơm gia đình, Mai lấy đũa cho cả nhà. Mai lấy 12 chiếc đũa chia thành các đôi thì vừa đủ mỗi người một đôi. Hỏi gia đình Mai có mấy người?</a:t>
            </a:r>
          </a:p>
        </p:txBody>
      </p:sp>
      <p:sp>
        <p:nvSpPr>
          <p:cNvPr id="5" name="TextBox 4">
            <a:extLst>
              <a:ext uri="{FF2B5EF4-FFF2-40B4-BE49-F238E27FC236}">
                <a16:creationId xmlns:a16="http://schemas.microsoft.com/office/drawing/2014/main" id="{EE392C60-E91A-496B-A148-61EC3698A35D}"/>
              </a:ext>
            </a:extLst>
          </p:cNvPr>
          <p:cNvSpPr txBox="1"/>
          <p:nvPr/>
        </p:nvSpPr>
        <p:spPr>
          <a:xfrm>
            <a:off x="5130089" y="3813021"/>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 giải</a:t>
            </a:r>
          </a:p>
        </p:txBody>
      </p:sp>
      <p:sp>
        <p:nvSpPr>
          <p:cNvPr id="6" name="TextBox 5">
            <a:extLst>
              <a:ext uri="{FF2B5EF4-FFF2-40B4-BE49-F238E27FC236}">
                <a16:creationId xmlns:a16="http://schemas.microsoft.com/office/drawing/2014/main" id="{EE5139D5-3ED8-45B0-A08C-4CCFD8155697}"/>
              </a:ext>
            </a:extLst>
          </p:cNvPr>
          <p:cNvSpPr txBox="1"/>
          <p:nvPr/>
        </p:nvSpPr>
        <p:spPr>
          <a:xfrm>
            <a:off x="2967936" y="4855497"/>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 đình Mai có số người là:</a:t>
            </a:r>
          </a:p>
        </p:txBody>
      </p:sp>
      <p:sp>
        <p:nvSpPr>
          <p:cNvPr id="7" name="TextBox 6">
            <a:extLst>
              <a:ext uri="{FF2B5EF4-FFF2-40B4-BE49-F238E27FC236}">
                <a16:creationId xmlns:a16="http://schemas.microsoft.com/office/drawing/2014/main" id="{A61DC934-52E7-4196-B7CB-01EC6E70FBDB}"/>
              </a:ext>
            </a:extLst>
          </p:cNvPr>
          <p:cNvSpPr txBox="1"/>
          <p:nvPr/>
        </p:nvSpPr>
        <p:spPr>
          <a:xfrm>
            <a:off x="2967936" y="5382681"/>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2 = 6 (người)</a:t>
            </a:r>
          </a:p>
        </p:txBody>
      </p:sp>
      <p:sp>
        <p:nvSpPr>
          <p:cNvPr id="8" name="TextBox 7">
            <a:extLst>
              <a:ext uri="{FF2B5EF4-FFF2-40B4-BE49-F238E27FC236}">
                <a16:creationId xmlns:a16="http://schemas.microsoft.com/office/drawing/2014/main" id="{F604F0CA-3333-41BE-8862-BB89BB74DDA9}"/>
              </a:ext>
            </a:extLst>
          </p:cNvPr>
          <p:cNvSpPr txBox="1"/>
          <p:nvPr/>
        </p:nvSpPr>
        <p:spPr>
          <a:xfrm>
            <a:off x="3931944" y="5901937"/>
            <a:ext cx="401083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 số: 6 người.</a:t>
            </a:r>
          </a:p>
        </p:txBody>
      </p:sp>
      <p:sp>
        <p:nvSpPr>
          <p:cNvPr id="9" name="TextBox 8">
            <a:extLst>
              <a:ext uri="{FF2B5EF4-FFF2-40B4-BE49-F238E27FC236}">
                <a16:creationId xmlns:a16="http://schemas.microsoft.com/office/drawing/2014/main" id="{9F711955-5D07-4B15-90CE-E3D94E6FCFD3}"/>
              </a:ext>
            </a:extLst>
          </p:cNvPr>
          <p:cNvSpPr txBox="1"/>
          <p:nvPr/>
        </p:nvSpPr>
        <p:spPr>
          <a:xfrm>
            <a:off x="2856625" y="4328313"/>
            <a:ext cx="5176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đôi đũa có 2 chiếc đũa.</a:t>
            </a:r>
          </a:p>
        </p:txBody>
      </p:sp>
      <p:pic>
        <p:nvPicPr>
          <p:cNvPr id="10" name="Picture 9" descr="C:\Users\TUAN\Downloads\Luyện tập 1.png">
            <a:extLst>
              <a:ext uri="{FF2B5EF4-FFF2-40B4-BE49-F238E27FC236}">
                <a16:creationId xmlns:a16="http://schemas.microsoft.com/office/drawing/2014/main" id="{A163489F-401E-4874-B210-58CD5DF1490B}"/>
              </a:ext>
            </a:extLst>
          </p:cNvPr>
          <p:cNvPicPr>
            <a:picLocks noChangeAspect="1" noChangeArrowheads="1"/>
          </p:cNvPicPr>
          <p:nvPr/>
        </p:nvPicPr>
        <p:blipFill>
          <a:blip r:embed="rId4" cstate="print"/>
          <a:srcRect/>
          <a:stretch>
            <a:fillRect/>
          </a:stretch>
        </p:blipFill>
        <p:spPr bwMode="auto">
          <a:xfrm>
            <a:off x="730152" y="413872"/>
            <a:ext cx="2237784" cy="863493"/>
          </a:xfrm>
          <a:prstGeom prst="rect">
            <a:avLst/>
          </a:prstGeom>
          <a:noFill/>
        </p:spPr>
      </p:pic>
    </p:spTree>
    <p:extLst>
      <p:ext uri="{BB962C8B-B14F-4D97-AF65-F5344CB8AC3E}">
        <p14:creationId xmlns:p14="http://schemas.microsoft.com/office/powerpoint/2010/main" val="250404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108" y="1830197"/>
            <a:ext cx="10515600" cy="1325563"/>
          </a:xfrm>
        </p:spPr>
        <p:txBody>
          <a:bodyPr>
            <a:normAutofit/>
          </a:bodyPr>
          <a:lstStyle/>
          <a:p>
            <a:r>
              <a:rPr lang="en-US" sz="6600" b="1" dirty="0" err="1">
                <a:solidFill>
                  <a:srgbClr val="0070C0"/>
                </a:solidFill>
                <a:latin typeface="UTM Avo" panose="02040603050506020204" pitchFamily="18" charset="0"/>
              </a:rPr>
              <a:t>Củng</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cố</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bài</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endParaRPr lang="en-US" sz="6600"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603" y="6581001"/>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75 ÔN TẬP CHUNG</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42752"/>
            <a:chOff x="1523997" y="0"/>
            <a:chExt cx="2190752" cy="1015320"/>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14</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646331"/>
          </a:xfrm>
          <a:prstGeom prst="rect">
            <a:avLst/>
          </a:prstGeom>
          <a:noFill/>
        </p:spPr>
        <p:txBody>
          <a:bodyPr wrap="square" rtlCol="0">
            <a:spAutoFit/>
          </a:bodyPr>
          <a:lstStyle/>
          <a:p>
            <a:pPr algn="ctr"/>
            <a:r>
              <a:rPr lang="en-US" sz="3600" b="1">
                <a:solidFill>
                  <a:schemeClr val="bg1"/>
                </a:solidFill>
                <a:latin typeface="+mj-lt"/>
              </a:rPr>
              <a:t>ÔN TẬP CUỐI NĂM</a:t>
            </a:r>
            <a:endParaRPr lang="en-US" sz="36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2</a:t>
            </a:r>
          </a:p>
        </p:txBody>
      </p:sp>
    </p:spTree>
    <p:extLst>
      <p:ext uri="{BB962C8B-B14F-4D97-AF65-F5344CB8AC3E}">
        <p14:creationId xmlns:p14="http://schemas.microsoft.com/office/powerpoint/2010/main" val="330311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CrazyDaveIntroTheme-LauraShigihara-4869831">
            <a:hlinkClick r:id="" action="ppaction://media"/>
            <a:extLst>
              <a:ext uri="{FF2B5EF4-FFF2-40B4-BE49-F238E27FC236}">
                <a16:creationId xmlns:a16="http://schemas.microsoft.com/office/drawing/2014/main" id="{D71D27BA-38F6-45DC-A1B7-FA3B2F40F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0"/>
            <a:ext cx="609600" cy="609600"/>
          </a:xfrm>
          <a:prstGeom prst="rect">
            <a:avLst/>
          </a:prstGeom>
        </p:spPr>
      </p:pic>
      <p:pic>
        <p:nvPicPr>
          <p:cNvPr id="14344" name="Picture 8" descr="Boxhead The Zombie Wars - Unblocked Games 66 77 76 99 - Hacked">
            <a:extLst>
              <a:ext uri="{FF2B5EF4-FFF2-40B4-BE49-F238E27FC236}">
                <a16:creationId xmlns:a16="http://schemas.microsoft.com/office/drawing/2014/main" id="{1C405025-A389-4990-B9A5-98374D201B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743" y="2732315"/>
            <a:ext cx="3062514" cy="179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4344"/>
                                        </p:tgtEl>
                                        <p:attrNameLst>
                                          <p:attrName>r</p:attrName>
                                        </p:attrNameLst>
                                      </p:cBhvr>
                                    </p:animRot>
                                    <p:animRot by="-240000">
                                      <p:cBhvr>
                                        <p:cTn id="9" dur="200" fill="hold">
                                          <p:stCondLst>
                                            <p:cond delay="200"/>
                                          </p:stCondLst>
                                        </p:cTn>
                                        <p:tgtEl>
                                          <p:spTgt spid="14344"/>
                                        </p:tgtEl>
                                        <p:attrNameLst>
                                          <p:attrName>r</p:attrName>
                                        </p:attrNameLst>
                                      </p:cBhvr>
                                    </p:animRot>
                                    <p:animRot by="240000">
                                      <p:cBhvr>
                                        <p:cTn id="10" dur="200" fill="hold">
                                          <p:stCondLst>
                                            <p:cond delay="400"/>
                                          </p:stCondLst>
                                        </p:cTn>
                                        <p:tgtEl>
                                          <p:spTgt spid="14344"/>
                                        </p:tgtEl>
                                        <p:attrNameLst>
                                          <p:attrName>r</p:attrName>
                                        </p:attrNameLst>
                                      </p:cBhvr>
                                    </p:animRot>
                                    <p:animRot by="-240000">
                                      <p:cBhvr>
                                        <p:cTn id="11" dur="200" fill="hold">
                                          <p:stCondLst>
                                            <p:cond delay="600"/>
                                          </p:stCondLst>
                                        </p:cTn>
                                        <p:tgtEl>
                                          <p:spTgt spid="14344"/>
                                        </p:tgtEl>
                                        <p:attrNameLst>
                                          <p:attrName>r</p:attrName>
                                        </p:attrNameLst>
                                      </p:cBhvr>
                                    </p:animRot>
                                    <p:animRot by="120000">
                                      <p:cBhvr>
                                        <p:cTn id="12" dur="200" fill="hold">
                                          <p:stCondLst>
                                            <p:cond delay="800"/>
                                          </p:stCondLst>
                                        </p:cTn>
                                        <p:tgtEl>
                                          <p:spTgt spid="143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6" name="Picture 179" descr="Fire Peashooter (Plants vs Zombies) by NinjaWoodpeckers91 on DeviantArt">
            <a:extLst>
              <a:ext uri="{FF2B5EF4-FFF2-40B4-BE49-F238E27FC236}">
                <a16:creationId xmlns:a16="http://schemas.microsoft.com/office/drawing/2014/main" id="{FEF8B2CE-030C-4A0D-88AE-74F16EBC7E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089" y="253741"/>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12467" name="Picture 179" descr="Fire Peashooter (Plants vs Zombies) by NinjaWoodpeckers91 on DeviantArt">
            <a:extLst>
              <a:ext uri="{FF2B5EF4-FFF2-40B4-BE49-F238E27FC236}">
                <a16:creationId xmlns:a16="http://schemas.microsoft.com/office/drawing/2014/main" id="{6DFDEEE0-C4B2-4FE3-B3D2-E28504AB20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089" y="1317914"/>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7" name="Picture 179" descr="Fire Peashooter (Plants vs Zombies) by NinjaWoodpeckers91 on DeviantArt">
            <a:extLst>
              <a:ext uri="{FF2B5EF4-FFF2-40B4-BE49-F238E27FC236}">
                <a16:creationId xmlns:a16="http://schemas.microsoft.com/office/drawing/2014/main" id="{C3AC7B58-02C2-49E6-8EA3-E7B071E9B9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089" y="2516755"/>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8" name="Picture 179" descr="Fire Peashooter (Plants vs Zombies) by NinjaWoodpeckers91 on DeviantArt">
            <a:extLst>
              <a:ext uri="{FF2B5EF4-FFF2-40B4-BE49-F238E27FC236}">
                <a16:creationId xmlns:a16="http://schemas.microsoft.com/office/drawing/2014/main" id="{500859FA-A247-46DF-8A93-82C84148CA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089" y="3758005"/>
            <a:ext cx="1231090" cy="1877271"/>
          </a:xfrm>
          <a:prstGeom prst="rect">
            <a:avLst/>
          </a:prstGeom>
          <a:noFill/>
          <a:extLst>
            <a:ext uri="{909E8E84-426E-40DD-AFC4-6F175D3DCCD1}">
              <a14:hiddenFill xmlns:a14="http://schemas.microsoft.com/office/drawing/2010/main">
                <a:solidFill>
                  <a:srgbClr val="FFFFFF"/>
                </a:solidFill>
              </a14:hiddenFill>
            </a:ext>
          </a:extLst>
        </p:spPr>
      </p:pic>
      <p:pic>
        <p:nvPicPr>
          <p:cNvPr id="499" name="Picture 179" descr="Fire Peashooter (Plants vs Zombies) by NinjaWoodpeckers91 on DeviantArt">
            <a:extLst>
              <a:ext uri="{FF2B5EF4-FFF2-40B4-BE49-F238E27FC236}">
                <a16:creationId xmlns:a16="http://schemas.microsoft.com/office/drawing/2014/main" id="{BB645085-E8E1-4AF5-85F9-2DDCA8D90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089" y="4967007"/>
            <a:ext cx="1231090" cy="187727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345089A-E08E-4340-9B5B-F049F8026C5A}"/>
              </a:ext>
            </a:extLst>
          </p:cNvPr>
          <p:cNvSpPr/>
          <p:nvPr/>
        </p:nvSpPr>
        <p:spPr>
          <a:xfrm>
            <a:off x="271544" y="149501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572C1AD8-2ACB-4189-A2FC-BB973BF5051B}"/>
              </a:ext>
            </a:extLst>
          </p:cNvPr>
          <p:cNvSpPr/>
          <p:nvPr/>
        </p:nvSpPr>
        <p:spPr>
          <a:xfrm>
            <a:off x="183078" y="2432502"/>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E70A2308-EB10-47ED-8F4A-97F061362FD3}"/>
              </a:ext>
            </a:extLst>
          </p:cNvPr>
          <p:cNvSpPr/>
          <p:nvPr/>
        </p:nvSpPr>
        <p:spPr>
          <a:xfrm>
            <a:off x="183078" y="3580176"/>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3954B70-308D-43AA-B4E0-02AA646670CD}"/>
              </a:ext>
            </a:extLst>
          </p:cNvPr>
          <p:cNvSpPr/>
          <p:nvPr/>
        </p:nvSpPr>
        <p:spPr>
          <a:xfrm>
            <a:off x="183078"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4964C97-896D-48FE-8B86-1507D47B71E3}"/>
              </a:ext>
            </a:extLst>
          </p:cNvPr>
          <p:cNvSpPr/>
          <p:nvPr/>
        </p:nvSpPr>
        <p:spPr>
          <a:xfrm>
            <a:off x="183078" y="611734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Hoa 1" descr="Peashooter/Gallery | Plants vs. Zombies Wiki | Fandom">
            <a:extLst>
              <a:ext uri="{FF2B5EF4-FFF2-40B4-BE49-F238E27FC236}">
                <a16:creationId xmlns:a16="http://schemas.microsoft.com/office/drawing/2014/main" id="{4B2A375F-93D3-4216-AD06-80D999544C3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87110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7" name="Hoa 2" descr="Peashooter/Gallery | Plants vs. Zombies Wiki | Fandom">
            <a:extLst>
              <a:ext uri="{FF2B5EF4-FFF2-40B4-BE49-F238E27FC236}">
                <a16:creationId xmlns:a16="http://schemas.microsoft.com/office/drawing/2014/main" id="{8ABDF249-FABE-49E3-92E9-4C246929E43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188075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8" name="Hoa 3" descr="Peashooter/Gallery | Plants vs. Zombies Wiki | Fandom">
            <a:extLst>
              <a:ext uri="{FF2B5EF4-FFF2-40B4-BE49-F238E27FC236}">
                <a16:creationId xmlns:a16="http://schemas.microsoft.com/office/drawing/2014/main" id="{A4435000-DBD7-4F2D-94BE-1049721AF49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3086099"/>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9" name="Hoa 4" descr="Peashooter/Gallery | Plants vs. Zombies Wiki | Fandom">
            <a:extLst>
              <a:ext uri="{FF2B5EF4-FFF2-40B4-BE49-F238E27FC236}">
                <a16:creationId xmlns:a16="http://schemas.microsoft.com/office/drawing/2014/main" id="{B9E89CA4-420E-42E4-BE8A-DF997F4C6D6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4367644"/>
            <a:ext cx="1172442" cy="1172442"/>
          </a:xfrm>
          <a:prstGeom prst="rect">
            <a:avLst/>
          </a:prstGeom>
          <a:noFill/>
          <a:extLst>
            <a:ext uri="{909E8E84-426E-40DD-AFC4-6F175D3DCCD1}">
              <a14:hiddenFill xmlns:a14="http://schemas.microsoft.com/office/drawing/2010/main">
                <a:solidFill>
                  <a:srgbClr val="FFFFFF"/>
                </a:solidFill>
              </a14:hiddenFill>
            </a:ext>
          </a:extLst>
        </p:spPr>
      </p:pic>
      <p:pic>
        <p:nvPicPr>
          <p:cNvPr id="10" name="Hoa 5" descr="Peashooter/Gallery | Plants vs. Zombies Wiki | Fandom">
            <a:extLst>
              <a:ext uri="{FF2B5EF4-FFF2-40B4-BE49-F238E27FC236}">
                <a16:creationId xmlns:a16="http://schemas.microsoft.com/office/drawing/2014/main" id="{B0B21127-E0D1-4CCB-A2EB-9555A5938E0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4190" y="5531429"/>
            <a:ext cx="1172442" cy="1172442"/>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E774E798-E5CF-4D95-AD0F-2FB09AD7E72E}"/>
              </a:ext>
            </a:extLst>
          </p:cNvPr>
          <p:cNvSpPr/>
          <p:nvPr/>
        </p:nvSpPr>
        <p:spPr>
          <a:xfrm>
            <a:off x="3194174" y="3834504"/>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EB8C6C9-6AAD-4CD1-AC17-BF690C0B26AB}"/>
              </a:ext>
            </a:extLst>
          </p:cNvPr>
          <p:cNvSpPr/>
          <p:nvPr/>
        </p:nvSpPr>
        <p:spPr>
          <a:xfrm>
            <a:off x="4143355" y="1680855"/>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48C1F59-7264-4BD5-9F7C-940986BDCB80}"/>
              </a:ext>
            </a:extLst>
          </p:cNvPr>
          <p:cNvSpPr/>
          <p:nvPr/>
        </p:nvSpPr>
        <p:spPr>
          <a:xfrm>
            <a:off x="5680777" y="482136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033ECEDB-6FC7-440E-B826-9B94CD94AD67}"/>
              </a:ext>
            </a:extLst>
          </p:cNvPr>
          <p:cNvSpPr/>
          <p:nvPr/>
        </p:nvSpPr>
        <p:spPr>
          <a:xfrm>
            <a:off x="7173252" y="5937691"/>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A2BE852-05CF-4508-9423-ECE975AA399F}"/>
              </a:ext>
            </a:extLst>
          </p:cNvPr>
          <p:cNvSpPr/>
          <p:nvPr/>
        </p:nvSpPr>
        <p:spPr>
          <a:xfrm>
            <a:off x="5932485" y="2642193"/>
            <a:ext cx="2246869" cy="753096"/>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Zombies 1">
            <a:extLst>
              <a:ext uri="{FF2B5EF4-FFF2-40B4-BE49-F238E27FC236}">
                <a16:creationId xmlns:a16="http://schemas.microsoft.com/office/drawing/2014/main" id="{FEAC674E-600C-4274-8516-A67C483C834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4549687" y="205965"/>
            <a:ext cx="1821532" cy="2241498"/>
          </a:xfrm>
          <a:prstGeom prst="rect">
            <a:avLst/>
          </a:prstGeom>
          <a:noFill/>
          <a:extLst>
            <a:ext uri="{909E8E84-426E-40DD-AFC4-6F175D3DCCD1}">
              <a14:hiddenFill xmlns:a14="http://schemas.microsoft.com/office/drawing/2010/main">
                <a:solidFill>
                  <a:srgbClr val="FFFFFF"/>
                </a:solidFill>
              </a14:hiddenFill>
            </a:ext>
          </a:extLst>
        </p:spPr>
      </p:pic>
      <p:pic>
        <p:nvPicPr>
          <p:cNvPr id="15" name="Zombies 2">
            <a:extLst>
              <a:ext uri="{FF2B5EF4-FFF2-40B4-BE49-F238E27FC236}">
                <a16:creationId xmlns:a16="http://schemas.microsoft.com/office/drawing/2014/main" id="{C6CFEDB1-9B30-4B6F-B2E4-7F4E6E4C182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6291377" y="1235444"/>
            <a:ext cx="1819350" cy="2238813"/>
          </a:xfrm>
          <a:prstGeom prst="rect">
            <a:avLst/>
          </a:prstGeom>
          <a:noFill/>
          <a:extLst>
            <a:ext uri="{909E8E84-426E-40DD-AFC4-6F175D3DCCD1}">
              <a14:hiddenFill xmlns:a14="http://schemas.microsoft.com/office/drawing/2010/main">
                <a:solidFill>
                  <a:srgbClr val="FFFFFF"/>
                </a:solidFill>
              </a14:hiddenFill>
            </a:ext>
          </a:extLst>
        </p:spPr>
      </p:pic>
      <p:pic>
        <p:nvPicPr>
          <p:cNvPr id="17" name="Zombies 3">
            <a:extLst>
              <a:ext uri="{FF2B5EF4-FFF2-40B4-BE49-F238E27FC236}">
                <a16:creationId xmlns:a16="http://schemas.microsoft.com/office/drawing/2014/main" id="{AB6EF39D-2EED-4ACF-B3CD-0D5B366D138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3561009" y="2409388"/>
            <a:ext cx="1788622" cy="2201000"/>
          </a:xfrm>
          <a:prstGeom prst="rect">
            <a:avLst/>
          </a:prstGeom>
          <a:noFill/>
          <a:extLst>
            <a:ext uri="{909E8E84-426E-40DD-AFC4-6F175D3DCCD1}">
              <a14:hiddenFill xmlns:a14="http://schemas.microsoft.com/office/drawing/2010/main">
                <a:solidFill>
                  <a:srgbClr val="FFFFFF"/>
                </a:solidFill>
              </a14:hiddenFill>
            </a:ext>
          </a:extLst>
        </p:spPr>
      </p:pic>
      <p:pic>
        <p:nvPicPr>
          <p:cNvPr id="19" name="Zombies 4">
            <a:extLst>
              <a:ext uri="{FF2B5EF4-FFF2-40B4-BE49-F238E27FC236}">
                <a16:creationId xmlns:a16="http://schemas.microsoft.com/office/drawing/2014/main" id="{90E0010F-7B78-4161-A338-467F677415A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6025863" y="3355390"/>
            <a:ext cx="1896446" cy="2333684"/>
          </a:xfrm>
          <a:prstGeom prst="rect">
            <a:avLst/>
          </a:prstGeom>
          <a:noFill/>
          <a:extLst>
            <a:ext uri="{909E8E84-426E-40DD-AFC4-6F175D3DCCD1}">
              <a14:hiddenFill xmlns:a14="http://schemas.microsoft.com/office/drawing/2010/main">
                <a:solidFill>
                  <a:srgbClr val="FFFFFF"/>
                </a:solidFill>
              </a14:hiddenFill>
            </a:ext>
          </a:extLst>
        </p:spPr>
      </p:pic>
      <p:pic>
        <p:nvPicPr>
          <p:cNvPr id="20" name="Zombies 5">
            <a:extLst>
              <a:ext uri="{FF2B5EF4-FFF2-40B4-BE49-F238E27FC236}">
                <a16:creationId xmlns:a16="http://schemas.microsoft.com/office/drawing/2014/main" id="{149A46D2-4D95-4A82-B329-337782C3706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7463713" y="4465058"/>
            <a:ext cx="1819350" cy="2238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3A6E9A-288E-4DBA-9517-E20456CEC25D}"/>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766238" y="1019646"/>
            <a:ext cx="474435" cy="430940"/>
          </a:xfrm>
          <a:prstGeom prst="rect">
            <a:avLst/>
          </a:prstGeom>
        </p:spPr>
      </p:pic>
      <p:pic>
        <p:nvPicPr>
          <p:cNvPr id="31" name="Picture 30">
            <a:extLst>
              <a:ext uri="{FF2B5EF4-FFF2-40B4-BE49-F238E27FC236}">
                <a16:creationId xmlns:a16="http://schemas.microsoft.com/office/drawing/2014/main" id="{99095D32-B834-44BB-99D7-EFA6780E667B}"/>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766238" y="2012471"/>
            <a:ext cx="474435" cy="430940"/>
          </a:xfrm>
          <a:prstGeom prst="rect">
            <a:avLst/>
          </a:prstGeom>
        </p:spPr>
      </p:pic>
      <p:pic>
        <p:nvPicPr>
          <p:cNvPr id="32" name="Picture 31">
            <a:extLst>
              <a:ext uri="{FF2B5EF4-FFF2-40B4-BE49-F238E27FC236}">
                <a16:creationId xmlns:a16="http://schemas.microsoft.com/office/drawing/2014/main" id="{9AF20B7C-A436-4D97-AD90-75E91ABAE1D1}"/>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766238" y="3241161"/>
            <a:ext cx="474435" cy="430940"/>
          </a:xfrm>
          <a:prstGeom prst="rect">
            <a:avLst/>
          </a:prstGeom>
        </p:spPr>
      </p:pic>
      <p:pic>
        <p:nvPicPr>
          <p:cNvPr id="33" name="Picture 32">
            <a:extLst>
              <a:ext uri="{FF2B5EF4-FFF2-40B4-BE49-F238E27FC236}">
                <a16:creationId xmlns:a16="http://schemas.microsoft.com/office/drawing/2014/main" id="{99F5D1AD-6495-4117-AB1F-C9712D18EBB0}"/>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766238" y="4537669"/>
            <a:ext cx="474435" cy="430940"/>
          </a:xfrm>
          <a:prstGeom prst="rect">
            <a:avLst/>
          </a:prstGeom>
        </p:spPr>
      </p:pic>
      <p:pic>
        <p:nvPicPr>
          <p:cNvPr id="34" name="Picture 33">
            <a:extLst>
              <a:ext uri="{FF2B5EF4-FFF2-40B4-BE49-F238E27FC236}">
                <a16:creationId xmlns:a16="http://schemas.microsoft.com/office/drawing/2014/main" id="{A8DFA9EC-8984-4026-B840-A342FF587083}"/>
              </a:ext>
            </a:extLst>
          </p:cNvPr>
          <p:cNvPicPr>
            <a:picLocks noChangeAspect="1"/>
          </p:cNvPicPr>
          <p:nvPr/>
        </p:nvPicPr>
        <p:blipFill rotWithShape="1">
          <a:blip r:embed="rId11">
            <a:extLst>
              <a:ext uri="{28A0092B-C50C-407E-A947-70E740481C1C}">
                <a14:useLocalDpi xmlns:a14="http://schemas.microsoft.com/office/drawing/2010/main" val="0"/>
              </a:ext>
            </a:extLst>
          </a:blip>
          <a:srcRect l="30637" t="32043" r="27438" b="29876"/>
          <a:stretch/>
        </p:blipFill>
        <p:spPr>
          <a:xfrm>
            <a:off x="1766238" y="5690173"/>
            <a:ext cx="474435" cy="430940"/>
          </a:xfrm>
          <a:prstGeom prst="rect">
            <a:avLst/>
          </a:prstGeom>
        </p:spPr>
      </p:pic>
      <p:pic>
        <p:nvPicPr>
          <p:cNvPr id="6" name="Picture 2" descr="Download Free png Download Angle Burst Sparks Light Point Of Pattern  Clipart PNG ... - DLPNG.com">
            <a:extLst>
              <a:ext uri="{FF2B5EF4-FFF2-40B4-BE49-F238E27FC236}">
                <a16:creationId xmlns:a16="http://schemas.microsoft.com/office/drawing/2014/main" id="{6E572FBF-75B1-4121-9932-1E81946F5DD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4532456" y="74533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Download Free png Download Angle Burst Sparks Light Point Of Pattern  Clipart PNG ... - DLPNG.com">
            <a:extLst>
              <a:ext uri="{FF2B5EF4-FFF2-40B4-BE49-F238E27FC236}">
                <a16:creationId xmlns:a16="http://schemas.microsoft.com/office/drawing/2014/main" id="{59C459A0-546C-406C-9A6E-8F7C2D0FA95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6054999" y="174616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Download Free png Download Angle Burst Sparks Light Point Of Pattern  Clipart PNG ... - DLPNG.com">
            <a:extLst>
              <a:ext uri="{FF2B5EF4-FFF2-40B4-BE49-F238E27FC236}">
                <a16:creationId xmlns:a16="http://schemas.microsoft.com/office/drawing/2014/main" id="{6764F4DA-E16C-432A-AB82-F84E1CACE0D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3468889" y="3031412"/>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Download Free png Download Angle Burst Sparks Light Point Of Pattern  Clipart PNG ... - DLPNG.com">
            <a:extLst>
              <a:ext uri="{FF2B5EF4-FFF2-40B4-BE49-F238E27FC236}">
                <a16:creationId xmlns:a16="http://schemas.microsoft.com/office/drawing/2014/main" id="{E276529D-398C-4669-B468-1F1324B2D96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5998068" y="4133010"/>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Download Free png Download Angle Burst Sparks Light Point Of Pattern  Clipart PNG ... - DLPNG.com">
            <a:extLst>
              <a:ext uri="{FF2B5EF4-FFF2-40B4-BE49-F238E27FC236}">
                <a16:creationId xmlns:a16="http://schemas.microsoft.com/office/drawing/2014/main" id="{EC346996-F089-4101-AC5B-8E546318DF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1562" t="3555"/>
          <a:stretch/>
        </p:blipFill>
        <p:spPr bwMode="auto">
          <a:xfrm>
            <a:off x="7581045" y="5245890"/>
            <a:ext cx="1218211" cy="1199661"/>
          </a:xfrm>
          <a:prstGeom prst="rect">
            <a:avLst/>
          </a:prstGeom>
          <a:noFill/>
          <a:extLst>
            <a:ext uri="{909E8E84-426E-40DD-AFC4-6F175D3DCCD1}">
              <a14:hiddenFill xmlns:a14="http://schemas.microsoft.com/office/drawing/2010/main">
                <a:solidFill>
                  <a:srgbClr val="FFFFFF"/>
                </a:solidFill>
              </a14:hiddenFill>
            </a:ext>
          </a:extLst>
        </p:spPr>
      </p:pic>
      <p:pic>
        <p:nvPicPr>
          <p:cNvPr id="12363" name="Picture 12362">
            <a:hlinkClick r:id="rId13" action="ppaction://hlinksldjump"/>
            <a:extLst>
              <a:ext uri="{FF2B5EF4-FFF2-40B4-BE49-F238E27FC236}">
                <a16:creationId xmlns:a16="http://schemas.microsoft.com/office/drawing/2014/main" id="{A1C93219-F007-413C-8012-8B54FDC5D2A2}"/>
              </a:ext>
            </a:extLst>
          </p:cNvPr>
          <p:cNvPicPr>
            <a:picLocks noChangeAspect="1"/>
          </p:cNvPicPr>
          <p:nvPr/>
        </p:nvPicPr>
        <p:blipFill rotWithShape="1">
          <a:blip r:embed="rId14">
            <a:extLst>
              <a:ext uri="{28A0092B-C50C-407E-A947-70E740481C1C}">
                <a14:useLocalDpi xmlns:a14="http://schemas.microsoft.com/office/drawing/2010/main" val="0"/>
              </a:ext>
            </a:extLst>
          </a:blip>
          <a:srcRect l="14993" t="13001" r="11961" b="10462"/>
          <a:stretch/>
        </p:blipFill>
        <p:spPr>
          <a:xfrm>
            <a:off x="11097900" y="108210"/>
            <a:ext cx="949195" cy="994566"/>
          </a:xfrm>
          <a:prstGeom prst="rect">
            <a:avLst/>
          </a:prstGeom>
        </p:spPr>
      </p:pic>
      <p:pic>
        <p:nvPicPr>
          <p:cNvPr id="12365" name="Picture 12364">
            <a:hlinkClick r:id="rId15" action="ppaction://hlinksldjump"/>
            <a:extLst>
              <a:ext uri="{FF2B5EF4-FFF2-40B4-BE49-F238E27FC236}">
                <a16:creationId xmlns:a16="http://schemas.microsoft.com/office/drawing/2014/main" id="{57F1A64F-D371-4921-951F-9300C712466F}"/>
              </a:ext>
            </a:extLst>
          </p:cNvPr>
          <p:cNvPicPr>
            <a:picLocks noChangeAspect="1"/>
          </p:cNvPicPr>
          <p:nvPr/>
        </p:nvPicPr>
        <p:blipFill rotWithShape="1">
          <a:blip r:embed="rId16">
            <a:extLst>
              <a:ext uri="{28A0092B-C50C-407E-A947-70E740481C1C}">
                <a14:useLocalDpi xmlns:a14="http://schemas.microsoft.com/office/drawing/2010/main" val="0"/>
              </a:ext>
            </a:extLst>
          </a:blip>
          <a:srcRect l="13487" t="22087" r="13468" b="15742"/>
          <a:stretch/>
        </p:blipFill>
        <p:spPr>
          <a:xfrm>
            <a:off x="11097900" y="1200720"/>
            <a:ext cx="949195" cy="807895"/>
          </a:xfrm>
          <a:prstGeom prst="rect">
            <a:avLst/>
          </a:prstGeom>
        </p:spPr>
      </p:pic>
      <p:pic>
        <p:nvPicPr>
          <p:cNvPr id="12374" name="Picture 12373">
            <a:hlinkClick r:id="rId17" action="ppaction://hlinksldjump"/>
            <a:extLst>
              <a:ext uri="{FF2B5EF4-FFF2-40B4-BE49-F238E27FC236}">
                <a16:creationId xmlns:a16="http://schemas.microsoft.com/office/drawing/2014/main" id="{FEC57334-ECAC-4472-8EAD-CC5F47B32EB3}"/>
              </a:ext>
            </a:extLst>
          </p:cNvPr>
          <p:cNvPicPr>
            <a:picLocks noChangeAspect="1"/>
          </p:cNvPicPr>
          <p:nvPr/>
        </p:nvPicPr>
        <p:blipFill rotWithShape="1">
          <a:blip r:embed="rId18">
            <a:extLst>
              <a:ext uri="{28A0092B-C50C-407E-A947-70E740481C1C}">
                <a14:useLocalDpi xmlns:a14="http://schemas.microsoft.com/office/drawing/2010/main" val="0"/>
              </a:ext>
            </a:extLst>
          </a:blip>
          <a:srcRect l="17604" t="21831" r="12037" b="17330"/>
          <a:stretch/>
        </p:blipFill>
        <p:spPr>
          <a:xfrm>
            <a:off x="11148700" y="2106559"/>
            <a:ext cx="914285" cy="790576"/>
          </a:xfrm>
          <a:prstGeom prst="rect">
            <a:avLst/>
          </a:prstGeom>
        </p:spPr>
      </p:pic>
      <p:pic>
        <p:nvPicPr>
          <p:cNvPr id="12376" name="Picture 12375">
            <a:hlinkClick r:id="rId19" action="ppaction://hlinksldjump"/>
            <a:extLst>
              <a:ext uri="{FF2B5EF4-FFF2-40B4-BE49-F238E27FC236}">
                <a16:creationId xmlns:a16="http://schemas.microsoft.com/office/drawing/2014/main" id="{31C012E7-3347-4A59-9E26-4C00E8081CE8}"/>
              </a:ext>
            </a:extLst>
          </p:cNvPr>
          <p:cNvPicPr>
            <a:picLocks noChangeAspect="1"/>
          </p:cNvPicPr>
          <p:nvPr/>
        </p:nvPicPr>
        <p:blipFill rotWithShape="1">
          <a:blip r:embed="rId20">
            <a:extLst>
              <a:ext uri="{28A0092B-C50C-407E-A947-70E740481C1C}">
                <a14:useLocalDpi xmlns:a14="http://schemas.microsoft.com/office/drawing/2010/main" val="0"/>
              </a:ext>
            </a:extLst>
          </a:blip>
          <a:srcRect l="13460" t="17416" r="11302" b="13150"/>
          <a:stretch/>
        </p:blipFill>
        <p:spPr>
          <a:xfrm>
            <a:off x="11097900" y="2995079"/>
            <a:ext cx="977689" cy="902277"/>
          </a:xfrm>
          <a:prstGeom prst="rect">
            <a:avLst/>
          </a:prstGeom>
        </p:spPr>
      </p:pic>
      <p:pic>
        <p:nvPicPr>
          <p:cNvPr id="12378" name="Picture 12377">
            <a:hlinkClick r:id="rId21" action="ppaction://hlinksldjump"/>
            <a:extLst>
              <a:ext uri="{FF2B5EF4-FFF2-40B4-BE49-F238E27FC236}">
                <a16:creationId xmlns:a16="http://schemas.microsoft.com/office/drawing/2014/main" id="{A2967D98-3A00-4218-8F7C-3F1BC74CF765}"/>
              </a:ext>
            </a:extLst>
          </p:cNvPr>
          <p:cNvPicPr>
            <a:picLocks noChangeAspect="1"/>
          </p:cNvPicPr>
          <p:nvPr/>
        </p:nvPicPr>
        <p:blipFill rotWithShape="1">
          <a:blip r:embed="rId22">
            <a:extLst>
              <a:ext uri="{28A0092B-C50C-407E-A947-70E740481C1C}">
                <a14:useLocalDpi xmlns:a14="http://schemas.microsoft.com/office/drawing/2010/main" val="0"/>
              </a:ext>
            </a:extLst>
          </a:blip>
          <a:srcRect l="13603" t="16919" r="19565" b="13647"/>
          <a:stretch/>
        </p:blipFill>
        <p:spPr>
          <a:xfrm>
            <a:off x="11110600" y="3995301"/>
            <a:ext cx="868447" cy="902278"/>
          </a:xfrm>
          <a:prstGeom prst="rect">
            <a:avLst/>
          </a:prstGeom>
        </p:spPr>
      </p:pic>
      <p:pic>
        <p:nvPicPr>
          <p:cNvPr id="12465" name="Picture 177" descr="You Win - Comic Speech Bubble Cartoon Game Assets Vector Image">
            <a:extLst>
              <a:ext uri="{FF2B5EF4-FFF2-40B4-BE49-F238E27FC236}">
                <a16:creationId xmlns:a16="http://schemas.microsoft.com/office/drawing/2014/main" id="{7022C357-09CB-45E0-8DCA-6FD401FD03A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b="8661"/>
          <a:stretch/>
        </p:blipFill>
        <p:spPr bwMode="auto">
          <a:xfrm>
            <a:off x="1853996" y="-6507478"/>
            <a:ext cx="8034564" cy="70971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bile Game Ui Stock Illustrations – 7,871 Mobile Game Ui Stock  Illustrations, Vectors &amp; Clipart - Dreamstime">
            <a:extLst>
              <a:ext uri="{FF2B5EF4-FFF2-40B4-BE49-F238E27FC236}">
                <a16:creationId xmlns:a16="http://schemas.microsoft.com/office/drawing/2014/main" id="{441B7B35-B651-49A6-BB01-813A42768C2C}"/>
              </a:ext>
            </a:extLst>
          </p:cNvPr>
          <p:cNvPicPr>
            <a:picLocks noChangeAspect="1" noChangeArrowheads="1"/>
          </p:cNvPicPr>
          <p:nvPr/>
        </p:nvPicPr>
        <p:blipFill>
          <a:blip r:embed="rId24">
            <a:clrChange>
              <a:clrFrom>
                <a:srgbClr val="736481"/>
              </a:clrFrom>
              <a:clrTo>
                <a:srgbClr val="736481">
                  <a:alpha val="0"/>
                </a:srgbClr>
              </a:clrTo>
            </a:clrChange>
            <a:extLst>
              <a:ext uri="{BEBA8EAE-BF5A-486C-A8C5-ECC9F3942E4B}">
                <a14:imgProps xmlns:a14="http://schemas.microsoft.com/office/drawing/2010/main">
                  <a14:imgLayer r:embed="rId25">
                    <a14:imgEffect>
                      <a14:backgroundRemoval t="10000" b="90000" l="10000" r="90000">
                        <a14:backgroundMark x1="25375" y1="14250" x2="40000" y2="33375"/>
                        <a14:backgroundMark x1="9875" y1="21250" x2="23250" y2="34625"/>
                        <a14:backgroundMark x1="23250" y1="34625" x2="26000" y2="39000"/>
                        <a14:backgroundMark x1="25875" y1="23250" x2="31500" y2="29625"/>
                        <a14:backgroundMark x1="31500" y1="29625" x2="36500" y2="33000"/>
                        <a14:backgroundMark x1="29250" y1="11500" x2="46250" y2="30500"/>
                        <a14:backgroundMark x1="45250" y1="15750" x2="47250" y2="24125"/>
                        <a14:backgroundMark x1="50250" y1="20625" x2="52875" y2="27375"/>
                        <a14:backgroundMark x1="52875" y1="27375" x2="62000" y2="30750"/>
                        <a14:backgroundMark x1="72125" y1="36250" x2="71250" y2="39875"/>
                        <a14:backgroundMark x1="85000" y1="42125" x2="78625" y2="46500"/>
                        <a14:backgroundMark x1="78625" y1="46500" x2="91125" y2="54250"/>
                        <a14:backgroundMark x1="87250" y1="58875" x2="80875" y2="55500"/>
                        <a14:backgroundMark x1="80875" y1="55500" x2="83250" y2="62375"/>
                        <a14:backgroundMark x1="83250" y1="62375" x2="86875" y2="66250"/>
                        <a14:backgroundMark x1="49875" y1="85125" x2="55875" y2="80250"/>
                        <a14:backgroundMark x1="55875" y1="80250" x2="59500" y2="74125"/>
                        <a14:backgroundMark x1="59500" y1="74125" x2="64500" y2="79750"/>
                        <a14:backgroundMark x1="64500" y1="79750" x2="66750" y2="71625"/>
                        <a14:backgroundMark x1="66750" y1="71625" x2="74750" y2="71625"/>
                        <a14:backgroundMark x1="74750" y1="71625" x2="74500" y2="81875"/>
                        <a14:backgroundMark x1="74500" y1="81875" x2="81375" y2="84750"/>
                        <a14:backgroundMark x1="80625" y1="75625" x2="74875" y2="70625"/>
                        <a14:backgroundMark x1="74875" y1="70625" x2="68500" y2="67625"/>
                        <a14:backgroundMark x1="68500" y1="67625" x2="67500" y2="68750"/>
                        <a14:backgroundMark x1="65875" y1="70000" x2="65375" y2="72125"/>
                        <a14:backgroundMark x1="56750" y1="71000" x2="59000" y2="74375"/>
                        <a14:backgroundMark x1="55750" y1="79250" x2="57500" y2="72250"/>
                        <a14:backgroundMark x1="57500" y1="72250" x2="58750" y2="71125"/>
                        <a14:backgroundMark x1="49125" y1="71500" x2="50125" y2="70375"/>
                        <a14:backgroundMark x1="21375" y1="43875" x2="26500" y2="45125"/>
                        <a14:backgroundMark x1="23625" y1="32375" x2="27250" y2="38375"/>
                        <a14:backgroundMark x1="21375" y1="27875" x2="25875" y2="34375"/>
                        <a14:backgroundMark x1="25875" y1="34375" x2="25875" y2="34375"/>
                        <a14:backgroundMark x1="84625" y1="65250" x2="78750" y2="58750"/>
                        <a14:backgroundMark x1="78750" y1="58750" x2="81625" y2="55625"/>
                        <a14:backgroundMark x1="74500" y1="57250" x2="81250" y2="55250"/>
                        <a14:backgroundMark x1="81250" y1="55250" x2="81250" y2="55250"/>
                        <a14:backgroundMark x1="22000" y1="54000" x2="24375" y2="54000"/>
                        <a14:backgroundMark x1="52250" y1="27375" x2="58125" y2="29875"/>
                        <a14:backgroundMark x1="53000" y1="27625" x2="57875" y2="30125"/>
                        <a14:backgroundMark x1="51750" y1="24250" x2="57250" y2="31000"/>
                        <a14:backgroundMark x1="57250" y1="31000" x2="58375" y2="31000"/>
                      </a14:backgroundRemoval>
                    </a14:imgEffect>
                  </a14:imgLayer>
                </a14:imgProps>
              </a:ext>
              <a:ext uri="{28A0092B-C50C-407E-A947-70E740481C1C}">
                <a14:useLocalDpi xmlns:a14="http://schemas.microsoft.com/office/drawing/2010/main" val="0"/>
              </a:ext>
            </a:extLst>
          </a:blip>
          <a:srcRect/>
          <a:stretch>
            <a:fillRect/>
          </a:stretch>
        </p:blipFill>
        <p:spPr bwMode="auto">
          <a:xfrm>
            <a:off x="-8362876" y="-1567230"/>
            <a:ext cx="8752559" cy="8752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819FC3-E0EA-4E1A-B133-D1307B8A12B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78157" y="883784"/>
            <a:ext cx="513346" cy="702664"/>
          </a:xfrm>
          <a:prstGeom prst="rect">
            <a:avLst/>
          </a:prstGeom>
        </p:spPr>
      </p:pic>
      <p:pic>
        <p:nvPicPr>
          <p:cNvPr id="53" name="Picture 52">
            <a:extLst>
              <a:ext uri="{FF2B5EF4-FFF2-40B4-BE49-F238E27FC236}">
                <a16:creationId xmlns:a16="http://schemas.microsoft.com/office/drawing/2014/main" id="{8AC0E081-5262-40E1-9D14-DCD2F866B9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24671" y="1842846"/>
            <a:ext cx="513346" cy="702664"/>
          </a:xfrm>
          <a:prstGeom prst="rect">
            <a:avLst/>
          </a:prstGeom>
        </p:spPr>
      </p:pic>
      <p:pic>
        <p:nvPicPr>
          <p:cNvPr id="54" name="Picture 53">
            <a:extLst>
              <a:ext uri="{FF2B5EF4-FFF2-40B4-BE49-F238E27FC236}">
                <a16:creationId xmlns:a16="http://schemas.microsoft.com/office/drawing/2014/main" id="{DBC14EFD-828A-4F77-B71E-B99908C7853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987049" y="3144971"/>
            <a:ext cx="513346" cy="702664"/>
          </a:xfrm>
          <a:prstGeom prst="rect">
            <a:avLst/>
          </a:prstGeom>
        </p:spPr>
      </p:pic>
      <p:pic>
        <p:nvPicPr>
          <p:cNvPr id="55" name="Picture 54">
            <a:extLst>
              <a:ext uri="{FF2B5EF4-FFF2-40B4-BE49-F238E27FC236}">
                <a16:creationId xmlns:a16="http://schemas.microsoft.com/office/drawing/2014/main" id="{9F3C8BDF-AFD4-484D-AEF9-BC3E7EC543A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505906" y="4186337"/>
            <a:ext cx="513346" cy="702664"/>
          </a:xfrm>
          <a:prstGeom prst="rect">
            <a:avLst/>
          </a:prstGeom>
        </p:spPr>
      </p:pic>
      <p:pic>
        <p:nvPicPr>
          <p:cNvPr id="56" name="Picture 55">
            <a:extLst>
              <a:ext uri="{FF2B5EF4-FFF2-40B4-BE49-F238E27FC236}">
                <a16:creationId xmlns:a16="http://schemas.microsoft.com/office/drawing/2014/main" id="{81CD1452-8722-414D-AFB2-809CBC32AAF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40013" y="5249140"/>
            <a:ext cx="513346" cy="702664"/>
          </a:xfrm>
          <a:prstGeom prst="rect">
            <a:avLst/>
          </a:prstGeom>
        </p:spPr>
      </p:pic>
      <p:pic>
        <p:nvPicPr>
          <p:cNvPr id="43" name="Picture 42">
            <a:hlinkClick r:id="" action="ppaction://noaction"/>
            <a:extLst>
              <a:ext uri="{FF2B5EF4-FFF2-40B4-BE49-F238E27FC236}">
                <a16:creationId xmlns:a16="http://schemas.microsoft.com/office/drawing/2014/main" id="{728C0C7F-C737-4661-AC40-60F62BAF746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691618" y="354620"/>
            <a:ext cx="989040" cy="1143177"/>
          </a:xfrm>
          <a:prstGeom prst="rect">
            <a:avLst/>
          </a:prstGeom>
        </p:spPr>
      </p:pic>
    </p:spTree>
    <p:extLst>
      <p:ext uri="{BB962C8B-B14F-4D97-AF65-F5344CB8AC3E}">
        <p14:creationId xmlns:p14="http://schemas.microsoft.com/office/powerpoint/2010/main" val="3293966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42" presetClass="path" presetSubtype="0" accel="50000" decel="50000" fill="hold" nodeType="withEffect">
                                  <p:stCondLst>
                                    <p:cond delay="250"/>
                                  </p:stCondLst>
                                  <p:childTnLst>
                                    <p:animMotion origin="layout" path="M -3.75E-6 -2.59259E-6 L 0.26485 -0.00625 " pathEditMode="relative" rAng="0" ptsTypes="AA">
                                      <p:cBhvr>
                                        <p:cTn id="9" dur="2000" fill="hold"/>
                                        <p:tgtEl>
                                          <p:spTgt spid="11"/>
                                        </p:tgtEl>
                                        <p:attrNameLst>
                                          <p:attrName>ppt_x</p:attrName>
                                          <p:attrName>ppt_y</p:attrName>
                                        </p:attrNameLst>
                                      </p:cBhvr>
                                      <p:rCtr x="13216" y="-324"/>
                                    </p:animMotion>
                                  </p:childTnLst>
                                  <p:subTnLst>
                                    <p:audio>
                                      <p:cMediaNode>
                                        <p:cTn display="0" masterRel="sameClick">
                                          <p:stCondLst>
                                            <p:cond evt="begin" delay="0">
                                              <p:tn val="8"/>
                                            </p:cond>
                                          </p:stCondLst>
                                          <p:endCondLst>
                                            <p:cond evt="onStopAudio" delay="0">
                                              <p:tgtEl>
                                                <p:sldTgt/>
                                              </p:tgtEl>
                                            </p:cond>
                                          </p:endCondLst>
                                        </p:cTn>
                                        <p:tgtEl>
                                          <p:sndTgt r:embed="rId3" name="Đánh bay Zombie.wav"/>
                                        </p:tgtEl>
                                      </p:cMediaNode>
                                    </p:audio>
                                  </p:subTnLst>
                                </p:cTn>
                              </p:par>
                            </p:childTnLst>
                          </p:cTn>
                        </p:par>
                        <p:par>
                          <p:cTn id="10" fill="hold">
                            <p:stCondLst>
                              <p:cond delay="225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23" presetClass="exit" presetSubtype="32" fill="hold" nodeType="withEffect">
                                  <p:stCondLst>
                                    <p:cond delay="0"/>
                                  </p:stCondLst>
                                  <p:childTnLst>
                                    <p:anim calcmode="lin" valueType="num">
                                      <p:cBhvr>
                                        <p:cTn id="22" dur="250"/>
                                        <p:tgtEl>
                                          <p:spTgt spid="6"/>
                                        </p:tgtEl>
                                        <p:attrNameLst>
                                          <p:attrName>ppt_w</p:attrName>
                                        </p:attrNameLst>
                                      </p:cBhvr>
                                      <p:tavLst>
                                        <p:tav tm="0">
                                          <p:val>
                                            <p:strVal val="ppt_w"/>
                                          </p:val>
                                        </p:tav>
                                        <p:tav tm="100000">
                                          <p:val>
                                            <p:fltVal val="0"/>
                                          </p:val>
                                        </p:tav>
                                      </p:tavLst>
                                    </p:anim>
                                    <p:anim calcmode="lin" valueType="num">
                                      <p:cBhvr>
                                        <p:cTn id="23" dur="250"/>
                                        <p:tgtEl>
                                          <p:spTgt spid="6"/>
                                        </p:tgtEl>
                                        <p:attrNameLst>
                                          <p:attrName>ppt_h</p:attrName>
                                        </p:attrNameLst>
                                      </p:cBhvr>
                                      <p:tavLst>
                                        <p:tav tm="0">
                                          <p:val>
                                            <p:strVal val="ppt_h"/>
                                          </p:val>
                                        </p:tav>
                                        <p:tav tm="100000">
                                          <p:val>
                                            <p:fltVal val="0"/>
                                          </p:val>
                                        </p:tav>
                                      </p:tavLst>
                                    </p:anim>
                                    <p:set>
                                      <p:cBhvr>
                                        <p:cTn id="24" dur="1" fill="hold">
                                          <p:stCondLst>
                                            <p:cond delay="24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42" presetClass="path" presetSubtype="0" accel="50000" decel="50000" fill="hold" nodeType="afterEffect">
                                  <p:stCondLst>
                                    <p:cond delay="0"/>
                                  </p:stCondLst>
                                  <p:childTnLst>
                                    <p:animMotion origin="layout" path="M 3.125E-6 -2.59259E-6 L 0.53307 0.74398 " pathEditMode="relative" rAng="0" ptsTypes="AA">
                                      <p:cBhvr>
                                        <p:cTn id="30" dur="1500" fill="hold"/>
                                        <p:tgtEl>
                                          <p:spTgt spid="5"/>
                                        </p:tgtEl>
                                        <p:attrNameLst>
                                          <p:attrName>ppt_x</p:attrName>
                                          <p:attrName>ppt_y</p:attrName>
                                        </p:attrNameLst>
                                      </p:cBhvr>
                                      <p:rCtr x="26654" y="37199"/>
                                    </p:animMotion>
                                  </p:childTnLst>
                                  <p:subTnLst>
                                    <p:audio>
                                      <p:cMediaNode vol="37000">
                                        <p:cTn display="0" masterRel="sameClick">
                                          <p:stCondLst>
                                            <p:cond evt="begin" delay="0">
                                              <p:tn val="2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2" name="arrow.wav"/>
                                        </p:tgtEl>
                                      </p:cMediaNode>
                                    </p:audio>
                                  </p:subTnLst>
                                </p:cTn>
                              </p:par>
                              <p:par>
                                <p:cTn id="37" presetID="42" presetClass="path" presetSubtype="0" accel="50000" decel="50000" fill="hold" nodeType="withEffect">
                                  <p:stCondLst>
                                    <p:cond delay="250"/>
                                  </p:stCondLst>
                                  <p:childTnLst>
                                    <p:animMotion origin="layout" path="M -2.91667E-6 1.48148E-6 L 0.39818 -0.00556 " pathEditMode="relative" rAng="0" ptsTypes="AA">
                                      <p:cBhvr>
                                        <p:cTn id="38" dur="2000" fill="hold"/>
                                        <p:tgtEl>
                                          <p:spTgt spid="31"/>
                                        </p:tgtEl>
                                        <p:attrNameLst>
                                          <p:attrName>ppt_x</p:attrName>
                                          <p:attrName>ppt_y</p:attrName>
                                        </p:attrNameLst>
                                      </p:cBhvr>
                                      <p:rCtr x="19909" y="-278"/>
                                    </p:animMotion>
                                  </p:childTnLst>
                                  <p:subTnLst>
                                    <p:audio>
                                      <p:cMediaNode>
                                        <p:cTn display="0" masterRel="sameClick">
                                          <p:stCondLst>
                                            <p:cond evt="begin" delay="0">
                                              <p:tn val="37"/>
                                            </p:cond>
                                          </p:stCondLst>
                                          <p:endCondLst>
                                            <p:cond evt="onStopAudio" delay="0">
                                              <p:tgtEl>
                                                <p:sldTgt/>
                                              </p:tgtEl>
                                            </p:cond>
                                          </p:endCondLst>
                                        </p:cTn>
                                        <p:tgtEl>
                                          <p:sndTgt r:embed="rId3" name="Đánh bay Zombie.wav"/>
                                        </p:tgtEl>
                                      </p:cMediaNode>
                                    </p:audio>
                                  </p:subTnLst>
                                </p:cTn>
                              </p:par>
                            </p:childTnLst>
                          </p:cTn>
                        </p:par>
                        <p:par>
                          <p:cTn id="39" fill="hold">
                            <p:stCondLst>
                              <p:cond delay="2250"/>
                            </p:stCondLst>
                            <p:childTnLst>
                              <p:par>
                                <p:cTn id="40" presetID="10" presetClass="exit" presetSubtype="0" fill="hold" nodeType="after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250" fill="hold"/>
                                        <p:tgtEl>
                                          <p:spTgt spid="77"/>
                                        </p:tgtEl>
                                        <p:attrNameLst>
                                          <p:attrName>ppt_w</p:attrName>
                                        </p:attrNameLst>
                                      </p:cBhvr>
                                      <p:tavLst>
                                        <p:tav tm="0">
                                          <p:val>
                                            <p:fltVal val="0"/>
                                          </p:val>
                                        </p:tav>
                                        <p:tav tm="100000">
                                          <p:val>
                                            <p:strVal val="#ppt_w"/>
                                          </p:val>
                                        </p:tav>
                                      </p:tavLst>
                                    </p:anim>
                                    <p:anim calcmode="lin" valueType="num">
                                      <p:cBhvr>
                                        <p:cTn id="49" dur="250" fill="hold"/>
                                        <p:tgtEl>
                                          <p:spTgt spid="77"/>
                                        </p:tgtEl>
                                        <p:attrNameLst>
                                          <p:attrName>ppt_h</p:attrName>
                                        </p:attrNameLst>
                                      </p:cBhvr>
                                      <p:tavLst>
                                        <p:tav tm="0">
                                          <p:val>
                                            <p:fltVal val="0"/>
                                          </p:val>
                                        </p:tav>
                                        <p:tav tm="100000">
                                          <p:val>
                                            <p:strVal val="#ppt_h"/>
                                          </p:val>
                                        </p:tav>
                                      </p:tavLst>
                                    </p:anim>
                                  </p:childTnLst>
                                </p:cTn>
                              </p:par>
                              <p:par>
                                <p:cTn id="50" presetID="23" presetClass="exit" presetSubtype="32" fill="hold" nodeType="withEffect">
                                  <p:stCondLst>
                                    <p:cond delay="0"/>
                                  </p:stCondLst>
                                  <p:childTnLst>
                                    <p:anim calcmode="lin" valueType="num">
                                      <p:cBhvr>
                                        <p:cTn id="51" dur="250"/>
                                        <p:tgtEl>
                                          <p:spTgt spid="77"/>
                                        </p:tgtEl>
                                        <p:attrNameLst>
                                          <p:attrName>ppt_w</p:attrName>
                                        </p:attrNameLst>
                                      </p:cBhvr>
                                      <p:tavLst>
                                        <p:tav tm="0">
                                          <p:val>
                                            <p:strVal val="ppt_w"/>
                                          </p:val>
                                        </p:tav>
                                        <p:tav tm="100000">
                                          <p:val>
                                            <p:fltVal val="0"/>
                                          </p:val>
                                        </p:tav>
                                      </p:tavLst>
                                    </p:anim>
                                    <p:anim calcmode="lin" valueType="num">
                                      <p:cBhvr>
                                        <p:cTn id="52" dur="250"/>
                                        <p:tgtEl>
                                          <p:spTgt spid="77"/>
                                        </p:tgtEl>
                                        <p:attrNameLst>
                                          <p:attrName>ppt_h</p:attrName>
                                        </p:attrNameLst>
                                      </p:cBhvr>
                                      <p:tavLst>
                                        <p:tav tm="0">
                                          <p:val>
                                            <p:strVal val="ppt_h"/>
                                          </p:val>
                                        </p:tav>
                                        <p:tav tm="100000">
                                          <p:val>
                                            <p:fltVal val="0"/>
                                          </p:val>
                                        </p:tav>
                                      </p:tavLst>
                                    </p:anim>
                                    <p:set>
                                      <p:cBhvr>
                                        <p:cTn id="53" dur="1" fill="hold">
                                          <p:stCondLst>
                                            <p:cond delay="249"/>
                                          </p:stCondLst>
                                        </p:cTn>
                                        <p:tgtEl>
                                          <p:spTgt spid="7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50"/>
                                        <p:tgtEl>
                                          <p:spTgt spid="53"/>
                                        </p:tgtEl>
                                      </p:cBhvr>
                                    </p:animEffect>
                                  </p:childTnLst>
                                </p:cTn>
                              </p:par>
                            </p:childTnLst>
                          </p:cTn>
                        </p:par>
                        <p:par>
                          <p:cTn id="57" fill="hold">
                            <p:stCondLst>
                              <p:cond delay="2750"/>
                            </p:stCondLst>
                            <p:childTnLst>
                              <p:par>
                                <p:cTn id="58" presetID="42" presetClass="path" presetSubtype="0" accel="50000" decel="50000" fill="hold" nodeType="afterEffect">
                                  <p:stCondLst>
                                    <p:cond delay="0"/>
                                  </p:stCondLst>
                                  <p:childTnLst>
                                    <p:animMotion origin="layout" path="M 4.16667E-6 -1.11111E-6 L 0.34597 0.60416 " pathEditMode="relative" rAng="0" ptsTypes="AA">
                                      <p:cBhvr>
                                        <p:cTn id="59" dur="1500" fill="hold"/>
                                        <p:tgtEl>
                                          <p:spTgt spid="53"/>
                                        </p:tgtEl>
                                        <p:attrNameLst>
                                          <p:attrName>ppt_x</p:attrName>
                                          <p:attrName>ppt_y</p:attrName>
                                        </p:attrNameLst>
                                      </p:cBhvr>
                                      <p:rCtr x="17201" y="30324"/>
                                    </p:animMotion>
                                  </p:childTnLst>
                                  <p:subTnLst>
                                    <p:audio>
                                      <p:cMediaNode>
                                        <p:cTn display="0" masterRel="sameClick">
                                          <p:stCondLst>
                                            <p:cond evt="begin" delay="0">
                                              <p:tn val="5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2" name="arrow.wav"/>
                                        </p:tgtEl>
                                      </p:cMediaNode>
                                    </p:audio>
                                  </p:subTnLst>
                                </p:cTn>
                              </p:par>
                              <p:par>
                                <p:cTn id="66" presetID="42" presetClass="path" presetSubtype="0" accel="50000" decel="50000" fill="hold" nodeType="withEffect">
                                  <p:stCondLst>
                                    <p:cond delay="250"/>
                                  </p:stCondLst>
                                  <p:childTnLst>
                                    <p:animMotion origin="layout" path="M -2.91667E-6 4.81481E-6 L 0.18425 0.00347 " pathEditMode="relative" rAng="0" ptsTypes="AA">
                                      <p:cBhvr>
                                        <p:cTn id="67" dur="2000" fill="hold"/>
                                        <p:tgtEl>
                                          <p:spTgt spid="32"/>
                                        </p:tgtEl>
                                        <p:attrNameLst>
                                          <p:attrName>ppt_x</p:attrName>
                                          <p:attrName>ppt_y</p:attrName>
                                        </p:attrNameLst>
                                      </p:cBhvr>
                                      <p:rCtr x="9206" y="162"/>
                                    </p:animMotion>
                                  </p:childTnLst>
                                  <p:subTnLst>
                                    <p:audio>
                                      <p:cMediaNode>
                                        <p:cTn display="0" masterRel="sameClick">
                                          <p:stCondLst>
                                            <p:cond evt="begin" delay="0">
                                              <p:tn val="66"/>
                                            </p:cond>
                                          </p:stCondLst>
                                          <p:endCondLst>
                                            <p:cond evt="onStopAudio" delay="0">
                                              <p:tgtEl>
                                                <p:sldTgt/>
                                              </p:tgtEl>
                                            </p:cond>
                                          </p:endCondLst>
                                        </p:cTn>
                                        <p:tgtEl>
                                          <p:sndTgt r:embed="rId3" name="Đánh bay Zombie.wav"/>
                                        </p:tgtEl>
                                      </p:cMediaNode>
                                    </p:audio>
                                  </p:subTnLst>
                                </p:cTn>
                              </p:par>
                            </p:childTnLst>
                          </p:cTn>
                        </p:par>
                        <p:par>
                          <p:cTn id="68" fill="hold">
                            <p:stCondLst>
                              <p:cond delay="2250"/>
                            </p:stCondLst>
                            <p:childTnLst>
                              <p:par>
                                <p:cTn id="69" presetID="10" presetClass="exit" presetSubtype="0" fill="hold" nodeType="after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250" fill="hold"/>
                                        <p:tgtEl>
                                          <p:spTgt spid="80"/>
                                        </p:tgtEl>
                                        <p:attrNameLst>
                                          <p:attrName>ppt_w</p:attrName>
                                        </p:attrNameLst>
                                      </p:cBhvr>
                                      <p:tavLst>
                                        <p:tav tm="0">
                                          <p:val>
                                            <p:fltVal val="0"/>
                                          </p:val>
                                        </p:tav>
                                        <p:tav tm="100000">
                                          <p:val>
                                            <p:strVal val="#ppt_w"/>
                                          </p:val>
                                        </p:tav>
                                      </p:tavLst>
                                    </p:anim>
                                    <p:anim calcmode="lin" valueType="num">
                                      <p:cBhvr>
                                        <p:cTn id="78" dur="250" fill="hold"/>
                                        <p:tgtEl>
                                          <p:spTgt spid="80"/>
                                        </p:tgtEl>
                                        <p:attrNameLst>
                                          <p:attrName>ppt_h</p:attrName>
                                        </p:attrNameLst>
                                      </p:cBhvr>
                                      <p:tavLst>
                                        <p:tav tm="0">
                                          <p:val>
                                            <p:fltVal val="0"/>
                                          </p:val>
                                        </p:tav>
                                        <p:tav tm="100000">
                                          <p:val>
                                            <p:strVal val="#ppt_h"/>
                                          </p:val>
                                        </p:tav>
                                      </p:tavLst>
                                    </p:anim>
                                  </p:childTnLst>
                                </p:cTn>
                              </p:par>
                              <p:par>
                                <p:cTn id="79" presetID="53" presetClass="exit" presetSubtype="32" fill="hold" nodeType="withEffect">
                                  <p:stCondLst>
                                    <p:cond delay="0"/>
                                  </p:stCondLst>
                                  <p:childTnLst>
                                    <p:anim calcmode="lin" valueType="num">
                                      <p:cBhvr>
                                        <p:cTn id="80" dur="250"/>
                                        <p:tgtEl>
                                          <p:spTgt spid="80"/>
                                        </p:tgtEl>
                                        <p:attrNameLst>
                                          <p:attrName>ppt_w</p:attrName>
                                        </p:attrNameLst>
                                      </p:cBhvr>
                                      <p:tavLst>
                                        <p:tav tm="0">
                                          <p:val>
                                            <p:strVal val="ppt_w"/>
                                          </p:val>
                                        </p:tav>
                                        <p:tav tm="100000">
                                          <p:val>
                                            <p:fltVal val="0"/>
                                          </p:val>
                                        </p:tav>
                                      </p:tavLst>
                                    </p:anim>
                                    <p:anim calcmode="lin" valueType="num">
                                      <p:cBhvr>
                                        <p:cTn id="81" dur="250"/>
                                        <p:tgtEl>
                                          <p:spTgt spid="80"/>
                                        </p:tgtEl>
                                        <p:attrNameLst>
                                          <p:attrName>ppt_h</p:attrName>
                                        </p:attrNameLst>
                                      </p:cBhvr>
                                      <p:tavLst>
                                        <p:tav tm="0">
                                          <p:val>
                                            <p:strVal val="ppt_h"/>
                                          </p:val>
                                        </p:tav>
                                        <p:tav tm="100000">
                                          <p:val>
                                            <p:fltVal val="0"/>
                                          </p:val>
                                        </p:tav>
                                      </p:tavLst>
                                    </p:anim>
                                    <p:animEffect transition="out" filter="fade">
                                      <p:cBhvr>
                                        <p:cTn id="82" dur="250"/>
                                        <p:tgtEl>
                                          <p:spTgt spid="80"/>
                                        </p:tgtEl>
                                      </p:cBhvr>
                                    </p:animEffect>
                                    <p:set>
                                      <p:cBhvr>
                                        <p:cTn id="83" dur="1" fill="hold">
                                          <p:stCondLst>
                                            <p:cond delay="249"/>
                                          </p:stCondLst>
                                        </p:cTn>
                                        <p:tgtEl>
                                          <p:spTgt spid="8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250"/>
                                        <p:tgtEl>
                                          <p:spTgt spid="54"/>
                                        </p:tgtEl>
                                      </p:cBhvr>
                                    </p:animEffect>
                                  </p:childTnLst>
                                </p:cTn>
                              </p:par>
                            </p:childTnLst>
                          </p:cTn>
                        </p:par>
                        <p:par>
                          <p:cTn id="87" fill="hold">
                            <p:stCondLst>
                              <p:cond delay="2750"/>
                            </p:stCondLst>
                            <p:childTnLst>
                              <p:par>
                                <p:cTn id="88" presetID="42" presetClass="path" presetSubtype="0" accel="50000" decel="50000" fill="hold" nodeType="afterEffect">
                                  <p:stCondLst>
                                    <p:cond delay="0"/>
                                  </p:stCondLst>
                                  <p:childTnLst>
                                    <p:animMotion origin="layout" path="M 1.875E-6 7.40741E-7 L 0.50703 0.40509 " pathEditMode="relative" rAng="0" ptsTypes="AA">
                                      <p:cBhvr>
                                        <p:cTn id="89" dur="1500" fill="hold"/>
                                        <p:tgtEl>
                                          <p:spTgt spid="54"/>
                                        </p:tgtEl>
                                        <p:attrNameLst>
                                          <p:attrName>ppt_x</p:attrName>
                                          <p:attrName>ppt_y</p:attrName>
                                        </p:attrNameLst>
                                      </p:cBhvr>
                                      <p:rCtr x="25313" y="20278"/>
                                    </p:animMotion>
                                  </p:childTnLst>
                                  <p:subTnLst>
                                    <p:audio>
                                      <p:cMediaNode>
                                        <p:cTn display="0" masterRel="sameClick">
                                          <p:stCondLst>
                                            <p:cond evt="begin" delay="0">
                                              <p:tn val="88"/>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subTnLst>
                                    <p:audio>
                                      <p:cMediaNode>
                                        <p:cTn display="0" masterRel="sameClick">
                                          <p:stCondLst>
                                            <p:cond evt="begin" delay="0">
                                              <p:tn val="93"/>
                                            </p:cond>
                                          </p:stCondLst>
                                          <p:endCondLst>
                                            <p:cond evt="onStopAudio" delay="0">
                                              <p:tgtEl>
                                                <p:sldTgt/>
                                              </p:tgtEl>
                                            </p:cond>
                                          </p:endCondLst>
                                        </p:cTn>
                                        <p:tgtEl>
                                          <p:sndTgt r:embed="rId2" name="arrow.wav"/>
                                        </p:tgtEl>
                                      </p:cMediaNode>
                                    </p:audio>
                                  </p:subTnLst>
                                </p:cTn>
                              </p:par>
                              <p:par>
                                <p:cTn id="96" presetID="42" presetClass="path" presetSubtype="0" accel="50000" decel="50000" fill="hold" nodeType="withEffect">
                                  <p:stCondLst>
                                    <p:cond delay="250"/>
                                  </p:stCondLst>
                                  <p:childTnLst>
                                    <p:animMotion origin="layout" path="M -2.91667E-6 4.44444E-6 L 0.3931 -0.02223 " pathEditMode="relative" rAng="0" ptsTypes="AA">
                                      <p:cBhvr>
                                        <p:cTn id="97" dur="2000" fill="hold"/>
                                        <p:tgtEl>
                                          <p:spTgt spid="33"/>
                                        </p:tgtEl>
                                        <p:attrNameLst>
                                          <p:attrName>ppt_x</p:attrName>
                                          <p:attrName>ppt_y</p:attrName>
                                        </p:attrNameLst>
                                      </p:cBhvr>
                                      <p:rCtr x="19648" y="-1111"/>
                                    </p:animMotion>
                                  </p:childTnLst>
                                  <p:subTnLst>
                                    <p:audio>
                                      <p:cMediaNode>
                                        <p:cTn display="0" masterRel="sameClick">
                                          <p:stCondLst>
                                            <p:cond evt="begin" delay="0">
                                              <p:tn val="96"/>
                                            </p:cond>
                                          </p:stCondLst>
                                          <p:endCondLst>
                                            <p:cond evt="onStopAudio" delay="0">
                                              <p:tgtEl>
                                                <p:sldTgt/>
                                              </p:tgtEl>
                                            </p:cond>
                                          </p:endCondLst>
                                        </p:cTn>
                                        <p:tgtEl>
                                          <p:sndTgt r:embed="rId3" name="Đánh bay Zombie.wav"/>
                                        </p:tgtEl>
                                      </p:cMediaNode>
                                    </p:audio>
                                  </p:subTnLst>
                                </p:cTn>
                              </p:par>
                            </p:childTnLst>
                          </p:cTn>
                        </p:par>
                        <p:par>
                          <p:cTn id="98" fill="hold">
                            <p:stCondLst>
                              <p:cond delay="225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2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250" fill="hold"/>
                                        <p:tgtEl>
                                          <p:spTgt spid="81"/>
                                        </p:tgtEl>
                                        <p:attrNameLst>
                                          <p:attrName>ppt_w</p:attrName>
                                        </p:attrNameLst>
                                      </p:cBhvr>
                                      <p:tavLst>
                                        <p:tav tm="0">
                                          <p:val>
                                            <p:fltVal val="0"/>
                                          </p:val>
                                        </p:tav>
                                        <p:tav tm="100000">
                                          <p:val>
                                            <p:strVal val="#ppt_w"/>
                                          </p:val>
                                        </p:tav>
                                      </p:tavLst>
                                    </p:anim>
                                    <p:anim calcmode="lin" valueType="num">
                                      <p:cBhvr>
                                        <p:cTn id="108" dur="250" fill="hold"/>
                                        <p:tgtEl>
                                          <p:spTgt spid="81"/>
                                        </p:tgtEl>
                                        <p:attrNameLst>
                                          <p:attrName>ppt_h</p:attrName>
                                        </p:attrNameLst>
                                      </p:cBhvr>
                                      <p:tavLst>
                                        <p:tav tm="0">
                                          <p:val>
                                            <p:fltVal val="0"/>
                                          </p:val>
                                        </p:tav>
                                        <p:tav tm="100000">
                                          <p:val>
                                            <p:strVal val="#ppt_h"/>
                                          </p:val>
                                        </p:tav>
                                      </p:tavLst>
                                    </p:anim>
                                  </p:childTnLst>
                                </p:cTn>
                              </p:par>
                              <p:par>
                                <p:cTn id="109" presetID="23" presetClass="exit" presetSubtype="32" fill="hold" nodeType="withEffect">
                                  <p:stCondLst>
                                    <p:cond delay="0"/>
                                  </p:stCondLst>
                                  <p:childTnLst>
                                    <p:anim calcmode="lin" valueType="num">
                                      <p:cBhvr>
                                        <p:cTn id="110" dur="250"/>
                                        <p:tgtEl>
                                          <p:spTgt spid="81"/>
                                        </p:tgtEl>
                                        <p:attrNameLst>
                                          <p:attrName>ppt_w</p:attrName>
                                        </p:attrNameLst>
                                      </p:cBhvr>
                                      <p:tavLst>
                                        <p:tav tm="0">
                                          <p:val>
                                            <p:strVal val="ppt_w"/>
                                          </p:val>
                                        </p:tav>
                                        <p:tav tm="100000">
                                          <p:val>
                                            <p:fltVal val="0"/>
                                          </p:val>
                                        </p:tav>
                                      </p:tavLst>
                                    </p:anim>
                                    <p:anim calcmode="lin" valueType="num">
                                      <p:cBhvr>
                                        <p:cTn id="111" dur="250"/>
                                        <p:tgtEl>
                                          <p:spTgt spid="81"/>
                                        </p:tgtEl>
                                        <p:attrNameLst>
                                          <p:attrName>ppt_h</p:attrName>
                                        </p:attrNameLst>
                                      </p:cBhvr>
                                      <p:tavLst>
                                        <p:tav tm="0">
                                          <p:val>
                                            <p:strVal val="ppt_h"/>
                                          </p:val>
                                        </p:tav>
                                        <p:tav tm="100000">
                                          <p:val>
                                            <p:fltVal val="0"/>
                                          </p:val>
                                        </p:tav>
                                      </p:tavLst>
                                    </p:anim>
                                    <p:set>
                                      <p:cBhvr>
                                        <p:cTn id="112" dur="1" fill="hold">
                                          <p:stCondLst>
                                            <p:cond delay="249"/>
                                          </p:stCondLst>
                                        </p:cTn>
                                        <p:tgtEl>
                                          <p:spTgt spid="8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250"/>
                                        <p:tgtEl>
                                          <p:spTgt spid="55"/>
                                        </p:tgtEl>
                                      </p:cBhvr>
                                    </p:animEffect>
                                  </p:childTnLst>
                                </p:cTn>
                              </p:par>
                            </p:childTnLst>
                          </p:cTn>
                        </p:par>
                        <p:par>
                          <p:cTn id="116" fill="hold">
                            <p:stCondLst>
                              <p:cond delay="2750"/>
                            </p:stCondLst>
                            <p:childTnLst>
                              <p:par>
                                <p:cTn id="117" presetID="42" presetClass="path" presetSubtype="0" accel="50000" decel="50000" fill="hold" nodeType="afterEffect">
                                  <p:stCondLst>
                                    <p:cond delay="0"/>
                                  </p:stCondLst>
                                  <p:childTnLst>
                                    <p:animMotion origin="layout" path="M 1.66667E-6 -1.85185E-6 L 0.24635 0.25255 " pathEditMode="relative" rAng="0" ptsTypes="AA">
                                      <p:cBhvr>
                                        <p:cTn id="118" dur="1500" fill="hold"/>
                                        <p:tgtEl>
                                          <p:spTgt spid="55"/>
                                        </p:tgtEl>
                                        <p:attrNameLst>
                                          <p:attrName>ppt_x</p:attrName>
                                          <p:attrName>ppt_y</p:attrName>
                                        </p:attrNameLst>
                                      </p:cBhvr>
                                      <p:rCtr x="12292" y="12801"/>
                                    </p:animMotion>
                                  </p:childTnLst>
                                  <p:subTnLst>
                                    <p:audio>
                                      <p:cMediaNode>
                                        <p:cTn display="0" masterRel="sameClick">
                                          <p:stCondLst>
                                            <p:cond evt="begin" delay="0">
                                              <p:tn val="117"/>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subTnLst>
                                    <p:audio>
                                      <p:cMediaNode>
                                        <p:cTn display="0" masterRel="sameClick">
                                          <p:stCondLst>
                                            <p:cond evt="begin" delay="0">
                                              <p:tn val="122"/>
                                            </p:cond>
                                          </p:stCondLst>
                                          <p:endCondLst>
                                            <p:cond evt="onStopAudio" delay="0">
                                              <p:tgtEl>
                                                <p:sldTgt/>
                                              </p:tgtEl>
                                            </p:cond>
                                          </p:endCondLst>
                                        </p:cTn>
                                        <p:tgtEl>
                                          <p:sndTgt r:embed="rId2" name="arrow.wav"/>
                                        </p:tgtEl>
                                      </p:cMediaNode>
                                    </p:audio>
                                  </p:subTnLst>
                                </p:cTn>
                              </p:par>
                              <p:par>
                                <p:cTn id="125" presetID="42" presetClass="path" presetSubtype="0" accel="50000" decel="50000" fill="hold" nodeType="withEffect">
                                  <p:stCondLst>
                                    <p:cond delay="250"/>
                                  </p:stCondLst>
                                  <p:childTnLst>
                                    <p:animMotion origin="layout" path="M -2.91667E-6 -1.11111E-6 L 0.51459 -0.02268 " pathEditMode="relative" rAng="0" ptsTypes="AA">
                                      <p:cBhvr>
                                        <p:cTn id="126" dur="2000" fill="hold"/>
                                        <p:tgtEl>
                                          <p:spTgt spid="34"/>
                                        </p:tgtEl>
                                        <p:attrNameLst>
                                          <p:attrName>ppt_x</p:attrName>
                                          <p:attrName>ppt_y</p:attrName>
                                        </p:attrNameLst>
                                      </p:cBhvr>
                                      <p:rCtr x="25729" y="-1134"/>
                                    </p:animMotion>
                                  </p:childTnLst>
                                  <p:subTnLst>
                                    <p:audio>
                                      <p:cMediaNode>
                                        <p:cTn display="0" masterRel="sameClick">
                                          <p:stCondLst>
                                            <p:cond evt="begin" delay="0">
                                              <p:tn val="125"/>
                                            </p:cond>
                                          </p:stCondLst>
                                          <p:endCondLst>
                                            <p:cond evt="onStopAudio" delay="0">
                                              <p:tgtEl>
                                                <p:sldTgt/>
                                              </p:tgtEl>
                                            </p:cond>
                                          </p:endCondLst>
                                        </p:cTn>
                                        <p:tgtEl>
                                          <p:sndTgt r:embed="rId3" name="Đánh bay Zombie.wav"/>
                                        </p:tgtEl>
                                      </p:cMediaNode>
                                    </p:audio>
                                  </p:subTnLst>
                                </p:cTn>
                              </p:par>
                            </p:childTnLst>
                          </p:cTn>
                        </p:par>
                        <p:par>
                          <p:cTn id="127" fill="hold">
                            <p:stCondLst>
                              <p:cond delay="2250"/>
                            </p:stCondLst>
                            <p:childTnLst>
                              <p:par>
                                <p:cTn id="128" presetID="10" presetClass="exit" presetSubtype="0" fill="hold" nodeType="after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23" presetClass="entr" presetSubtype="16" fill="hold" nodeType="with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250" fill="hold"/>
                                        <p:tgtEl>
                                          <p:spTgt spid="82"/>
                                        </p:tgtEl>
                                        <p:attrNameLst>
                                          <p:attrName>ppt_w</p:attrName>
                                        </p:attrNameLst>
                                      </p:cBhvr>
                                      <p:tavLst>
                                        <p:tav tm="0">
                                          <p:val>
                                            <p:fltVal val="0"/>
                                          </p:val>
                                        </p:tav>
                                        <p:tav tm="100000">
                                          <p:val>
                                            <p:strVal val="#ppt_w"/>
                                          </p:val>
                                        </p:tav>
                                      </p:tavLst>
                                    </p:anim>
                                    <p:anim calcmode="lin" valueType="num">
                                      <p:cBhvr>
                                        <p:cTn id="137" dur="250" fill="hold"/>
                                        <p:tgtEl>
                                          <p:spTgt spid="82"/>
                                        </p:tgtEl>
                                        <p:attrNameLst>
                                          <p:attrName>ppt_h</p:attrName>
                                        </p:attrNameLst>
                                      </p:cBhvr>
                                      <p:tavLst>
                                        <p:tav tm="0">
                                          <p:val>
                                            <p:fltVal val="0"/>
                                          </p:val>
                                        </p:tav>
                                        <p:tav tm="100000">
                                          <p:val>
                                            <p:strVal val="#ppt_h"/>
                                          </p:val>
                                        </p:tav>
                                      </p:tavLst>
                                    </p:anim>
                                  </p:childTnLst>
                                </p:cTn>
                              </p:par>
                              <p:par>
                                <p:cTn id="138" presetID="23" presetClass="exit" presetSubtype="32" fill="hold" nodeType="withEffect">
                                  <p:stCondLst>
                                    <p:cond delay="0"/>
                                  </p:stCondLst>
                                  <p:childTnLst>
                                    <p:anim calcmode="lin" valueType="num">
                                      <p:cBhvr>
                                        <p:cTn id="139" dur="250"/>
                                        <p:tgtEl>
                                          <p:spTgt spid="82"/>
                                        </p:tgtEl>
                                        <p:attrNameLst>
                                          <p:attrName>ppt_w</p:attrName>
                                        </p:attrNameLst>
                                      </p:cBhvr>
                                      <p:tavLst>
                                        <p:tav tm="0">
                                          <p:val>
                                            <p:strVal val="ppt_w"/>
                                          </p:val>
                                        </p:tav>
                                        <p:tav tm="100000">
                                          <p:val>
                                            <p:fltVal val="0"/>
                                          </p:val>
                                        </p:tav>
                                      </p:tavLst>
                                    </p:anim>
                                    <p:anim calcmode="lin" valueType="num">
                                      <p:cBhvr>
                                        <p:cTn id="140" dur="250"/>
                                        <p:tgtEl>
                                          <p:spTgt spid="82"/>
                                        </p:tgtEl>
                                        <p:attrNameLst>
                                          <p:attrName>ppt_h</p:attrName>
                                        </p:attrNameLst>
                                      </p:cBhvr>
                                      <p:tavLst>
                                        <p:tav tm="0">
                                          <p:val>
                                            <p:strVal val="ppt_h"/>
                                          </p:val>
                                        </p:tav>
                                        <p:tav tm="100000">
                                          <p:val>
                                            <p:fltVal val="0"/>
                                          </p:val>
                                        </p:tav>
                                      </p:tavLst>
                                    </p:anim>
                                    <p:set>
                                      <p:cBhvr>
                                        <p:cTn id="141" dur="1" fill="hold">
                                          <p:stCondLst>
                                            <p:cond delay="249"/>
                                          </p:stCondLst>
                                        </p:cTn>
                                        <p:tgtEl>
                                          <p:spTgt spid="82"/>
                                        </p:tgtEl>
                                        <p:attrNameLst>
                                          <p:attrName>style.visibility</p:attrName>
                                        </p:attrNameLst>
                                      </p:cBhvr>
                                      <p:to>
                                        <p:strVal val="hidden"/>
                                      </p:to>
                                    </p:set>
                                  </p:childTnLst>
                                </p:cTn>
                              </p:par>
                            </p:childTnLst>
                          </p:cTn>
                        </p:par>
                        <p:par>
                          <p:cTn id="142" fill="hold">
                            <p:stCondLst>
                              <p:cond delay="2750"/>
                            </p:stCondLst>
                            <p:childTnLst>
                              <p:par>
                                <p:cTn id="143" presetID="42" presetClass="path" presetSubtype="0" accel="50000" decel="50000" fill="hold" nodeType="afterEffect">
                                  <p:stCondLst>
                                    <p:cond delay="0"/>
                                  </p:stCondLst>
                                  <p:childTnLst>
                                    <p:animMotion origin="layout" path="M -4.16667E-7 1.48148E-6 L 0.02643 0.95069 " pathEditMode="relative" rAng="0" ptsTypes="AA">
                                      <p:cBhvr>
                                        <p:cTn id="144" dur="250" fill="hold"/>
                                        <p:tgtEl>
                                          <p:spTgt spid="12465"/>
                                        </p:tgtEl>
                                        <p:attrNameLst>
                                          <p:attrName>ppt_x</p:attrName>
                                          <p:attrName>ppt_y</p:attrName>
                                        </p:attrNameLst>
                                      </p:cBhvr>
                                      <p:rCtr x="1315" y="47523"/>
                                    </p:animMotion>
                                  </p:childTnLst>
                                  <p:subTnLst>
                                    <p:audio>
                                      <p:cMediaNode>
                                        <p:cTn display="0" masterRel="sameClick">
                                          <p:stCondLst>
                                            <p:cond evt="begin" delay="0">
                                              <p:tn val="143"/>
                                            </p:cond>
                                          </p:stCondLst>
                                          <p:endCondLst>
                                            <p:cond evt="onStopAudio" delay="0">
                                              <p:tgtEl>
                                                <p:sldTgt/>
                                              </p:tgtEl>
                                            </p:cond>
                                          </p:endCondLst>
                                        </p:cTn>
                                        <p:tgtEl>
                                          <p:sndTgt r:embed="rId5" name="Chúc mừng ta da.wav"/>
                                        </p:tgtEl>
                                      </p:cMediaNode>
                                    </p:audio>
                                  </p:subTnLst>
                                </p:cTn>
                              </p:par>
                              <p:par>
                                <p:cTn id="145" presetID="10"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250"/>
                                        <p:tgtEl>
                                          <p:spTgt spid="56"/>
                                        </p:tgtEl>
                                      </p:cBhvr>
                                    </p:animEffect>
                                  </p:childTnLst>
                                </p:cTn>
                              </p:par>
                            </p:childTnLst>
                          </p:cTn>
                        </p:par>
                        <p:par>
                          <p:cTn id="148" fill="hold">
                            <p:stCondLst>
                              <p:cond delay="3000"/>
                            </p:stCondLst>
                            <p:childTnLst>
                              <p:par>
                                <p:cTn id="149" presetID="42" presetClass="path" presetSubtype="0" accel="50000" decel="50000" fill="hold" nodeType="afterEffect">
                                  <p:stCondLst>
                                    <p:cond delay="0"/>
                                  </p:stCondLst>
                                  <p:childTnLst>
                                    <p:animMotion origin="layout" path="M -1.66667E-6 -1.48148E-6 L 0.06953 0.09629 " pathEditMode="relative" rAng="0" ptsTypes="AA">
                                      <p:cBhvr>
                                        <p:cTn id="150" dur="1500" fill="hold"/>
                                        <p:tgtEl>
                                          <p:spTgt spid="56"/>
                                        </p:tgtEl>
                                        <p:attrNameLst>
                                          <p:attrName>ppt_x</p:attrName>
                                          <p:attrName>ppt_y</p:attrName>
                                        </p:attrNameLst>
                                      </p:cBhvr>
                                      <p:rCtr x="3385" y="5000"/>
                                    </p:animMotion>
                                  </p:childTnLst>
                                  <p:subTnLst>
                                    <p:audio>
                                      <p:cMediaNode>
                                        <p:cTn display="0" masterRel="sameClick">
                                          <p:stCondLst>
                                            <p:cond evt="begin" delay="0">
                                              <p:tn val="149"/>
                                            </p:cond>
                                          </p:stCondLst>
                                          <p:endCondLst>
                                            <p:cond evt="onStopAudio" delay="0">
                                              <p:tgtEl>
                                                <p:sldTgt/>
                                              </p:tgtEl>
                                            </p:cond>
                                          </p:endCondLst>
                                        </p:cTn>
                                        <p:tgtEl>
                                          <p:sndTgt r:embed="rId4" name="Chuông.wav"/>
                                        </p:tgtEl>
                                      </p:cMediaNode>
                                    </p:audio>
                                  </p:subTnLst>
                                </p:cTn>
                              </p:par>
                            </p:childTnLst>
                          </p:cTn>
                        </p:par>
                      </p:childTnLst>
                    </p:cTn>
                  </p:par>
                </p:childTnLst>
              </p:cTn>
              <p:nextCondLst>
                <p:cond evt="onClick" delay="0">
                  <p:tgtEl>
                    <p:spTgt spid="10"/>
                  </p:tgtEl>
                </p:cond>
              </p:nextCondLst>
            </p:seq>
            <p:seq concurrent="1" nextAc="seek">
              <p:cTn id="151" restart="whenNotActive" fill="hold" evtFilter="cancelBubble" nodeType="interactiveSeq">
                <p:stCondLst>
                  <p:cond evt="onClick" delay="0">
                    <p:tgtEl>
                      <p:spTgt spid="15"/>
                    </p:tgtEl>
                  </p:cond>
                </p:stCondLst>
                <p:endSync evt="end" delay="0">
                  <p:rtn val="all"/>
                </p:endSync>
                <p:childTnLst>
                  <p:par>
                    <p:cTn id="152" fill="hold">
                      <p:stCondLst>
                        <p:cond delay="0"/>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2467"/>
                                        </p:tgtEl>
                                        <p:attrNameLst>
                                          <p:attrName>style.visibility</p:attrName>
                                        </p:attrNameLst>
                                      </p:cBhvr>
                                      <p:to>
                                        <p:strVal val="visible"/>
                                      </p:to>
                                    </p:set>
                                    <p:animEffect transition="in" filter="fade">
                                      <p:cBhvr>
                                        <p:cTn id="156" dur="500"/>
                                        <p:tgtEl>
                                          <p:spTgt spid="12467"/>
                                        </p:tgtEl>
                                      </p:cBhvr>
                                    </p:animEffect>
                                  </p:childTnLst>
                                </p:cTn>
                              </p:par>
                              <p:par>
                                <p:cTn id="157" presetID="22" presetClass="exit" presetSubtype="4" fill="hold" nodeType="withEffect">
                                  <p:stCondLst>
                                    <p:cond delay="0"/>
                                  </p:stCondLst>
                                  <p:childTnLst>
                                    <p:animEffect transition="out" filter="wipe(down)">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childTnLst>
                          </p:cTn>
                        </p:par>
                        <p:par>
                          <p:cTn id="160" fill="hold">
                            <p:stCondLst>
                              <p:cond delay="500"/>
                            </p:stCondLst>
                            <p:childTnLst>
                              <p:par>
                                <p:cTn id="161" presetID="42" presetClass="path" presetSubtype="0" accel="50000" decel="50000" fill="hold" nodeType="afterEffect">
                                  <p:stCondLst>
                                    <p:cond delay="0"/>
                                  </p:stCondLst>
                                  <p:childTnLst>
                                    <p:animMotion origin="layout" path="M -5.55112E-17 1.11111E-6 L 0.81354 0.03264 " pathEditMode="relative" rAng="0" ptsTypes="AA">
                                      <p:cBhvr>
                                        <p:cTn id="162" dur="250" fill="hold"/>
                                        <p:tgtEl>
                                          <p:spTgt spid="1026"/>
                                        </p:tgtEl>
                                        <p:attrNameLst>
                                          <p:attrName>ppt_x</p:attrName>
                                          <p:attrName>ppt_y</p:attrName>
                                        </p:attrNameLst>
                                      </p:cBhvr>
                                      <p:rCtr x="40573" y="1412"/>
                                    </p:animMotion>
                                  </p:childTnLst>
                                  <p:subTnLst>
                                    <p:audio>
                                      <p:cMediaNode>
                                        <p:cTn display="0" masterRel="sameClick">
                                          <p:stCondLst>
                                            <p:cond evt="begin" delay="0">
                                              <p:tn val="161"/>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5"/>
                  </p:tgtEl>
                </p:cond>
              </p:nextCondLst>
            </p:seq>
            <p:seq concurrent="1" nextAc="seek">
              <p:cTn id="163" restart="whenNotActive" fill="hold" evtFilter="cancelBubble" nodeType="interactiveSeq">
                <p:stCondLst>
                  <p:cond evt="onClick" delay="0">
                    <p:tgtEl>
                      <p:spTgt spid="12"/>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96"/>
                                        </p:tgtEl>
                                        <p:attrNameLst>
                                          <p:attrName>style.visibility</p:attrName>
                                        </p:attrNameLst>
                                      </p:cBhvr>
                                      <p:to>
                                        <p:strVal val="visible"/>
                                      </p:to>
                                    </p:set>
                                    <p:animEffect transition="in" filter="fade">
                                      <p:cBhvr>
                                        <p:cTn id="168" dur="500"/>
                                        <p:tgtEl>
                                          <p:spTgt spid="496"/>
                                        </p:tgtEl>
                                      </p:cBhvr>
                                    </p:animEffect>
                                  </p:childTnLst>
                                </p:cTn>
                              </p:par>
                              <p:par>
                                <p:cTn id="169" presetID="22" presetClass="exit" presetSubtype="4" fill="hold" nodeType="withEffect">
                                  <p:stCondLst>
                                    <p:cond delay="0"/>
                                  </p:stCondLst>
                                  <p:childTnLst>
                                    <p:animEffect transition="out" filter="wipe(down)">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childTnLst>
                          </p:cTn>
                        </p:par>
                        <p:par>
                          <p:cTn id="172" fill="hold">
                            <p:stCondLst>
                              <p:cond delay="500"/>
                            </p:stCondLst>
                            <p:childTnLst>
                              <p:par>
                                <p:cTn id="173" presetID="63" presetClass="path" presetSubtype="0" accel="50000" decel="50000" fill="hold" nodeType="afterEffect">
                                  <p:stCondLst>
                                    <p:cond delay="0"/>
                                  </p:stCondLst>
                                  <p:childTnLst>
                                    <p:animMotion origin="layout" path="M 3.125E-6 -7.40741E-7 L 0.80846 0.03171 " pathEditMode="relative" rAng="0" ptsTypes="AA">
                                      <p:cBhvr>
                                        <p:cTn id="174" dur="250" fill="hold"/>
                                        <p:tgtEl>
                                          <p:spTgt spid="1026"/>
                                        </p:tgtEl>
                                        <p:attrNameLst>
                                          <p:attrName>ppt_x</p:attrName>
                                          <p:attrName>ppt_y</p:attrName>
                                        </p:attrNameLst>
                                      </p:cBhvr>
                                      <p:rCtr x="40417" y="1574"/>
                                    </p:animMotion>
                                  </p:childTnLst>
                                  <p:subTnLst>
                                    <p:audio>
                                      <p:cMediaNode vol="20000">
                                        <p:cTn display="0" masterRel="sameClick">
                                          <p:stCondLst>
                                            <p:cond evt="begin" delay="0">
                                              <p:tn val="173"/>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2"/>
                  </p:tgtEl>
                </p:cond>
              </p:nextCondLst>
            </p:seq>
            <p:seq concurrent="1" nextAc="seek">
              <p:cTn id="175" restart="whenNotActive" fill="hold" evtFilter="cancelBubble" nodeType="interactiveSeq">
                <p:stCondLst>
                  <p:cond evt="onClick" delay="0">
                    <p:tgtEl>
                      <p:spTgt spid="17"/>
                    </p:tgtEl>
                  </p:cond>
                </p:stCondLst>
                <p:endSync evt="end" delay="0">
                  <p:rtn val="all"/>
                </p:endSync>
                <p:childTnLst>
                  <p:par>
                    <p:cTn id="176" fill="hold">
                      <p:stCondLst>
                        <p:cond delay="0"/>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97"/>
                                        </p:tgtEl>
                                        <p:attrNameLst>
                                          <p:attrName>style.visibility</p:attrName>
                                        </p:attrNameLst>
                                      </p:cBhvr>
                                      <p:to>
                                        <p:strVal val="visible"/>
                                      </p:to>
                                    </p:set>
                                    <p:animEffect transition="in" filter="fade">
                                      <p:cBhvr>
                                        <p:cTn id="180" dur="500"/>
                                        <p:tgtEl>
                                          <p:spTgt spid="497"/>
                                        </p:tgtEl>
                                      </p:cBhvr>
                                    </p:animEffect>
                                  </p:childTnLst>
                                </p:cTn>
                              </p:par>
                              <p:par>
                                <p:cTn id="181" presetID="22" presetClass="exit" presetSubtype="4" fill="hold" nodeType="withEffect">
                                  <p:stCondLst>
                                    <p:cond delay="0"/>
                                  </p:stCondLst>
                                  <p:childTnLst>
                                    <p:animEffect transition="out" filter="wipe(down)">
                                      <p:cBhvr>
                                        <p:cTn id="182" dur="500"/>
                                        <p:tgtEl>
                                          <p:spTgt spid="8"/>
                                        </p:tgtEl>
                                      </p:cBhvr>
                                    </p:animEffect>
                                    <p:set>
                                      <p:cBhvr>
                                        <p:cTn id="183" dur="1" fill="hold">
                                          <p:stCondLst>
                                            <p:cond delay="499"/>
                                          </p:stCondLst>
                                        </p:cTn>
                                        <p:tgtEl>
                                          <p:spTgt spid="8"/>
                                        </p:tgtEl>
                                        <p:attrNameLst>
                                          <p:attrName>style.visibility</p:attrName>
                                        </p:attrNameLst>
                                      </p:cBhvr>
                                      <p:to>
                                        <p:strVal val="hidden"/>
                                      </p:to>
                                    </p:set>
                                  </p:childTnLst>
                                </p:cTn>
                              </p:par>
                            </p:childTnLst>
                          </p:cTn>
                        </p:par>
                        <p:par>
                          <p:cTn id="184" fill="hold">
                            <p:stCondLst>
                              <p:cond delay="500"/>
                            </p:stCondLst>
                            <p:childTnLst>
                              <p:par>
                                <p:cTn id="185" presetID="63" presetClass="path" presetSubtype="0" accel="50000" decel="50000" fill="hold" nodeType="afterEffect">
                                  <p:stCondLst>
                                    <p:cond delay="0"/>
                                  </p:stCondLst>
                                  <p:childTnLst>
                                    <p:animMotion origin="layout" path="M 3.125E-6 -7.40741E-7 L 0.80846 0.02732 " pathEditMode="relative" rAng="0" ptsTypes="AA">
                                      <p:cBhvr>
                                        <p:cTn id="186" dur="250" fill="hold"/>
                                        <p:tgtEl>
                                          <p:spTgt spid="1026"/>
                                        </p:tgtEl>
                                        <p:attrNameLst>
                                          <p:attrName>ppt_x</p:attrName>
                                          <p:attrName>ppt_y</p:attrName>
                                        </p:attrNameLst>
                                      </p:cBhvr>
                                      <p:rCtr x="40417" y="1366"/>
                                    </p:animMotion>
                                  </p:childTnLst>
                                  <p:subTnLst>
                                    <p:audio>
                                      <p:cMediaNode>
                                        <p:cTn display="0" masterRel="sameClick">
                                          <p:stCondLst>
                                            <p:cond evt="begin" delay="0">
                                              <p:tn val="185"/>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7"/>
                  </p:tgtEl>
                </p:cond>
              </p:nextCondLst>
            </p:seq>
            <p:seq concurrent="1" nextAc="seek">
              <p:cTn id="187" restart="whenNotActive" fill="hold" evtFilter="cancelBubble" nodeType="interactiveSeq">
                <p:stCondLst>
                  <p:cond evt="onClick" delay="0">
                    <p:tgtEl>
                      <p:spTgt spid="19"/>
                    </p:tgtEl>
                  </p:cond>
                </p:stCondLst>
                <p:endSync evt="end" delay="0">
                  <p:rtn val="all"/>
                </p:endSync>
                <p:childTnLst>
                  <p:par>
                    <p:cTn id="188" fill="hold">
                      <p:stCondLst>
                        <p:cond delay="0"/>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98"/>
                                        </p:tgtEl>
                                        <p:attrNameLst>
                                          <p:attrName>style.visibility</p:attrName>
                                        </p:attrNameLst>
                                      </p:cBhvr>
                                      <p:to>
                                        <p:strVal val="visible"/>
                                      </p:to>
                                    </p:set>
                                    <p:animEffect transition="in" filter="fade">
                                      <p:cBhvr>
                                        <p:cTn id="192" dur="500"/>
                                        <p:tgtEl>
                                          <p:spTgt spid="498"/>
                                        </p:tgtEl>
                                      </p:cBhvr>
                                    </p:animEffect>
                                  </p:childTnLst>
                                </p:cTn>
                              </p:par>
                              <p:par>
                                <p:cTn id="193" presetID="22" presetClass="exit" presetSubtype="4" fill="hold" nodeType="withEffect">
                                  <p:stCondLst>
                                    <p:cond delay="0"/>
                                  </p:stCondLst>
                                  <p:childTnLst>
                                    <p:animEffect transition="out" filter="wipe(down)">
                                      <p:cBhvr>
                                        <p:cTn id="194" dur="500"/>
                                        <p:tgtEl>
                                          <p:spTgt spid="9"/>
                                        </p:tgtEl>
                                      </p:cBhvr>
                                    </p:animEffect>
                                    <p:set>
                                      <p:cBhvr>
                                        <p:cTn id="195" dur="1" fill="hold">
                                          <p:stCondLst>
                                            <p:cond delay="499"/>
                                          </p:stCondLst>
                                        </p:cTn>
                                        <p:tgtEl>
                                          <p:spTgt spid="9"/>
                                        </p:tgtEl>
                                        <p:attrNameLst>
                                          <p:attrName>style.visibility</p:attrName>
                                        </p:attrNameLst>
                                      </p:cBhvr>
                                      <p:to>
                                        <p:strVal val="hidden"/>
                                      </p:to>
                                    </p:set>
                                  </p:childTnLst>
                                </p:cTn>
                              </p:par>
                            </p:childTnLst>
                          </p:cTn>
                        </p:par>
                        <p:par>
                          <p:cTn id="196" fill="hold">
                            <p:stCondLst>
                              <p:cond delay="500"/>
                            </p:stCondLst>
                            <p:childTnLst>
                              <p:par>
                                <p:cTn id="197" presetID="63" presetClass="path" presetSubtype="0" accel="50000" decel="50000" fill="hold" nodeType="afterEffect">
                                  <p:stCondLst>
                                    <p:cond delay="0"/>
                                  </p:stCondLst>
                                  <p:childTnLst>
                                    <p:animMotion origin="layout" path="M 3.125E-6 -7.40741E-7 L 0.80846 0.03171 " pathEditMode="relative" rAng="0" ptsTypes="AA">
                                      <p:cBhvr>
                                        <p:cTn id="198" dur="250" fill="hold"/>
                                        <p:tgtEl>
                                          <p:spTgt spid="1026"/>
                                        </p:tgtEl>
                                        <p:attrNameLst>
                                          <p:attrName>ppt_x</p:attrName>
                                          <p:attrName>ppt_y</p:attrName>
                                        </p:attrNameLst>
                                      </p:cBhvr>
                                      <p:rCtr x="40417" y="1574"/>
                                    </p:animMotion>
                                  </p:childTnLst>
                                  <p:subTnLst>
                                    <p:audio>
                                      <p:cMediaNode>
                                        <p:cTn display="0" masterRel="sameClick">
                                          <p:stCondLst>
                                            <p:cond evt="begin" delay="0">
                                              <p:tn val="197"/>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19"/>
                  </p:tgtEl>
                </p:cond>
              </p:nextCondLst>
            </p:seq>
            <p:seq concurrent="1" nextAc="seek">
              <p:cTn id="199" restart="whenNotActive" fill="hold" evtFilter="cancelBubble" nodeType="interactiveSeq">
                <p:stCondLst>
                  <p:cond evt="onClick" delay="0">
                    <p:tgtEl>
                      <p:spTgt spid="20"/>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99"/>
                                        </p:tgtEl>
                                        <p:attrNameLst>
                                          <p:attrName>style.visibility</p:attrName>
                                        </p:attrNameLst>
                                      </p:cBhvr>
                                      <p:to>
                                        <p:strVal val="visible"/>
                                      </p:to>
                                    </p:set>
                                    <p:animEffect transition="in" filter="fade">
                                      <p:cBhvr>
                                        <p:cTn id="204" dur="500"/>
                                        <p:tgtEl>
                                          <p:spTgt spid="499"/>
                                        </p:tgtEl>
                                      </p:cBhvr>
                                    </p:animEffect>
                                  </p:childTnLst>
                                </p:cTn>
                              </p:par>
                              <p:par>
                                <p:cTn id="205" presetID="22" presetClass="exit" presetSubtype="4" fill="hold" nodeType="withEffect">
                                  <p:stCondLst>
                                    <p:cond delay="0"/>
                                  </p:stCondLst>
                                  <p:childTnLst>
                                    <p:animEffect transition="out" filter="wipe(down)">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childTnLst>
                          </p:cTn>
                        </p:par>
                        <p:par>
                          <p:cTn id="208" fill="hold">
                            <p:stCondLst>
                              <p:cond delay="500"/>
                            </p:stCondLst>
                            <p:childTnLst>
                              <p:par>
                                <p:cTn id="209" presetID="63" presetClass="path" presetSubtype="0" accel="50000" decel="50000" fill="hold" nodeType="afterEffect">
                                  <p:stCondLst>
                                    <p:cond delay="0"/>
                                  </p:stCondLst>
                                  <p:childTnLst>
                                    <p:animMotion origin="layout" path="M 3.125E-6 -7.40741E-7 L 0.80403 0.04028 " pathEditMode="relative" rAng="0" ptsTypes="AA">
                                      <p:cBhvr>
                                        <p:cTn id="210" dur="250" fill="hold"/>
                                        <p:tgtEl>
                                          <p:spTgt spid="1026"/>
                                        </p:tgtEl>
                                        <p:attrNameLst>
                                          <p:attrName>ppt_x</p:attrName>
                                          <p:attrName>ppt_y</p:attrName>
                                        </p:attrNameLst>
                                      </p:cBhvr>
                                      <p:rCtr x="40195" y="2014"/>
                                    </p:animMotion>
                                  </p:childTnLst>
                                  <p:subTnLst>
                                    <p:audio>
                                      <p:cMediaNode>
                                        <p:cTn display="0" masterRel="sameClick">
                                          <p:stCondLst>
                                            <p:cond evt="begin" delay="0">
                                              <p:tn val="209"/>
                                            </p:cond>
                                          </p:stCondLst>
                                          <p:endCondLst>
                                            <p:cond evt="onStopAudio" delay="0">
                                              <p:tgtEl>
                                                <p:sldTgt/>
                                              </p:tgtEl>
                                            </p:cond>
                                          </p:endCondLst>
                                        </p:cTn>
                                        <p:tgtEl>
                                          <p:sndTgt r:embed="rId6" name="Game Over.wav"/>
                                        </p:tgtEl>
                                      </p:cMediaNode>
                                    </p:audio>
                                  </p:sub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837650" y="2290066"/>
            <a:ext cx="654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x 5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334563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2837650" y="2290066"/>
            <a:ext cx="654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12 : 2 = ?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340011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45833E-6 4.07407E-6 L -0.14362 -0.30417 " pathEditMode="relative" rAng="0" ptsTypes="AA">
                                      <p:cBhvr>
                                        <p:cTn id="60" dur="250" fill="hold"/>
                                        <p:tgtEl>
                                          <p:spTgt spid="4"/>
                                        </p:tgtEl>
                                        <p:attrNameLst>
                                          <p:attrName>ppt_x</p:attrName>
                                          <p:attrName>ppt_y</p:attrName>
                                        </p:attrNameLst>
                                      </p:cBhvr>
                                      <p:rCtr x="-7187" y="-15208"/>
                                    </p:animMotion>
                                  </p:childTnLst>
                                  <p:subTnLst>
                                    <p:audio>
                                      <p:cMediaNode>
                                        <p:cTn display="0" masterRel="sameClick">
                                          <p:stCondLst>
                                            <p:cond evt="begin" delay="0">
                                              <p:tn val="59"/>
                                            </p:cond>
                                          </p:stCondLst>
                                          <p:endCondLst>
                                            <p:cond evt="onStopAudio" delay="0">
                                              <p:tgtEl>
                                                <p:sldTgt/>
                                              </p:tgtEl>
                                            </p:cond>
                                          </p:endCondLst>
                                        </p:cTn>
                                        <p:tgtEl>
                                          <p:sndTgt r:embed="rId2" name="Sai.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11022E-16 1.85185E-6 L 0.12995 -0.35579 " pathEditMode="relative" rAng="0" ptsTypes="AA">
                                      <p:cBhvr>
                                        <p:cTn id="69" dur="250" fill="hold"/>
                                        <p:tgtEl>
                                          <p:spTgt spid="50"/>
                                        </p:tgtEl>
                                        <p:attrNameLst>
                                          <p:attrName>ppt_x</p:attrName>
                                          <p:attrName>ppt_y</p:attrName>
                                        </p:attrNameLst>
                                      </p:cBhvr>
                                      <p:rCtr x="6497" y="-17801"/>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2 = ? </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192277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45833E-6 4.07407E-6 L -0.17018 -0.46227 " pathEditMode="relative" rAng="0" ptsTypes="AA">
                                      <p:cBhvr>
                                        <p:cTn id="42" dur="250" fill="hold"/>
                                        <p:tgtEl>
                                          <p:spTgt spid="4"/>
                                        </p:tgtEl>
                                        <p:attrNameLst>
                                          <p:attrName>ppt_x</p:attrName>
                                          <p:attrName>ppt_y</p:attrName>
                                        </p:attrNameLst>
                                      </p:cBhvr>
                                      <p:rCtr x="-8516" y="-23125"/>
                                    </p:animMotion>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11022E-16 1.85185E-6 L -0.43906 -0.3132 " pathEditMode="relative" rAng="0" ptsTypes="AA">
                                      <p:cBhvr>
                                        <p:cTn id="60" dur="250" fill="hold"/>
                                        <p:tgtEl>
                                          <p:spTgt spid="50"/>
                                        </p:tgtEl>
                                        <p:attrNameLst>
                                          <p:attrName>ppt_x</p:attrName>
                                          <p:attrName>ppt_y</p:attrName>
                                        </p:attrNameLst>
                                      </p:cBhvr>
                                      <p:rCtr x="-21953" y="-15671"/>
                                    </p:animMotion>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F817C6-4AB3-4529-974D-63E69B65D6A4}"/>
              </a:ext>
            </a:extLst>
          </p:cNvPr>
          <p:cNvSpPr/>
          <p:nvPr/>
        </p:nvSpPr>
        <p:spPr>
          <a:xfrm>
            <a:off x="2404802" y="1395302"/>
            <a:ext cx="7300393" cy="2964149"/>
          </a:xfrm>
          <a:prstGeom prst="roundRect">
            <a:avLst>
              <a:gd name="adj" fmla="val 7227"/>
            </a:avLst>
          </a:prstGeom>
          <a:solidFill>
            <a:schemeClr val="tx1">
              <a:alpha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Đáp án A">
            <a:extLst>
              <a:ext uri="{FF2B5EF4-FFF2-40B4-BE49-F238E27FC236}">
                <a16:creationId xmlns:a16="http://schemas.microsoft.com/office/drawing/2014/main" id="{CF9EA178-637F-4043-B8D2-BC95EC5261AC}"/>
              </a:ext>
            </a:extLst>
          </p:cNvPr>
          <p:cNvSpPr/>
          <p:nvPr/>
        </p:nvSpPr>
        <p:spPr>
          <a:xfrm>
            <a:off x="2437132" y="4648381"/>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43" name="Đáp án B">
            <a:extLst>
              <a:ext uri="{FF2B5EF4-FFF2-40B4-BE49-F238E27FC236}">
                <a16:creationId xmlns:a16="http://schemas.microsoft.com/office/drawing/2014/main" id="{6CE2E367-E000-402A-A46A-08AAF2FB929F}"/>
              </a:ext>
            </a:extLst>
          </p:cNvPr>
          <p:cNvSpPr/>
          <p:nvPr/>
        </p:nvSpPr>
        <p:spPr>
          <a:xfrm>
            <a:off x="6295413" y="4648381"/>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44" name="Đáp án C">
            <a:extLst>
              <a:ext uri="{FF2B5EF4-FFF2-40B4-BE49-F238E27FC236}">
                <a16:creationId xmlns:a16="http://schemas.microsoft.com/office/drawing/2014/main" id="{22088E1A-F06B-4800-AF0C-20352418B69F}"/>
              </a:ext>
            </a:extLst>
          </p:cNvPr>
          <p:cNvSpPr/>
          <p:nvPr/>
        </p:nvSpPr>
        <p:spPr>
          <a:xfrm>
            <a:off x="2437132" y="5684590"/>
            <a:ext cx="3423946"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white"/>
                </a:solidFill>
                <a:latin typeface="Arial" panose="020B0604020202020204" pitchFamily="34" charset="0"/>
                <a:cs typeface="Arial" panose="020B0604020202020204" pitchFamily="34" charset="0"/>
              </a:rPr>
              <a:t>8</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Đáp án D">
            <a:extLst>
              <a:ext uri="{FF2B5EF4-FFF2-40B4-BE49-F238E27FC236}">
                <a16:creationId xmlns:a16="http://schemas.microsoft.com/office/drawing/2014/main" id="{103BF668-59AA-401D-818B-4C062F6D5B11}"/>
              </a:ext>
            </a:extLst>
          </p:cNvPr>
          <p:cNvSpPr/>
          <p:nvPr/>
        </p:nvSpPr>
        <p:spPr>
          <a:xfrm>
            <a:off x="6295413" y="5684590"/>
            <a:ext cx="3452883" cy="737464"/>
          </a:xfrm>
          <a:prstGeom prst="roundRect">
            <a:avLst>
              <a:gd name="adj" fmla="val 24115"/>
            </a:avLst>
          </a:prstGeom>
          <a:gradFill flip="none" rotWithShape="1">
            <a:gsLst>
              <a:gs pos="0">
                <a:srgbClr val="E7F18C"/>
              </a:gs>
              <a:gs pos="88000">
                <a:srgbClr val="2A9834"/>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grpSp>
        <p:nvGrpSpPr>
          <p:cNvPr id="52" name="Group 51">
            <a:extLst>
              <a:ext uri="{FF2B5EF4-FFF2-40B4-BE49-F238E27FC236}">
                <a16:creationId xmlns:a16="http://schemas.microsoft.com/office/drawing/2014/main" id="{1EBA663B-F8CA-4203-9E5D-434C0B2E3C95}"/>
              </a:ext>
            </a:extLst>
          </p:cNvPr>
          <p:cNvGrpSpPr/>
          <p:nvPr/>
        </p:nvGrpSpPr>
        <p:grpSpPr>
          <a:xfrm>
            <a:off x="1871981" y="421635"/>
            <a:ext cx="8454652" cy="1456205"/>
            <a:chOff x="1871981" y="421635"/>
            <a:chExt cx="8454652" cy="1456205"/>
          </a:xfrm>
        </p:grpSpPr>
        <p:grpSp>
          <p:nvGrpSpPr>
            <p:cNvPr id="6" name="Group 5">
              <a:extLst>
                <a:ext uri="{FF2B5EF4-FFF2-40B4-BE49-F238E27FC236}">
                  <a16:creationId xmlns:a16="http://schemas.microsoft.com/office/drawing/2014/main" id="{C28C0A49-FAEF-4900-8E2A-C8BDCC7ED91D}"/>
                </a:ext>
              </a:extLst>
            </p:cNvPr>
            <p:cNvGrpSpPr/>
            <p:nvPr/>
          </p:nvGrpSpPr>
          <p:grpSpPr>
            <a:xfrm>
              <a:off x="1871981" y="421635"/>
              <a:ext cx="8454652" cy="1456205"/>
              <a:chOff x="2677206" y="1838325"/>
              <a:chExt cx="7124700" cy="1227138"/>
            </a:xfrm>
          </p:grpSpPr>
          <p:sp>
            <p:nvSpPr>
              <p:cNvPr id="7" name="Freeform 1125">
                <a:extLst>
                  <a:ext uri="{FF2B5EF4-FFF2-40B4-BE49-F238E27FC236}">
                    <a16:creationId xmlns:a16="http://schemas.microsoft.com/office/drawing/2014/main" id="{60B3ADAC-B763-4C54-A7F9-42095D47D217}"/>
                  </a:ext>
                </a:extLst>
              </p:cNvPr>
              <p:cNvSpPr>
                <a:spLocks/>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solidFill>
                <a:srgbClr val="D9A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26">
                <a:extLst>
                  <a:ext uri="{FF2B5EF4-FFF2-40B4-BE49-F238E27FC236}">
                    <a16:creationId xmlns:a16="http://schemas.microsoft.com/office/drawing/2014/main" id="{82C3780D-1084-4CEE-B136-5FFC6837BFAB}"/>
                  </a:ext>
                </a:extLst>
              </p:cNvPr>
              <p:cNvSpPr>
                <a:spLocks/>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27">
                <a:extLst>
                  <a:ext uri="{FF2B5EF4-FFF2-40B4-BE49-F238E27FC236}">
                    <a16:creationId xmlns:a16="http://schemas.microsoft.com/office/drawing/2014/main" id="{8714A6DE-43B3-4CED-98D3-207B7CEB5604}"/>
                  </a:ext>
                </a:extLst>
              </p:cNvPr>
              <p:cNvSpPr>
                <a:spLocks/>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30">
                <a:extLst>
                  <a:ext uri="{FF2B5EF4-FFF2-40B4-BE49-F238E27FC236}">
                    <a16:creationId xmlns:a16="http://schemas.microsoft.com/office/drawing/2014/main" id="{D0BBABF8-D0DA-4660-9EC2-35758E7BE879}"/>
                  </a:ext>
                </a:extLst>
              </p:cNvPr>
              <p:cNvSpPr>
                <a:spLocks/>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31">
                <a:extLst>
                  <a:ext uri="{FF2B5EF4-FFF2-40B4-BE49-F238E27FC236}">
                    <a16:creationId xmlns:a16="http://schemas.microsoft.com/office/drawing/2014/main" id="{8F068CD7-F019-467D-91AD-CCF1E2DF1870}"/>
                  </a:ext>
                </a:extLst>
              </p:cNvPr>
              <p:cNvSpPr>
                <a:spLocks/>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solidFill>
                <a:srgbClr val="B09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32">
                <a:extLst>
                  <a:ext uri="{FF2B5EF4-FFF2-40B4-BE49-F238E27FC236}">
                    <a16:creationId xmlns:a16="http://schemas.microsoft.com/office/drawing/2014/main" id="{E18223DF-E110-46D8-A646-D1CB1F447A23}"/>
                  </a:ext>
                </a:extLst>
              </p:cNvPr>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33">
                <a:extLst>
                  <a:ext uri="{FF2B5EF4-FFF2-40B4-BE49-F238E27FC236}">
                    <a16:creationId xmlns:a16="http://schemas.microsoft.com/office/drawing/2014/main" id="{6D8EC73E-CCC8-4AAE-97F6-D10A0B1B8FE2}"/>
                  </a:ext>
                </a:extLst>
              </p:cNvPr>
              <p:cNvSpPr>
                <a:spLocks/>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solidFill>
                <a:srgbClr val="CC87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34">
                <a:extLst>
                  <a:ext uri="{FF2B5EF4-FFF2-40B4-BE49-F238E27FC236}">
                    <a16:creationId xmlns:a16="http://schemas.microsoft.com/office/drawing/2014/main" id="{C857A7F2-6E48-4534-AD6B-774DC79370DC}"/>
                  </a:ext>
                </a:extLst>
              </p:cNvPr>
              <p:cNvSpPr>
                <a:spLocks/>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solidFill>
                <a:srgbClr val="6F8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35">
                <a:extLst>
                  <a:ext uri="{FF2B5EF4-FFF2-40B4-BE49-F238E27FC236}">
                    <a16:creationId xmlns:a16="http://schemas.microsoft.com/office/drawing/2014/main" id="{A21BADCA-911A-4DFA-B017-5427298DC714}"/>
                  </a:ext>
                </a:extLst>
              </p:cNvPr>
              <p:cNvSpPr>
                <a:spLocks/>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solidFill>
                <a:srgbClr val="ECD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37">
                <a:extLst>
                  <a:ext uri="{FF2B5EF4-FFF2-40B4-BE49-F238E27FC236}">
                    <a16:creationId xmlns:a16="http://schemas.microsoft.com/office/drawing/2014/main" id="{5CCA1083-FDFC-4357-AD6E-A4B305FB6855}"/>
                  </a:ext>
                </a:extLst>
              </p:cNvPr>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solidFill>
                <a:srgbClr val="C1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38">
                <a:extLst>
                  <a:ext uri="{FF2B5EF4-FFF2-40B4-BE49-F238E27FC236}">
                    <a16:creationId xmlns:a16="http://schemas.microsoft.com/office/drawing/2014/main" id="{5EC0623D-041B-4C0C-9895-F1986054379D}"/>
                  </a:ext>
                </a:extLst>
              </p:cNvPr>
              <p:cNvSpPr>
                <a:spLocks/>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solidFill>
                <a:srgbClr val="868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39">
                <a:extLst>
                  <a:ext uri="{FF2B5EF4-FFF2-40B4-BE49-F238E27FC236}">
                    <a16:creationId xmlns:a16="http://schemas.microsoft.com/office/drawing/2014/main" id="{CD9F2AE9-FB2B-4D86-8607-191236AAD4B7}"/>
                  </a:ext>
                </a:extLst>
              </p:cNvPr>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solidFill>
                <a:srgbClr val="B66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140">
                <a:extLst>
                  <a:ext uri="{FF2B5EF4-FFF2-40B4-BE49-F238E27FC236}">
                    <a16:creationId xmlns:a16="http://schemas.microsoft.com/office/drawing/2014/main" id="{FC720369-52D6-4B82-B2F4-D05C44E399B9}"/>
                  </a:ext>
                </a:extLst>
              </p:cNvPr>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solidFill>
                <a:srgbClr val="8C5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141">
                <a:extLst>
                  <a:ext uri="{FF2B5EF4-FFF2-40B4-BE49-F238E27FC236}">
                    <a16:creationId xmlns:a16="http://schemas.microsoft.com/office/drawing/2014/main" id="{84E30CD0-4DD6-499A-9384-1CF5A33CAA14}"/>
                  </a:ext>
                </a:extLst>
              </p:cNvPr>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42">
                <a:extLst>
                  <a:ext uri="{FF2B5EF4-FFF2-40B4-BE49-F238E27FC236}">
                    <a16:creationId xmlns:a16="http://schemas.microsoft.com/office/drawing/2014/main" id="{14F43ADE-949C-4D0C-BC25-0AACEF9D7595}"/>
                  </a:ext>
                </a:extLst>
              </p:cNvPr>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143">
                <a:extLst>
                  <a:ext uri="{FF2B5EF4-FFF2-40B4-BE49-F238E27FC236}">
                    <a16:creationId xmlns:a16="http://schemas.microsoft.com/office/drawing/2014/main" id="{293199B6-8953-42E3-8EB2-5C909A69797F}"/>
                  </a:ext>
                </a:extLst>
              </p:cNvPr>
              <p:cNvSpPr>
                <a:spLocks/>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44">
                <a:extLst>
                  <a:ext uri="{FF2B5EF4-FFF2-40B4-BE49-F238E27FC236}">
                    <a16:creationId xmlns:a16="http://schemas.microsoft.com/office/drawing/2014/main" id="{766E2134-FCD0-4A27-9BA5-D5E758565463}"/>
                  </a:ext>
                </a:extLst>
              </p:cNvPr>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145">
                <a:extLst>
                  <a:ext uri="{FF2B5EF4-FFF2-40B4-BE49-F238E27FC236}">
                    <a16:creationId xmlns:a16="http://schemas.microsoft.com/office/drawing/2014/main" id="{086A02DD-D8A8-4DF9-A589-18EFAB2EDD1E}"/>
                  </a:ext>
                </a:extLst>
              </p:cNvPr>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solidFill>
                <a:srgbClr val="844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46">
                <a:extLst>
                  <a:ext uri="{FF2B5EF4-FFF2-40B4-BE49-F238E27FC236}">
                    <a16:creationId xmlns:a16="http://schemas.microsoft.com/office/drawing/2014/main" id="{DC275FB9-B9AC-4461-A869-AA26FFCB5F6C}"/>
                  </a:ext>
                </a:extLst>
              </p:cNvPr>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47">
                <a:extLst>
                  <a:ext uri="{FF2B5EF4-FFF2-40B4-BE49-F238E27FC236}">
                    <a16:creationId xmlns:a16="http://schemas.microsoft.com/office/drawing/2014/main" id="{E44D7EF2-A8AC-4E06-A7E6-0DAD666723DE}"/>
                  </a:ext>
                </a:extLst>
              </p:cNvPr>
              <p:cNvSpPr>
                <a:spLocks/>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solidFill>
                <a:srgbClr val="7C3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8">
                <a:extLst>
                  <a:ext uri="{FF2B5EF4-FFF2-40B4-BE49-F238E27FC236}">
                    <a16:creationId xmlns:a16="http://schemas.microsoft.com/office/drawing/2014/main" id="{15961EF5-1672-4136-8198-615A36012201}"/>
                  </a:ext>
                </a:extLst>
              </p:cNvPr>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solidFill>
                <a:srgbClr val="753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49">
                <a:extLst>
                  <a:ext uri="{FF2B5EF4-FFF2-40B4-BE49-F238E27FC236}">
                    <a16:creationId xmlns:a16="http://schemas.microsoft.com/office/drawing/2014/main" id="{58B7B532-B51D-4F68-8207-E965BF54E2F9}"/>
                  </a:ext>
                </a:extLst>
              </p:cNvPr>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0">
                <a:extLst>
                  <a:ext uri="{FF2B5EF4-FFF2-40B4-BE49-F238E27FC236}">
                    <a16:creationId xmlns:a16="http://schemas.microsoft.com/office/drawing/2014/main" id="{993D6194-CF20-4935-AD5A-5DFEF5600A7E}"/>
                  </a:ext>
                </a:extLst>
              </p:cNvPr>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solidFill>
                <a:srgbClr val="E8B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151">
                <a:extLst>
                  <a:ext uri="{FF2B5EF4-FFF2-40B4-BE49-F238E27FC236}">
                    <a16:creationId xmlns:a16="http://schemas.microsoft.com/office/drawing/2014/main" id="{884C2498-8586-45FD-A701-E8B884F49A61}"/>
                  </a:ext>
                </a:extLst>
              </p:cNvPr>
              <p:cNvSpPr>
                <a:spLocks/>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52">
                <a:extLst>
                  <a:ext uri="{FF2B5EF4-FFF2-40B4-BE49-F238E27FC236}">
                    <a16:creationId xmlns:a16="http://schemas.microsoft.com/office/drawing/2014/main" id="{ECC6B2E7-B276-4E7C-9FE8-201529B68F48}"/>
                  </a:ext>
                </a:extLst>
              </p:cNvPr>
              <p:cNvSpPr>
                <a:spLocks/>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53">
                <a:extLst>
                  <a:ext uri="{FF2B5EF4-FFF2-40B4-BE49-F238E27FC236}">
                    <a16:creationId xmlns:a16="http://schemas.microsoft.com/office/drawing/2014/main" id="{F6E579AE-AC4B-4F28-A8AE-A2345DE843D0}"/>
                  </a:ext>
                </a:extLst>
              </p:cNvPr>
              <p:cNvSpPr>
                <a:spLocks/>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54">
                <a:extLst>
                  <a:ext uri="{FF2B5EF4-FFF2-40B4-BE49-F238E27FC236}">
                    <a16:creationId xmlns:a16="http://schemas.microsoft.com/office/drawing/2014/main" id="{2A132A28-315C-4E55-92A2-7A86FD2F81AE}"/>
                  </a:ext>
                </a:extLst>
              </p:cNvPr>
              <p:cNvSpPr>
                <a:spLocks/>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55">
                <a:extLst>
                  <a:ext uri="{FF2B5EF4-FFF2-40B4-BE49-F238E27FC236}">
                    <a16:creationId xmlns:a16="http://schemas.microsoft.com/office/drawing/2014/main" id="{FCC3B295-8011-4D4A-A989-E5AC53815CB8}"/>
                  </a:ext>
                </a:extLst>
              </p:cNvPr>
              <p:cNvSpPr>
                <a:spLocks/>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156">
                <a:extLst>
                  <a:ext uri="{FF2B5EF4-FFF2-40B4-BE49-F238E27FC236}">
                    <a16:creationId xmlns:a16="http://schemas.microsoft.com/office/drawing/2014/main" id="{398C2F17-F10A-45CC-959E-0643708E3BB3}"/>
                  </a:ext>
                </a:extLst>
              </p:cNvPr>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157">
                <a:extLst>
                  <a:ext uri="{FF2B5EF4-FFF2-40B4-BE49-F238E27FC236}">
                    <a16:creationId xmlns:a16="http://schemas.microsoft.com/office/drawing/2014/main" id="{9E0BBE88-BF9A-4027-BC6D-7DFD5AD2DC63}"/>
                  </a:ext>
                </a:extLst>
              </p:cNvPr>
              <p:cNvSpPr>
                <a:spLocks/>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58">
                <a:extLst>
                  <a:ext uri="{FF2B5EF4-FFF2-40B4-BE49-F238E27FC236}">
                    <a16:creationId xmlns:a16="http://schemas.microsoft.com/office/drawing/2014/main" id="{8DDE18F0-9D83-453D-8E70-9E308EB30697}"/>
                  </a:ext>
                </a:extLst>
              </p:cNvPr>
              <p:cNvSpPr>
                <a:spLocks/>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solidFill>
                <a:srgbClr val="A46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159">
                <a:extLst>
                  <a:ext uri="{FF2B5EF4-FFF2-40B4-BE49-F238E27FC236}">
                    <a16:creationId xmlns:a16="http://schemas.microsoft.com/office/drawing/2014/main" id="{B48B46A3-12C6-4D79-8A1D-CEF8702ABA45}"/>
                  </a:ext>
                </a:extLst>
              </p:cNvPr>
              <p:cNvSpPr>
                <a:spLocks/>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solidFill>
                <a:srgbClr val="DD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60">
                <a:extLst>
                  <a:ext uri="{FF2B5EF4-FFF2-40B4-BE49-F238E27FC236}">
                    <a16:creationId xmlns:a16="http://schemas.microsoft.com/office/drawing/2014/main" id="{A0361D76-491B-49BC-BD3F-24D20AD3E2A0}"/>
                  </a:ext>
                </a:extLst>
              </p:cNvPr>
              <p:cNvSpPr>
                <a:spLocks/>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161">
                <a:extLst>
                  <a:ext uri="{FF2B5EF4-FFF2-40B4-BE49-F238E27FC236}">
                    <a16:creationId xmlns:a16="http://schemas.microsoft.com/office/drawing/2014/main" id="{AE5A21D1-DC69-4365-AAB1-8B8616DD177D}"/>
                  </a:ext>
                </a:extLst>
              </p:cNvPr>
              <p:cNvSpPr>
                <a:spLocks/>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62">
                <a:extLst>
                  <a:ext uri="{FF2B5EF4-FFF2-40B4-BE49-F238E27FC236}">
                    <a16:creationId xmlns:a16="http://schemas.microsoft.com/office/drawing/2014/main" id="{621EC392-E120-4530-8869-584D523E975F}"/>
                  </a:ext>
                </a:extLst>
              </p:cNvPr>
              <p:cNvSpPr>
                <a:spLocks/>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TextBox 45">
              <a:extLst>
                <a:ext uri="{FF2B5EF4-FFF2-40B4-BE49-F238E27FC236}">
                  <a16:creationId xmlns:a16="http://schemas.microsoft.com/office/drawing/2014/main" id="{9775D417-1F50-43C4-90C7-4294948E37F1}"/>
                </a:ext>
              </a:extLst>
            </p:cNvPr>
            <p:cNvSpPr txBox="1"/>
            <p:nvPr/>
          </p:nvSpPr>
          <p:spPr>
            <a:xfrm>
              <a:off x="4036282" y="707642"/>
              <a:ext cx="3810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HỎI</a:t>
              </a:r>
            </a:p>
          </p:txBody>
        </p:sp>
      </p:grpSp>
      <p:sp>
        <p:nvSpPr>
          <p:cNvPr id="47" name="TextBox 46">
            <a:extLst>
              <a:ext uri="{FF2B5EF4-FFF2-40B4-BE49-F238E27FC236}">
                <a16:creationId xmlns:a16="http://schemas.microsoft.com/office/drawing/2014/main" id="{CEDE4EC8-4F8A-49BC-9163-932912FCA3C1}"/>
              </a:ext>
            </a:extLst>
          </p:cNvPr>
          <p:cNvSpPr txBox="1"/>
          <p:nvPr/>
        </p:nvSpPr>
        <p:spPr>
          <a:xfrm>
            <a:off x="3064125" y="2290066"/>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 2 = ?</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47">
            <a:hlinkClick r:id="rId5" action="ppaction://hlinksldjump"/>
            <a:extLst>
              <a:ext uri="{FF2B5EF4-FFF2-40B4-BE49-F238E27FC236}">
                <a16:creationId xmlns:a16="http://schemas.microsoft.com/office/drawing/2014/main" id="{F55223AB-E59F-40A8-A30C-7EB4A5405A8E}"/>
              </a:ext>
            </a:extLst>
          </p:cNvPr>
          <p:cNvPicPr>
            <a:picLocks noChangeAspect="1"/>
          </p:cNvPicPr>
          <p:nvPr/>
        </p:nvPicPr>
        <p:blipFill rotWithShape="1">
          <a:blip r:embed="rId6">
            <a:extLst>
              <a:ext uri="{28A0092B-C50C-407E-A947-70E740481C1C}">
                <a14:useLocalDpi xmlns:a14="http://schemas.microsoft.com/office/drawing/2010/main" val="0"/>
              </a:ext>
            </a:extLst>
          </a:blip>
          <a:srcRect l="28585" t="29757" r="27796" b="28785"/>
          <a:stretch/>
        </p:blipFill>
        <p:spPr>
          <a:xfrm>
            <a:off x="1307743" y="2731343"/>
            <a:ext cx="2207859" cy="2098485"/>
          </a:xfrm>
          <a:prstGeom prst="rect">
            <a:avLst/>
          </a:prstGeom>
        </p:spPr>
      </p:pic>
      <p:pic>
        <p:nvPicPr>
          <p:cNvPr id="4" name="Sai">
            <a:extLst>
              <a:ext uri="{FF2B5EF4-FFF2-40B4-BE49-F238E27FC236}">
                <a16:creationId xmlns:a16="http://schemas.microsoft.com/office/drawing/2014/main" id="{61C60729-608E-49A5-A22E-BCA4474C00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2285" y="7522716"/>
            <a:ext cx="1462280" cy="1426722"/>
          </a:xfrm>
          <a:prstGeom prst="rect">
            <a:avLst/>
          </a:prstGeom>
        </p:spPr>
      </p:pic>
      <p:pic>
        <p:nvPicPr>
          <p:cNvPr id="50" name="Đúng">
            <a:extLst>
              <a:ext uri="{FF2B5EF4-FFF2-40B4-BE49-F238E27FC236}">
                <a16:creationId xmlns:a16="http://schemas.microsoft.com/office/drawing/2014/main" id="{A1A17A7A-13CD-4F22-A028-CAA66AAC56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9887" y="7512132"/>
            <a:ext cx="1273218" cy="1323382"/>
          </a:xfrm>
          <a:prstGeom prst="rect">
            <a:avLst/>
          </a:prstGeom>
        </p:spPr>
      </p:pic>
    </p:spTree>
    <p:extLst>
      <p:ext uri="{BB962C8B-B14F-4D97-AF65-F5344CB8AC3E}">
        <p14:creationId xmlns:p14="http://schemas.microsoft.com/office/powerpoint/2010/main" val="13240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53" presetClass="entr" presetSubtype="16"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afterEffect">
                                  <p:stCondLst>
                                    <p:cond delay="0"/>
                                  </p:stCondLst>
                                  <p:childTnLst>
                                    <p:animClr clrSpc="rgb" dir="cw">
                                      <p:cBhvr>
                                        <p:cTn id="38" dur="250" fill="hold"/>
                                        <p:tgtEl>
                                          <p:spTgt spid="42"/>
                                        </p:tgtEl>
                                        <p:attrNameLst>
                                          <p:attrName>fillcolor</p:attrName>
                                        </p:attrNameLst>
                                      </p:cBhvr>
                                      <p:to>
                                        <a:srgbClr val="FF0000"/>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cTn>
                              </p:par>
                              <p:par>
                                <p:cTn id="41" presetID="64" presetClass="path" presetSubtype="0" accel="50000" decel="50000" fill="hold" nodeType="withEffect">
                                  <p:stCondLst>
                                    <p:cond delay="0"/>
                                  </p:stCondLst>
                                  <p:childTnLst>
                                    <p:animMotion origin="layout" path="M 1.11022E-16 1.85185E-6 L -0.44557 -0.4919 " pathEditMode="relative" rAng="0" ptsTypes="AA">
                                      <p:cBhvr>
                                        <p:cTn id="42" dur="250" fill="hold"/>
                                        <p:tgtEl>
                                          <p:spTgt spid="50"/>
                                        </p:tgtEl>
                                        <p:attrNameLst>
                                          <p:attrName>ppt_x</p:attrName>
                                          <p:attrName>ppt_y</p:attrName>
                                        </p:attrNameLst>
                                      </p:cBhvr>
                                      <p:rCtr x="-22279" y="-24606"/>
                                    </p:animMotion>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afterEffect">
                                  <p:stCondLst>
                                    <p:cond delay="0"/>
                                  </p:stCondLst>
                                  <p:childTnLst>
                                    <p:animClr clrSpc="rgb" dir="cw">
                                      <p:cBhvr>
                                        <p:cTn id="47" dur="250" fill="hold"/>
                                        <p:tgtEl>
                                          <p:spTgt spid="43"/>
                                        </p:tgtEl>
                                        <p:attrNameLst>
                                          <p:attrName>fillcolor</p:attrName>
                                        </p:attrNameLst>
                                      </p:cBhvr>
                                      <p:to>
                                        <a:srgbClr val="FF0000"/>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cTn>
                              </p:par>
                              <p:par>
                                <p:cTn id="50" presetID="64" presetClass="path" presetSubtype="0" accel="50000" decel="50000" fill="hold" nodeType="withEffect">
                                  <p:stCondLst>
                                    <p:cond delay="0"/>
                                  </p:stCondLst>
                                  <p:childTnLst>
                                    <p:animMotion origin="layout" path="M -1.45833E-6 4.07407E-6 L 0.14336 -0.46227 " pathEditMode="relative" rAng="0" ptsTypes="AA">
                                      <p:cBhvr>
                                        <p:cTn id="51" dur="250" fill="hold"/>
                                        <p:tgtEl>
                                          <p:spTgt spid="4"/>
                                        </p:tgtEl>
                                        <p:attrNameLst>
                                          <p:attrName>ppt_x</p:attrName>
                                          <p:attrName>ppt_y</p:attrName>
                                        </p:attrNameLst>
                                      </p:cBhvr>
                                      <p:rCtr x="7161" y="-23125"/>
                                    </p:animMotion>
                                  </p:childTnLst>
                                  <p:subTnLst>
                                    <p:audio>
                                      <p:cMediaNode>
                                        <p:cTn display="0" masterRel="sameClick">
                                          <p:stCondLst>
                                            <p:cond evt="begin" delay="0">
                                              <p:tn val="50"/>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afterEffect">
                                  <p:stCondLst>
                                    <p:cond delay="0"/>
                                  </p:stCondLst>
                                  <p:childTnLst>
                                    <p:animClr clrSpc="rgb" dir="cw">
                                      <p:cBhvr>
                                        <p:cTn id="56" dur="250" fill="hold"/>
                                        <p:tgtEl>
                                          <p:spTgt spid="44"/>
                                        </p:tgtEl>
                                        <p:attrNameLst>
                                          <p:attrName>fillcolor</p:attrName>
                                        </p:attrNameLst>
                                      </p:cBhvr>
                                      <p:to>
                                        <a:srgbClr val="00B0F0"/>
                                      </p:to>
                                    </p:animClr>
                                    <p:set>
                                      <p:cBhvr>
                                        <p:cTn id="57" dur="250" fill="hold"/>
                                        <p:tgtEl>
                                          <p:spTgt spid="44"/>
                                        </p:tgtEl>
                                        <p:attrNameLst>
                                          <p:attrName>fill.type</p:attrName>
                                        </p:attrNameLst>
                                      </p:cBhvr>
                                      <p:to>
                                        <p:strVal val="solid"/>
                                      </p:to>
                                    </p:set>
                                    <p:set>
                                      <p:cBhvr>
                                        <p:cTn id="58" dur="250" fill="hold"/>
                                        <p:tgtEl>
                                          <p:spTgt spid="44"/>
                                        </p:tgtEl>
                                        <p:attrNameLst>
                                          <p:attrName>fill.on</p:attrName>
                                        </p:attrNameLst>
                                      </p:cBhvr>
                                      <p:to>
                                        <p:strVal val="true"/>
                                      </p:to>
                                    </p:set>
                                  </p:childTnLst>
                                </p:cTn>
                              </p:par>
                              <p:par>
                                <p:cTn id="59" presetID="64" presetClass="path" presetSubtype="0" accel="50000" decel="50000" fill="hold" nodeType="withEffect">
                                  <p:stCondLst>
                                    <p:cond delay="0"/>
                                  </p:stCondLst>
                                  <p:childTnLst>
                                    <p:animMotion origin="layout" path="M -1.45833E-6 4.07407E-6 L -0.15247 -0.32223 " pathEditMode="relative" rAng="0" ptsTypes="AA">
                                      <p:cBhvr>
                                        <p:cTn id="60" dur="250" fill="hold"/>
                                        <p:tgtEl>
                                          <p:spTgt spid="4"/>
                                        </p:tgtEl>
                                        <p:attrNameLst>
                                          <p:attrName>ppt_x</p:attrName>
                                          <p:attrName>ppt_y</p:attrName>
                                        </p:attrNameLst>
                                      </p:cBhvr>
                                      <p:rCtr x="-7630" y="-16111"/>
                                    </p:animMotion>
                                  </p:childTnLst>
                                  <p:subTnLst>
                                    <p:audio>
                                      <p:cMediaNode>
                                        <p:cTn display="0" masterRel="sameClick">
                                          <p:stCondLst>
                                            <p:cond evt="begin" delay="0">
                                              <p:tn val="59"/>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4"/>
                  </p:tgtEl>
                </p:cond>
              </p:nextCondLst>
            </p:seq>
            <p:seq concurrent="1" nextAc="seek">
              <p:cTn id="61" restart="whenNotActive" fill="hold" evtFilter="cancelBubble" nodeType="interactiveSeq">
                <p:stCondLst>
                  <p:cond evt="onClick" delay="0">
                    <p:tgtEl>
                      <p:spTgt spid="4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afterEffect">
                                  <p:stCondLst>
                                    <p:cond delay="0"/>
                                  </p:stCondLst>
                                  <p:childTnLst>
                                    <p:animClr clrSpc="rgb" dir="cw">
                                      <p:cBhvr>
                                        <p:cTn id="65" dur="250" fill="hold"/>
                                        <p:tgtEl>
                                          <p:spTgt spid="45"/>
                                        </p:tgtEl>
                                        <p:attrNameLst>
                                          <p:attrName>fillcolor</p:attrName>
                                        </p:attrNameLst>
                                      </p:cBhvr>
                                      <p:to>
                                        <a:srgbClr val="FF0000"/>
                                      </p:to>
                                    </p:animClr>
                                    <p:set>
                                      <p:cBhvr>
                                        <p:cTn id="66" dur="250" fill="hold"/>
                                        <p:tgtEl>
                                          <p:spTgt spid="45"/>
                                        </p:tgtEl>
                                        <p:attrNameLst>
                                          <p:attrName>fill.type</p:attrName>
                                        </p:attrNameLst>
                                      </p:cBhvr>
                                      <p:to>
                                        <p:strVal val="solid"/>
                                      </p:to>
                                    </p:set>
                                    <p:set>
                                      <p:cBhvr>
                                        <p:cTn id="67" dur="250" fill="hold"/>
                                        <p:tgtEl>
                                          <p:spTgt spid="45"/>
                                        </p:tgtEl>
                                        <p:attrNameLst>
                                          <p:attrName>fill.on</p:attrName>
                                        </p:attrNameLst>
                                      </p:cBhvr>
                                      <p:to>
                                        <p:strVal val="true"/>
                                      </p:to>
                                    </p:set>
                                  </p:childTnLst>
                                </p:cTn>
                              </p:par>
                              <p:par>
                                <p:cTn id="68" presetID="64" presetClass="path" presetSubtype="0" accel="50000" decel="50000" fill="hold" nodeType="withEffect">
                                  <p:stCondLst>
                                    <p:cond delay="0"/>
                                  </p:stCondLst>
                                  <p:childTnLst>
                                    <p:animMotion origin="layout" path="M -1.45833E-6 4.07407E-6 L 0.1405 -0.30417 " pathEditMode="relative" rAng="0" ptsTypes="AA">
                                      <p:cBhvr>
                                        <p:cTn id="69" dur="250" fill="hold"/>
                                        <p:tgtEl>
                                          <p:spTgt spid="4"/>
                                        </p:tgtEl>
                                        <p:attrNameLst>
                                          <p:attrName>ppt_x</p:attrName>
                                          <p:attrName>ppt_y</p:attrName>
                                        </p:attrNameLst>
                                      </p:cBhvr>
                                      <p:rCtr x="7018" y="-15208"/>
                                    </p:animMotion>
                                  </p:childTnLst>
                                  <p:subTnLst>
                                    <p:audio>
                                      <p:cMediaNode>
                                        <p:cTn display="0" masterRel="sameClick">
                                          <p:stCondLst>
                                            <p:cond evt="begin" delay="0">
                                              <p:tn val="68"/>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45"/>
                  </p:tgtEl>
                </p:cond>
              </p:nextCondLst>
            </p:seq>
          </p:childTnLst>
        </p:cTn>
      </p:par>
    </p:tnLst>
    <p:bldLst>
      <p:bldP spid="5" grpId="0" animBg="1"/>
      <p:bldP spid="42" grpId="0" animBg="1"/>
      <p:bldP spid="43" grpId="0" animBg="1"/>
      <p:bldP spid="44" grpId="0" animBg="1"/>
      <p:bldP spid="45" grpId="0" animBg="1"/>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298</Words>
  <Application>Microsoft Office PowerPoint</Application>
  <PresentationFormat>Widescreen</PresentationFormat>
  <Paragraphs>137</Paragraphs>
  <Slides>16</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等线</vt:lpstr>
      <vt:lpstr>微软雅黑</vt:lpstr>
      <vt:lpstr>微软雅黑</vt:lpstr>
      <vt:lpstr>Arial</vt:lpstr>
      <vt:lpstr>Arial-Rounded</vt:lpstr>
      <vt:lpstr>Calibri</vt:lpstr>
      <vt:lpstr>Calibri Light</vt:lpstr>
      <vt:lpstr>UTM Avo</vt:lpstr>
      <vt:lpstr>Office Theme</vt:lpstr>
      <vt:lpstr>5_Office Theme</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22</cp:revision>
  <dcterms:created xsi:type="dcterms:W3CDTF">2021-07-24T01:07:49Z</dcterms:created>
  <dcterms:modified xsi:type="dcterms:W3CDTF">2021-08-05T11:10:18Z</dcterms:modified>
</cp:coreProperties>
</file>