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5" r:id="rId2"/>
    <p:sldId id="276" r:id="rId3"/>
    <p:sldId id="257" r:id="rId4"/>
    <p:sldId id="260" r:id="rId5"/>
    <p:sldId id="269" r:id="rId6"/>
    <p:sldId id="259" r:id="rId7"/>
    <p:sldId id="263" r:id="rId8"/>
    <p:sldId id="264" r:id="rId9"/>
    <p:sldId id="265" r:id="rId10"/>
    <p:sldId id="274" r:id="rId11"/>
    <p:sldId id="270" r:id="rId12"/>
    <p:sldId id="266" r:id="rId13"/>
    <p:sldId id="271" r:id="rId14"/>
    <p:sldId id="272" r:id="rId15"/>
    <p:sldId id="273" r:id="rId16"/>
    <p:sldId id="277" r:id="rId17"/>
    <p:sldId id="279" r:id="rId18"/>
    <p:sldId id="278"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33BB8-6C7A-4BE0-9B55-9EAC48D52EC6}" type="datetimeFigureOut">
              <a:rPr lang="en-US"/>
              <a:t>3/1/2022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F7AA83-DE31-4E93-AB07-EF7FB05F6670}" type="slidenum">
              <a:r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1EF64-F73B-4314-BB6F-BC0937BBDF19}" type="datetimeFigureOut">
              <a:rPr lang="en-US"/>
              <a:t>3/1/2022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E2820-AFE1-45FA-949E-17BDB534E1DC}" type="slidenum">
              <a:r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3</a:t>
            </a:fld>
            <a:endParaRPr lang="en-US"/>
          </a:p>
        </p:txBody>
      </p:sp>
    </p:spTree>
    <p:extLst>
      <p:ext uri="{BB962C8B-B14F-4D97-AF65-F5344CB8AC3E}">
        <p14:creationId xmlns:p14="http://schemas.microsoft.com/office/powerpoint/2010/main" val="66093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5E2820-AFE1-45FA-949E-17BDB534E1DC}" type="slidenum">
              <a:rPr lang="en-US" smtClean="0"/>
              <a:t>5</a:t>
            </a:fld>
            <a:endParaRPr lang="en-US"/>
          </a:p>
        </p:txBody>
      </p:sp>
    </p:spTree>
    <p:extLst>
      <p:ext uri="{BB962C8B-B14F-4D97-AF65-F5344CB8AC3E}">
        <p14:creationId xmlns:p14="http://schemas.microsoft.com/office/powerpoint/2010/main" val="3912149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chor="b">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8" name="Date Placeholder 7"/>
          <p:cNvSpPr>
            <a:spLocks noGrp="1"/>
          </p:cNvSpPr>
          <p:nvPr>
            <p:ph type="dt" sz="half" idx="10"/>
          </p:nvPr>
        </p:nvSpPr>
        <p:spPr/>
        <p:txBody>
          <a:bodyPr/>
          <a:lstStyle/>
          <a:p>
            <a:fld id="{9D3B9702-7FBF-4720-8670-571C5E7EEDDE}" type="datetime1">
              <a:rPr lang="en-US"/>
              <a:t>3/1/2022</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8FDBFFB2-86D9-4B8F-A59A-553A60B94BBE}" type="slidenum">
              <a:rPr/>
              <a:pPr/>
              <a:t>‹#›</a:t>
            </a:fld>
            <a:endParaRPr/>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427AEA-BBBB-4C9B-AB23-214EAA8AB789}" type="datetime1">
              <a:rPr lang="en-US"/>
              <a:t>3/1/2022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791CA30-F5CD-4CA0-B16A-349C6F830700}" type="datetime1">
              <a:rPr lang="en-US"/>
              <a:t>3/1/2022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3AF48E-ABA0-4B58-B562-D1D7408067C4}" type="datetime1">
              <a:rPr lang="en-US"/>
              <a:t>3/1/2022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chor="b">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A5034C-8BD9-4B0C-893B-33834FAB227F}" type="datetime1">
              <a:rPr lang="en-US"/>
              <a:t>3/1/2022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CD787AA-CBCD-47F9-A04C-7106C508CDE4}" type="datetime1">
              <a:rPr lang="en-US"/>
              <a:t>3/1/2022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D1CC9DD-75F5-4611-BA0B-CFB1A226639C}" type="datetime1">
              <a:rPr lang="en-US"/>
              <a:t>3/1/2022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980F1F9-2D3D-4243-878F-D000C3F2A1C4}" type="datetime1">
              <a:rPr lang="en-US"/>
              <a:t>3/1/2022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BCBE8-1824-4658-A8BB-BECFAEB7E35A}" type="datetime1">
              <a:rPr lang="en-US"/>
              <a:t>3/1/2022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85CD17-C377-4DE5-9FCA-CC7471605C58}" type="datetime1">
              <a:rPr lang="en-US"/>
              <a:t>3/1/2022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chor="b">
            <a:normAutofit/>
          </a:bodyPr>
          <a:lstStyle>
            <a:lvl1pPr>
              <a:defRPr sz="2600">
                <a:solidFill>
                  <a:schemeClr val="accent2"/>
                </a:solidFill>
              </a:defRPr>
            </a:lvl1pPr>
          </a:lstStyle>
          <a:p>
            <a:r>
              <a:rPr lang="en-US"/>
              <a:t>Click to edit Master title style</a:t>
            </a:r>
            <a:endParaRPr/>
          </a:p>
        </p:txBody>
      </p:sp>
      <p:sp>
        <p:nvSpPr>
          <p:cNvPr id="8" name="Rounded Rectangle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E9F02-BE96-4BAE-86A5-1FA60D24CAE2}" type="datetime1">
              <a:rPr lang="en-US"/>
              <a:t>3/1/2022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FDBFFB2-86D9-4B8F-A59A-553A60B94BBE}" type="slidenum">
              <a:rPr/>
              <a:t>‹#›</a:t>
            </a:fld>
            <a:endParaRPr/>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a:solidFill>
                  <a:schemeClr val="tx2"/>
                </a:solidFill>
              </a:defRPr>
            </a:lvl1pPr>
          </a:lstStyle>
          <a:p>
            <a:fld id="{9D3B9702-7FBF-4720-8670-571C5E7EEDDE}" type="datetime1">
              <a:rPr lang="en-US" smtClean="0"/>
              <a:pPr/>
              <a:t>3/1/2022</a:t>
            </a:fld>
            <a:endParaRPr lang="en-US" dirty="0"/>
          </a:p>
        </p:txBody>
      </p:sp>
      <p:sp>
        <p:nvSpPr>
          <p:cNvPr id="5" name="Footer Placeholder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tx2"/>
                </a:solidFill>
              </a:defRPr>
            </a:lvl1pPr>
          </a:lstStyle>
          <a:p>
            <a:endParaRPr lang="en-US"/>
          </a:p>
        </p:txBody>
      </p:sp>
      <p:sp>
        <p:nvSpPr>
          <p:cNvPr id="6" name="Slide Number Placehold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100" b="1">
                <a:solidFill>
                  <a:srgbClr val="AB3C19"/>
                </a:solidFill>
              </a:defRPr>
            </a:lvl1pPr>
          </a:lstStyle>
          <a:p>
            <a:fld id="{8FDBFFB2-86D9-4B8F-A59A-553A60B94BBE}" type="slidenum">
              <a:rPr lang="en-US" smtClean="0"/>
              <a:pPr/>
              <a:t>‹#›</a:t>
            </a:fld>
            <a:endParaRPr lang="en-US"/>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gi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5"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2595" y="6111120"/>
            <a:ext cx="1390952" cy="58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7"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 y="4372428"/>
            <a:ext cx="3657298" cy="232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9"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229298" y="4372428"/>
            <a:ext cx="3657297" cy="232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6" descr="Butterfly-03-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2703" y="3791857"/>
            <a:ext cx="1905000" cy="136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9" descr="Butterfly-01-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93405" y="4009572"/>
            <a:ext cx="1421190" cy="66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30" descr="Butterfly-02-j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0511164">
            <a:off x="9042703" y="4009572"/>
            <a:ext cx="1397000" cy="72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 name="WordArt 20"/>
          <p:cNvSpPr>
            <a:spLocks noChangeArrowheads="1" noChangeShapeType="1" noTextEdit="1"/>
          </p:cNvSpPr>
          <p:nvPr/>
        </p:nvSpPr>
        <p:spPr bwMode="auto">
          <a:xfrm>
            <a:off x="3882572" y="1404011"/>
            <a:ext cx="5756728" cy="1466548"/>
          </a:xfrm>
          <a:prstGeom prst="rect">
            <a:avLst/>
          </a:prstGeom>
        </p:spPr>
        <p:txBody>
          <a:bodyPr wrap="none" fromWordArt="1">
            <a:prstTxWarp prst="textPlain">
              <a:avLst>
                <a:gd name="adj" fmla="val 50477"/>
              </a:avLst>
            </a:prstTxWarp>
          </a:bodyPr>
          <a:lstStyle/>
          <a:p>
            <a:r>
              <a:rPr lang="en-US" sz="3714" b="1" kern="10" dirty="0">
                <a:ln w="9525">
                  <a:solidFill>
                    <a:srgbClr val="0000FF"/>
                  </a:solidFill>
                  <a:round/>
                  <a:headEnd/>
                  <a:tailEnd/>
                </a:ln>
                <a:solidFill>
                  <a:srgbClr val="FFFF00"/>
                </a:solidFill>
                <a:effectLst>
                  <a:outerShdw dist="38100" dir="2700000" algn="tl" rotWithShape="0">
                    <a:srgbClr val="000000">
                      <a:alpha val="43137"/>
                    </a:srgbClr>
                  </a:outerShdw>
                </a:effectLst>
                <a:cs typeface="Times New Roman" panose="02020603050405020304" pitchFamily="18" charset="0"/>
              </a:rPr>
              <a:t>LUYỆN TỪ VÀ CÂU</a:t>
            </a:r>
          </a:p>
          <a:p>
            <a:r>
              <a:rPr lang="en-US" sz="3714" b="1" kern="10" dirty="0">
                <a:ln w="9525">
                  <a:solidFill>
                    <a:srgbClr val="0000FF"/>
                  </a:solidFill>
                  <a:round/>
                  <a:headEnd/>
                  <a:tailEnd/>
                </a:ln>
                <a:solidFill>
                  <a:srgbClr val="FFFF00"/>
                </a:solidFill>
                <a:effectLst>
                  <a:outerShdw dist="38100" dir="2700000" algn="tl" rotWithShape="0">
                    <a:srgbClr val="000000">
                      <a:alpha val="43137"/>
                    </a:srgbClr>
                  </a:outerShdw>
                </a:effectLst>
                <a:cs typeface="Times New Roman" panose="02020603050405020304" pitchFamily="18" charset="0"/>
              </a:rPr>
              <a:t>           TUẦN 24</a:t>
            </a:r>
          </a:p>
        </p:txBody>
      </p:sp>
    </p:spTree>
    <p:extLst>
      <p:ext uri="{BB962C8B-B14F-4D97-AF65-F5344CB8AC3E}">
        <p14:creationId xmlns:p14="http://schemas.microsoft.com/office/powerpoint/2010/main" val="366503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3A1E-15AC-43E7-8424-8174DECBE7B4}"/>
              </a:ext>
            </a:extLst>
          </p:cNvPr>
          <p:cNvSpPr>
            <a:spLocks noGrp="1"/>
          </p:cNvSpPr>
          <p:nvPr>
            <p:ph type="title"/>
          </p:nvPr>
        </p:nvSpPr>
        <p:spPr>
          <a:xfrm>
            <a:off x="807983" y="247744"/>
            <a:ext cx="1340057" cy="690207"/>
          </a:xfrm>
        </p:spPr>
        <p:txBody>
          <a:bodyPr/>
          <a:lstStyle/>
          <a:p>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0319EB33-DED0-4607-A0C2-164013B660FE}"/>
              </a:ext>
            </a:extLst>
          </p:cNvPr>
          <p:cNvSpPr txBox="1"/>
          <p:nvPr/>
        </p:nvSpPr>
        <p:spPr>
          <a:xfrm>
            <a:off x="1043609" y="947389"/>
            <a:ext cx="5506278"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Milu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68037CDD-3957-4312-AC65-591E6514DBF6}"/>
              </a:ext>
            </a:extLst>
          </p:cNvPr>
          <p:cNvSpPr txBox="1"/>
          <p:nvPr/>
        </p:nvSpPr>
        <p:spPr>
          <a:xfrm>
            <a:off x="1073425" y="2452603"/>
            <a:ext cx="5645426"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Lan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019DACD-6F70-40A7-A80F-FB49D5FF33C6}"/>
              </a:ext>
            </a:extLst>
          </p:cNvPr>
          <p:cNvSpPr txBox="1"/>
          <p:nvPr/>
        </p:nvSpPr>
        <p:spPr>
          <a:xfrm>
            <a:off x="1043609" y="3856828"/>
            <a:ext cx="7384774"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Vịnh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cs typeface="Times New Roman" panose="02020603050405020304" pitchFamily="18" charset="0"/>
              </a:rPr>
              <a:t> Long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a:t>
            </a:r>
          </a:p>
        </p:txBody>
      </p:sp>
      <p:sp>
        <p:nvSpPr>
          <p:cNvPr id="7" name="Callout: Line 6">
            <a:extLst>
              <a:ext uri="{FF2B5EF4-FFF2-40B4-BE49-F238E27FC236}">
                <a16:creationId xmlns:a16="http://schemas.microsoft.com/office/drawing/2014/main" id="{0D1747C6-59BD-4379-B37D-65E641FF8F8D}"/>
              </a:ext>
            </a:extLst>
          </p:cNvPr>
          <p:cNvSpPr/>
          <p:nvPr/>
        </p:nvSpPr>
        <p:spPr>
          <a:xfrm>
            <a:off x="7721768" y="982121"/>
            <a:ext cx="3041373" cy="523220"/>
          </a:xfrm>
          <a:prstGeom prst="borderCallout1">
            <a:avLst>
              <a:gd name="adj1" fmla="val 45345"/>
              <a:gd name="adj2" fmla="val -6699"/>
              <a:gd name="adj3" fmla="val 47914"/>
              <a:gd name="adj4" fmla="val -402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p>
        </p:txBody>
      </p:sp>
      <p:sp>
        <p:nvSpPr>
          <p:cNvPr id="8" name="Callout: Line 7">
            <a:extLst>
              <a:ext uri="{FF2B5EF4-FFF2-40B4-BE49-F238E27FC236}">
                <a16:creationId xmlns:a16="http://schemas.microsoft.com/office/drawing/2014/main" id="{B5B22E7C-DC82-4783-A7F0-92DECA952015}"/>
              </a:ext>
            </a:extLst>
          </p:cNvPr>
          <p:cNvSpPr/>
          <p:nvPr/>
        </p:nvSpPr>
        <p:spPr>
          <a:xfrm>
            <a:off x="7830379" y="2549417"/>
            <a:ext cx="3041373" cy="523220"/>
          </a:xfrm>
          <a:prstGeom prst="borderCallout1">
            <a:avLst>
              <a:gd name="adj1" fmla="val 45345"/>
              <a:gd name="adj2" fmla="val -6699"/>
              <a:gd name="adj3" fmla="val 47914"/>
              <a:gd name="adj4" fmla="val -402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p>
        </p:txBody>
      </p:sp>
      <p:sp>
        <p:nvSpPr>
          <p:cNvPr id="9" name="Callout: Line 8">
            <a:extLst>
              <a:ext uri="{FF2B5EF4-FFF2-40B4-BE49-F238E27FC236}">
                <a16:creationId xmlns:a16="http://schemas.microsoft.com/office/drawing/2014/main" id="{99281AFE-A38B-4471-987F-910348018257}"/>
              </a:ext>
            </a:extLst>
          </p:cNvPr>
          <p:cNvSpPr/>
          <p:nvPr/>
        </p:nvSpPr>
        <p:spPr>
          <a:xfrm>
            <a:off x="9032485" y="3967094"/>
            <a:ext cx="2213112" cy="523220"/>
          </a:xfrm>
          <a:prstGeom prst="borderCallout1">
            <a:avLst>
              <a:gd name="adj1" fmla="val 45345"/>
              <a:gd name="adj2" fmla="val -6699"/>
              <a:gd name="adj3" fmla="val 47914"/>
              <a:gd name="adj4" fmla="val -402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p>
        </p:txBody>
      </p:sp>
      <p:cxnSp>
        <p:nvCxnSpPr>
          <p:cNvPr id="11" name="Straight Connector 10">
            <a:extLst>
              <a:ext uri="{FF2B5EF4-FFF2-40B4-BE49-F238E27FC236}">
                <a16:creationId xmlns:a16="http://schemas.microsoft.com/office/drawing/2014/main" id="{F13C58B3-4290-48F0-BCB0-9060E6B4204C}"/>
              </a:ext>
            </a:extLst>
          </p:cNvPr>
          <p:cNvCxnSpPr/>
          <p:nvPr/>
        </p:nvCxnSpPr>
        <p:spPr>
          <a:xfrm>
            <a:off x="1145050" y="1487975"/>
            <a:ext cx="66592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E54B3FD5-9DC3-4F26-B8D8-6CAB4704144C}"/>
              </a:ext>
            </a:extLst>
          </p:cNvPr>
          <p:cNvCxnSpPr/>
          <p:nvPr/>
        </p:nvCxnSpPr>
        <p:spPr>
          <a:xfrm>
            <a:off x="1987827" y="1505341"/>
            <a:ext cx="410817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7C2DD4A4-0153-44A7-9696-6AFE8D8B131A}"/>
              </a:ext>
            </a:extLst>
          </p:cNvPr>
          <p:cNvCxnSpPr/>
          <p:nvPr/>
        </p:nvCxnSpPr>
        <p:spPr>
          <a:xfrm flipH="1">
            <a:off x="1783481" y="939268"/>
            <a:ext cx="188844" cy="74402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16" name="Picture 15">
            <a:extLst>
              <a:ext uri="{FF2B5EF4-FFF2-40B4-BE49-F238E27FC236}">
                <a16:creationId xmlns:a16="http://schemas.microsoft.com/office/drawing/2014/main" id="{8703A404-B7EE-4788-81B5-3BAF0F2B5718}"/>
              </a:ext>
            </a:extLst>
          </p:cNvPr>
          <p:cNvPicPr>
            <a:picLocks noChangeAspect="1"/>
          </p:cNvPicPr>
          <p:nvPr/>
        </p:nvPicPr>
        <p:blipFill>
          <a:blip r:embed="rId2"/>
          <a:stretch>
            <a:fillRect/>
          </a:stretch>
        </p:blipFill>
        <p:spPr>
          <a:xfrm>
            <a:off x="2298315" y="2364699"/>
            <a:ext cx="207282" cy="762066"/>
          </a:xfrm>
          <a:prstGeom prst="rect">
            <a:avLst/>
          </a:prstGeom>
        </p:spPr>
      </p:pic>
      <p:cxnSp>
        <p:nvCxnSpPr>
          <p:cNvPr id="18" name="Straight Connector 17">
            <a:extLst>
              <a:ext uri="{FF2B5EF4-FFF2-40B4-BE49-F238E27FC236}">
                <a16:creationId xmlns:a16="http://schemas.microsoft.com/office/drawing/2014/main" id="{59DEA69D-1D67-46D7-9F0D-F69E073CFCA2}"/>
              </a:ext>
            </a:extLst>
          </p:cNvPr>
          <p:cNvCxnSpPr/>
          <p:nvPr/>
        </p:nvCxnSpPr>
        <p:spPr>
          <a:xfrm>
            <a:off x="1196481" y="2979398"/>
            <a:ext cx="1052360"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14A3DA06-1758-4FA9-B9D6-44E9CE938B6F}"/>
              </a:ext>
            </a:extLst>
          </p:cNvPr>
          <p:cNvCxnSpPr/>
          <p:nvPr/>
        </p:nvCxnSpPr>
        <p:spPr>
          <a:xfrm>
            <a:off x="2505597" y="2975823"/>
            <a:ext cx="34313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42A4C166-AC16-474D-A21F-871EF45406F3}"/>
              </a:ext>
            </a:extLst>
          </p:cNvPr>
          <p:cNvPicPr>
            <a:picLocks noChangeAspect="1"/>
          </p:cNvPicPr>
          <p:nvPr/>
        </p:nvPicPr>
        <p:blipFill>
          <a:blip r:embed="rId2"/>
          <a:stretch>
            <a:fillRect/>
          </a:stretch>
        </p:blipFill>
        <p:spPr>
          <a:xfrm>
            <a:off x="3163019" y="3798826"/>
            <a:ext cx="207282" cy="762066"/>
          </a:xfrm>
          <a:prstGeom prst="rect">
            <a:avLst/>
          </a:prstGeom>
        </p:spPr>
      </p:pic>
      <p:cxnSp>
        <p:nvCxnSpPr>
          <p:cNvPr id="23" name="Straight Connector 22">
            <a:extLst>
              <a:ext uri="{FF2B5EF4-FFF2-40B4-BE49-F238E27FC236}">
                <a16:creationId xmlns:a16="http://schemas.microsoft.com/office/drawing/2014/main" id="{A84DECFF-5AF3-4F40-AF5B-99201B2C3CD5}"/>
              </a:ext>
            </a:extLst>
          </p:cNvPr>
          <p:cNvCxnSpPr/>
          <p:nvPr/>
        </p:nvCxnSpPr>
        <p:spPr>
          <a:xfrm>
            <a:off x="1145050" y="4380048"/>
            <a:ext cx="20299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760288-19E0-4B6B-9D11-8CC74919167C}"/>
              </a:ext>
            </a:extLst>
          </p:cNvPr>
          <p:cNvCxnSpPr/>
          <p:nvPr/>
        </p:nvCxnSpPr>
        <p:spPr>
          <a:xfrm>
            <a:off x="3370302" y="4380048"/>
            <a:ext cx="45412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C7911DF-F884-43D0-A81C-BF0D0B18070F}"/>
              </a:ext>
            </a:extLst>
          </p:cNvPr>
          <p:cNvSpPr txBox="1"/>
          <p:nvPr/>
        </p:nvSpPr>
        <p:spPr>
          <a:xfrm>
            <a:off x="1145050" y="1483788"/>
            <a:ext cx="5052391" cy="369332"/>
          </a:xfrm>
          <a:prstGeom prst="rect">
            <a:avLst/>
          </a:prstGeom>
          <a:noFill/>
        </p:spPr>
        <p:txBody>
          <a:bodyPr wrap="square" rtlCol="0">
            <a:spAutoFit/>
          </a:bodyPr>
          <a:lstStyle/>
          <a:p>
            <a:r>
              <a:rPr lang="en-US" dirty="0"/>
              <a:t>CN			VN</a:t>
            </a:r>
          </a:p>
        </p:txBody>
      </p:sp>
      <p:sp>
        <p:nvSpPr>
          <p:cNvPr id="27" name="TextBox 26">
            <a:extLst>
              <a:ext uri="{FF2B5EF4-FFF2-40B4-BE49-F238E27FC236}">
                <a16:creationId xmlns:a16="http://schemas.microsoft.com/office/drawing/2014/main" id="{5D6DE5A5-7670-4593-A423-E8DF33A913AD}"/>
              </a:ext>
            </a:extLst>
          </p:cNvPr>
          <p:cNvSpPr txBox="1"/>
          <p:nvPr/>
        </p:nvSpPr>
        <p:spPr>
          <a:xfrm>
            <a:off x="1369942" y="3075557"/>
            <a:ext cx="5052391" cy="369332"/>
          </a:xfrm>
          <a:prstGeom prst="rect">
            <a:avLst/>
          </a:prstGeom>
          <a:noFill/>
        </p:spPr>
        <p:txBody>
          <a:bodyPr wrap="square" rtlCol="0">
            <a:spAutoFit/>
          </a:bodyPr>
          <a:lstStyle/>
          <a:p>
            <a:r>
              <a:rPr lang="en-US" dirty="0"/>
              <a:t>CN			VN</a:t>
            </a:r>
          </a:p>
        </p:txBody>
      </p:sp>
      <p:sp>
        <p:nvSpPr>
          <p:cNvPr id="28" name="TextBox 27">
            <a:extLst>
              <a:ext uri="{FF2B5EF4-FFF2-40B4-BE49-F238E27FC236}">
                <a16:creationId xmlns:a16="http://schemas.microsoft.com/office/drawing/2014/main" id="{59A16EEE-8C05-43D4-A337-E921995653CA}"/>
              </a:ext>
            </a:extLst>
          </p:cNvPr>
          <p:cNvSpPr txBox="1"/>
          <p:nvPr/>
        </p:nvSpPr>
        <p:spPr>
          <a:xfrm>
            <a:off x="1739226" y="4490168"/>
            <a:ext cx="5052391" cy="369332"/>
          </a:xfrm>
          <a:prstGeom prst="rect">
            <a:avLst/>
          </a:prstGeom>
          <a:noFill/>
        </p:spPr>
        <p:txBody>
          <a:bodyPr wrap="square" rtlCol="0">
            <a:spAutoFit/>
          </a:bodyPr>
          <a:lstStyle/>
          <a:p>
            <a:r>
              <a:rPr lang="en-US" dirty="0"/>
              <a:t>CN				VN</a:t>
            </a:r>
          </a:p>
        </p:txBody>
      </p:sp>
      <p:sp>
        <p:nvSpPr>
          <p:cNvPr id="29" name="TextBox 28">
            <a:extLst>
              <a:ext uri="{FF2B5EF4-FFF2-40B4-BE49-F238E27FC236}">
                <a16:creationId xmlns:a16="http://schemas.microsoft.com/office/drawing/2014/main" id="{8EB25572-FE2B-4539-A46F-0180D602DC68}"/>
              </a:ext>
            </a:extLst>
          </p:cNvPr>
          <p:cNvSpPr txBox="1"/>
          <p:nvPr/>
        </p:nvSpPr>
        <p:spPr>
          <a:xfrm>
            <a:off x="924966" y="5284344"/>
            <a:ext cx="10544949"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Ai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danh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cụm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63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fill="hold"/>
                                        <p:tgtEl>
                                          <p:spTgt spid="25"/>
                                        </p:tgtEl>
                                        <p:attrNameLst>
                                          <p:attrName>ppt_x</p:attrName>
                                        </p:attrNameLst>
                                      </p:cBhvr>
                                      <p:tavLst>
                                        <p:tav tm="0">
                                          <p:val>
                                            <p:strVal val="#ppt_x"/>
                                          </p:val>
                                        </p:tav>
                                        <p:tav tm="100000">
                                          <p:val>
                                            <p:strVal val="#ppt_x"/>
                                          </p:val>
                                        </p:tav>
                                      </p:tavLst>
                                    </p:anim>
                                    <p:anim calcmode="lin" valueType="num">
                                      <p:cBhvr additive="base">
                                        <p:cTn id="10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additive="base">
                                        <p:cTn id="109" dur="500" fill="hold"/>
                                        <p:tgtEl>
                                          <p:spTgt spid="21"/>
                                        </p:tgtEl>
                                        <p:attrNameLst>
                                          <p:attrName>ppt_x</p:attrName>
                                        </p:attrNameLst>
                                      </p:cBhvr>
                                      <p:tavLst>
                                        <p:tav tm="0">
                                          <p:val>
                                            <p:strVal val="#ppt_x"/>
                                          </p:val>
                                        </p:tav>
                                        <p:tav tm="100000">
                                          <p:val>
                                            <p:strVal val="#ppt_x"/>
                                          </p:val>
                                        </p:tav>
                                      </p:tavLst>
                                    </p:anim>
                                    <p:anim calcmode="lin" valueType="num">
                                      <p:cBhvr additive="base">
                                        <p:cTn id="11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fill="hold"/>
                                        <p:tgtEl>
                                          <p:spTgt spid="28"/>
                                        </p:tgtEl>
                                        <p:attrNameLst>
                                          <p:attrName>ppt_x</p:attrName>
                                        </p:attrNameLst>
                                      </p:cBhvr>
                                      <p:tavLst>
                                        <p:tav tm="0">
                                          <p:val>
                                            <p:strVal val="#ppt_x"/>
                                          </p:val>
                                        </p:tav>
                                        <p:tav tm="100000">
                                          <p:val>
                                            <p:strVal val="#ppt_x"/>
                                          </p:val>
                                        </p:tav>
                                      </p:tavLst>
                                    </p:anim>
                                    <p:anim calcmode="lin" valueType="num">
                                      <p:cBhvr additive="base">
                                        <p:cTn id="1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 calcmode="lin" valueType="num">
                                      <p:cBhvr additive="base">
                                        <p:cTn id="121" dur="500" fill="hold"/>
                                        <p:tgtEl>
                                          <p:spTgt spid="29"/>
                                        </p:tgtEl>
                                        <p:attrNameLst>
                                          <p:attrName>ppt_x</p:attrName>
                                        </p:attrNameLst>
                                      </p:cBhvr>
                                      <p:tavLst>
                                        <p:tav tm="0">
                                          <p:val>
                                            <p:strVal val="#ppt_x"/>
                                          </p:val>
                                        </p:tav>
                                        <p:tav tm="100000">
                                          <p:val>
                                            <p:strVal val="#ppt_x"/>
                                          </p:val>
                                        </p:tav>
                                      </p:tavLst>
                                    </p:anim>
                                    <p:anim calcmode="lin" valueType="num">
                                      <p:cBhvr additive="base">
                                        <p:cTn id="1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animBg="1"/>
      <p:bldP spid="8" grpId="0" animBg="1"/>
      <p:bldP spid="9" grpId="0" animBg="1"/>
      <p:bldP spid="26" grpId="0"/>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45B39-674E-4CF9-8F50-BABE94C82CA6}"/>
              </a:ext>
            </a:extLst>
          </p:cNvPr>
          <p:cNvSpPr>
            <a:spLocks noGrp="1"/>
          </p:cNvSpPr>
          <p:nvPr>
            <p:ph type="ctrTitle"/>
          </p:nvPr>
        </p:nvSpPr>
        <p:spPr>
          <a:xfrm>
            <a:off x="0" y="478971"/>
            <a:ext cx="12191999" cy="2793906"/>
          </a:xfrm>
        </p:spPr>
        <p:txBody>
          <a:bodyPr>
            <a:normAutofit/>
          </a:bodyPr>
          <a:lstStyle/>
          <a:p>
            <a:pPr algn="ctr"/>
            <a:r>
              <a:rPr lang="en-US" sz="8000" dirty="0" err="1">
                <a:latin typeface="Times New Roman" panose="02020603050405020304" pitchFamily="18" charset="0"/>
                <a:cs typeface="Times New Roman" panose="02020603050405020304" pitchFamily="18" charset="0"/>
              </a:rPr>
              <a:t>Luyện</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tập</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87879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D9FC4-4F61-4733-B63B-85AAB130E005}"/>
              </a:ext>
            </a:extLst>
          </p:cNvPr>
          <p:cNvSpPr txBox="1"/>
          <p:nvPr/>
        </p:nvSpPr>
        <p:spPr>
          <a:xfrm>
            <a:off x="0" y="5298"/>
            <a:ext cx="12192000" cy="1077218"/>
          </a:xfrm>
          <a:prstGeom prst="rect">
            <a:avLst/>
          </a:prstGeom>
          <a:noFill/>
        </p:spPr>
        <p:txBody>
          <a:bodyPr wrap="square" rtlCol="0">
            <a:sp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dirty="0" err="1">
                <a:solidFill>
                  <a:srgbClr val="FF0000"/>
                </a:solidFill>
                <a:latin typeface="Times New Roman" panose="02020603050405020304" pitchFamily="18" charset="0"/>
                <a:cs typeface="Times New Roman" panose="02020603050405020304" pitchFamily="18" charset="0"/>
              </a:rPr>
              <a:t>Tìm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kể</a:t>
            </a:r>
            <a:r>
              <a:rPr lang="en-US" sz="3200" dirty="0">
                <a:solidFill>
                  <a:srgbClr val="FF0000"/>
                </a:solidFill>
                <a:latin typeface="Times New Roman" panose="02020603050405020304" pitchFamily="18" charset="0"/>
                <a:cs typeface="Times New Roman" panose="02020603050405020304" pitchFamily="18" charset="0"/>
              </a:rPr>
              <a:t> </a:t>
            </a:r>
            <a:r>
              <a:rPr lang="en-US" sz="3200" b="1" i="1" dirty="0">
                <a:solidFill>
                  <a:srgbClr val="FF0000"/>
                </a:solidFill>
                <a:latin typeface="Times New Roman" panose="02020603050405020304" pitchFamily="18" charset="0"/>
                <a:cs typeface="Times New Roman" panose="02020603050405020304" pitchFamily="18" charset="0"/>
              </a:rPr>
              <a:t>Ai </a:t>
            </a:r>
            <a:r>
              <a:rPr lang="en-US" sz="3200" b="1" i="1" dirty="0" err="1">
                <a:solidFill>
                  <a:srgbClr val="FF0000"/>
                </a:solidFill>
                <a:latin typeface="Times New Roman" panose="02020603050405020304" pitchFamily="18" charset="0"/>
                <a:cs typeface="Times New Roman" panose="02020603050405020304" pitchFamily="18" charset="0"/>
              </a:rPr>
              <a:t>là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d</a:t>
            </a:r>
            <a:r>
              <a:rPr lang="vi-VN" sz="3200" dirty="0">
                <a:solidFill>
                  <a:srgbClr val="FF0000"/>
                </a:solidFill>
                <a:latin typeface="Times New Roman" panose="02020603050405020304" pitchFamily="18" charset="0"/>
                <a:cs typeface="Times New Roman" panose="02020603050405020304" pitchFamily="18" charset="0"/>
              </a:rPr>
              <a:t>ư</a:t>
            </a:r>
            <a:r>
              <a:rPr lang="en-US" sz="3200" dirty="0" err="1">
                <a:solidFill>
                  <a:srgbClr val="FF0000"/>
                </a:solidFill>
                <a:latin typeface="Times New Roman" panose="02020603050405020304" pitchFamily="18" charset="0"/>
                <a:cs typeface="Times New Roman" panose="02020603050405020304" pitchFamily="18" charset="0"/>
              </a:rPr>
              <a:t>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nó</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CC7EE8C8-0B33-4C73-9C97-BAC51E1220DA}"/>
              </a:ext>
            </a:extLst>
          </p:cNvPr>
          <p:cNvSpPr txBox="1"/>
          <p:nvPr/>
        </p:nvSpPr>
        <p:spPr>
          <a:xfrm>
            <a:off x="0" y="1137190"/>
            <a:ext cx="12192000" cy="1384995"/>
          </a:xfrm>
          <a:prstGeom prst="rect">
            <a:avLst/>
          </a:prstGeom>
          <a:noFill/>
        </p:spPr>
        <p:txBody>
          <a:bodyPr wrap="square" rtlCol="0">
            <a:spAutoFit/>
          </a:bodyPr>
          <a:lstStyle/>
          <a:p>
            <a:pPr indent="457200" algn="just"/>
            <a:r>
              <a:rPr lang="en-US" sz="2800" dirty="0">
                <a:solidFill>
                  <a:schemeClr val="tx2"/>
                </a:solidFill>
                <a:latin typeface="Times New Roman" panose="02020603050405020304" pitchFamily="18" charset="0"/>
                <a:cs typeface="Times New Roman" panose="02020603050405020304" pitchFamily="18" charset="0"/>
              </a:rPr>
              <a:t>	a. </a:t>
            </a:r>
            <a:r>
              <a:rPr lang="en-US" sz="2800" dirty="0" err="1">
                <a:solidFill>
                  <a:schemeClr val="tx2"/>
                </a:solidFill>
                <a:latin typeface="Times New Roman" panose="02020603050405020304" pitchFamily="18" charset="0"/>
                <a:cs typeface="Times New Roman" panose="02020603050405020304" pitchFamily="18" charset="0"/>
              </a:rPr>
              <a:t>Thì</a:t>
            </a:r>
            <a:r>
              <a:rPr lang="en-US" sz="2800" dirty="0">
                <a:solidFill>
                  <a:schemeClr val="tx2"/>
                </a:solidFill>
                <a:latin typeface="Times New Roman" panose="02020603050405020304" pitchFamily="18" charset="0"/>
                <a:cs typeface="Times New Roman" panose="02020603050405020304" pitchFamily="18" charset="0"/>
              </a:rPr>
              <a:t> ra </a:t>
            </a:r>
            <a:r>
              <a:rPr lang="en-US" sz="2800" dirty="0" err="1">
                <a:solidFill>
                  <a:schemeClr val="tx2"/>
                </a:solidFill>
                <a:latin typeface="Times New Roman" panose="02020603050405020304" pitchFamily="18" charset="0"/>
                <a:cs typeface="Times New Roman" panose="02020603050405020304" pitchFamily="18" charset="0"/>
              </a:rPr>
              <a:t>đó</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một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thứ</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máy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cộng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trừ</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mà</a:t>
            </a:r>
            <a:r>
              <a:rPr lang="en-US" sz="2800" dirty="0">
                <a:solidFill>
                  <a:schemeClr val="tx2"/>
                </a:solidFill>
                <a:latin typeface="Times New Roman" panose="02020603050405020304" pitchFamily="18" charset="0"/>
                <a:cs typeface="Times New Roman" panose="02020603050405020304" pitchFamily="18" charset="0"/>
              </a:rPr>
              <a:t> Pa – </a:t>
            </a:r>
            <a:r>
              <a:rPr lang="en-US" sz="2800" dirty="0" err="1">
                <a:solidFill>
                  <a:schemeClr val="tx2"/>
                </a:solidFill>
                <a:latin typeface="Times New Roman" panose="02020603050405020304" pitchFamily="18" charset="0"/>
                <a:cs typeface="Times New Roman" panose="02020603050405020304" pitchFamily="18" charset="0"/>
              </a:rPr>
              <a:t>xcan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đã</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đặt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hết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tình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cảm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ng</a:t>
            </a:r>
            <a:r>
              <a:rPr lang="vi-VN" sz="2800" dirty="0">
                <a:solidFill>
                  <a:schemeClr val="tx2"/>
                </a:solidFill>
                <a:latin typeface="Times New Roman" panose="02020603050405020304" pitchFamily="18" charset="0"/>
                <a:cs typeface="Times New Roman" panose="02020603050405020304" pitchFamily="18" charset="0"/>
              </a:rPr>
              <a:t>ư</a:t>
            </a:r>
            <a:r>
              <a:rPr lang="en-US" sz="2800" dirty="0" err="1">
                <a:solidFill>
                  <a:schemeClr val="tx2"/>
                </a:solidFill>
                <a:latin typeface="Times New Roman" panose="02020603050405020304" pitchFamily="18" charset="0"/>
                <a:cs typeface="Times New Roman" panose="02020603050405020304" pitchFamily="18" charset="0"/>
              </a:rPr>
              <a:t>ời</a:t>
            </a:r>
            <a:r>
              <a:rPr lang="en-US" sz="2800" dirty="0">
                <a:solidFill>
                  <a:schemeClr val="tx2"/>
                </a:solidFill>
                <a:latin typeface="Times New Roman" panose="02020603050405020304" pitchFamily="18" charset="0"/>
                <a:cs typeface="Times New Roman" panose="02020603050405020304" pitchFamily="18" charset="0"/>
              </a:rPr>
              <a:t> con </a:t>
            </a:r>
            <a:r>
              <a:rPr lang="en-US" sz="2800" dirty="0" err="1">
                <a:solidFill>
                  <a:schemeClr val="tx2"/>
                </a:solidFill>
                <a:latin typeface="Times New Roman" panose="02020603050405020304" pitchFamily="18" charset="0"/>
                <a:cs typeface="Times New Roman" panose="02020603050405020304" pitchFamily="18" charset="0"/>
              </a:rPr>
              <a:t>vào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việc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chế</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tạo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Đó</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chính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chiếc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máy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tính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đầu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tiên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trên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thế</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giới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tổ</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tiên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những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chiếc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máy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tính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điện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tử</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hiện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đại</a:t>
            </a:r>
            <a:r>
              <a:rPr lang="en-US" sz="2800" dirty="0">
                <a:solidFill>
                  <a:schemeClr val="tx2"/>
                </a:solidFill>
                <a:latin typeface="Times New Roman" panose="02020603050405020304" pitchFamily="18" charset="0"/>
                <a:cs typeface="Times New Roman" panose="02020603050405020304" pitchFamily="18" charset="0"/>
              </a:rPr>
              <a:t>.</a:t>
            </a:r>
          </a:p>
        </p:txBody>
      </p:sp>
      <p:graphicFrame>
        <p:nvGraphicFramePr>
          <p:cNvPr id="13" name="Table 13">
            <a:extLst>
              <a:ext uri="{FF2B5EF4-FFF2-40B4-BE49-F238E27FC236}">
                <a16:creationId xmlns:a16="http://schemas.microsoft.com/office/drawing/2014/main" id="{B946B17F-A4D4-44D0-A111-A98F5EAA068C}"/>
              </a:ext>
            </a:extLst>
          </p:cNvPr>
          <p:cNvGraphicFramePr>
            <a:graphicFrameLocks noGrp="1"/>
          </p:cNvGraphicFramePr>
          <p:nvPr>
            <p:extLst>
              <p:ext uri="{D42A27DB-BD31-4B8C-83A1-F6EECF244321}">
                <p14:modId xmlns:p14="http://schemas.microsoft.com/office/powerpoint/2010/main" val="307409534"/>
              </p:ext>
            </p:extLst>
          </p:nvPr>
        </p:nvGraphicFramePr>
        <p:xfrm>
          <a:off x="667992" y="3174628"/>
          <a:ext cx="10856016" cy="3534285"/>
        </p:xfrm>
        <a:graphic>
          <a:graphicData uri="http://schemas.openxmlformats.org/drawingml/2006/table">
            <a:tbl>
              <a:tblPr firstRow="1" bandRow="1">
                <a:tableStyleId>{1E171933-4619-4E11-9A3F-F7608DF75F80}</a:tableStyleId>
              </a:tblPr>
              <a:tblGrid>
                <a:gridCol w="7376352">
                  <a:extLst>
                    <a:ext uri="{9D8B030D-6E8A-4147-A177-3AD203B41FA5}">
                      <a16:colId xmlns:a16="http://schemas.microsoft.com/office/drawing/2014/main" val="2330194718"/>
                    </a:ext>
                  </a:extLst>
                </a:gridCol>
                <a:gridCol w="3479664">
                  <a:extLst>
                    <a:ext uri="{9D8B030D-6E8A-4147-A177-3AD203B41FA5}">
                      <a16:colId xmlns:a16="http://schemas.microsoft.com/office/drawing/2014/main" val="3041754382"/>
                    </a:ext>
                  </a:extLst>
                </a:gridCol>
              </a:tblGrid>
              <a:tr h="644118">
                <a:tc>
                  <a:txBody>
                    <a:bodyPr/>
                    <a:lstStyle/>
                    <a:p>
                      <a:pPr algn="ctr"/>
                      <a:r>
                        <a:rPr lang="en-US" sz="3200" dirty="0" err="1">
                          <a:latin typeface="Times New Roman" panose="02020603050405020304" pitchFamily="18" charset="0"/>
                          <a:cs typeface="Times New Roman" panose="02020603050405020304" pitchFamily="18" charset="0"/>
                        </a:rPr>
                        <a:t>Câu</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2570102"/>
                  </a:ext>
                </a:extLst>
              </a:tr>
              <a:tr h="1538445">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069421"/>
                  </a:ext>
                </a:extLst>
              </a:tr>
              <a:tr h="1351722">
                <a:tc>
                  <a:txBody>
                    <a:bodyPr/>
                    <a:lstStyle/>
                    <a:p>
                      <a:endParaRPr lang="en-US" sz="2800" kern="1200" dirty="0">
                        <a:solidFill>
                          <a:schemeClr val="tx2"/>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0554969"/>
                  </a:ext>
                </a:extLst>
              </a:tr>
            </a:tbl>
          </a:graphicData>
        </a:graphic>
      </p:graphicFrame>
      <p:sp>
        <p:nvSpPr>
          <p:cNvPr id="4" name="TextBox 3">
            <a:extLst>
              <a:ext uri="{FF2B5EF4-FFF2-40B4-BE49-F238E27FC236}">
                <a16:creationId xmlns:a16="http://schemas.microsoft.com/office/drawing/2014/main" id="{DE00E965-B922-43C4-8CEC-B6E6A8E71EC9}"/>
              </a:ext>
            </a:extLst>
          </p:cNvPr>
          <p:cNvSpPr txBox="1"/>
          <p:nvPr/>
        </p:nvSpPr>
        <p:spPr>
          <a:xfrm>
            <a:off x="755373" y="3925956"/>
            <a:ext cx="7166113" cy="1384995"/>
          </a:xfrm>
          <a:prstGeom prst="rect">
            <a:avLst/>
          </a:prstGeom>
          <a:noFill/>
        </p:spPr>
        <p:txBody>
          <a:bodyPr wrap="square" rtlCol="0">
            <a:spAutoFit/>
          </a:bodyPr>
          <a:lstStyle/>
          <a:p>
            <a:r>
              <a:rPr lang="en-US" sz="2800" dirty="0" err="1">
                <a:solidFill>
                  <a:schemeClr val="tx2"/>
                </a:solidFill>
                <a:latin typeface="Times New Roman" panose="02020603050405020304" pitchFamily="18" charset="0"/>
                <a:cs typeface="Times New Roman" panose="02020603050405020304" pitchFamily="18" charset="0"/>
              </a:rPr>
              <a:t>Thì</a:t>
            </a:r>
            <a:r>
              <a:rPr lang="en-US" sz="2800" dirty="0">
                <a:solidFill>
                  <a:schemeClr val="tx2"/>
                </a:solidFill>
                <a:latin typeface="Times New Roman" panose="02020603050405020304" pitchFamily="18" charset="0"/>
                <a:cs typeface="Times New Roman" panose="02020603050405020304" pitchFamily="18" charset="0"/>
              </a:rPr>
              <a:t> ra </a:t>
            </a:r>
            <a:r>
              <a:rPr lang="en-US" sz="2800" dirty="0" err="1">
                <a:solidFill>
                  <a:schemeClr val="tx2"/>
                </a:solidFill>
                <a:latin typeface="Times New Roman" panose="02020603050405020304" pitchFamily="18" charset="0"/>
                <a:cs typeface="Times New Roman" panose="02020603050405020304" pitchFamily="18" charset="0"/>
              </a:rPr>
              <a:t>đó</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một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thứ</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máy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cộng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trừ</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mà</a:t>
            </a:r>
            <a:r>
              <a:rPr lang="en-US" sz="2800" dirty="0">
                <a:solidFill>
                  <a:schemeClr val="tx2"/>
                </a:solidFill>
                <a:latin typeface="Times New Roman" panose="02020603050405020304" pitchFamily="18" charset="0"/>
                <a:cs typeface="Times New Roman" panose="02020603050405020304" pitchFamily="18" charset="0"/>
              </a:rPr>
              <a:t> Pa – </a:t>
            </a:r>
            <a:r>
              <a:rPr lang="en-US" sz="2800" dirty="0" err="1">
                <a:solidFill>
                  <a:schemeClr val="tx2"/>
                </a:solidFill>
                <a:latin typeface="Times New Roman" panose="02020603050405020304" pitchFamily="18" charset="0"/>
                <a:cs typeface="Times New Roman" panose="02020603050405020304" pitchFamily="18" charset="0"/>
              </a:rPr>
              <a:t>xcan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đã</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đặt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hết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tình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cảm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ng</a:t>
            </a:r>
            <a:r>
              <a:rPr lang="vi-VN" sz="2800" dirty="0">
                <a:solidFill>
                  <a:schemeClr val="tx2"/>
                </a:solidFill>
                <a:latin typeface="Times New Roman" panose="02020603050405020304" pitchFamily="18" charset="0"/>
                <a:cs typeface="Times New Roman" panose="02020603050405020304" pitchFamily="18" charset="0"/>
              </a:rPr>
              <a:t>ư</a:t>
            </a:r>
            <a:r>
              <a:rPr lang="en-US" sz="2800" dirty="0" err="1">
                <a:solidFill>
                  <a:schemeClr val="tx2"/>
                </a:solidFill>
                <a:latin typeface="Times New Roman" panose="02020603050405020304" pitchFamily="18" charset="0"/>
                <a:cs typeface="Times New Roman" panose="02020603050405020304" pitchFamily="18" charset="0"/>
              </a:rPr>
              <a:t>ời</a:t>
            </a:r>
            <a:r>
              <a:rPr lang="en-US" sz="2800" dirty="0">
                <a:solidFill>
                  <a:schemeClr val="tx2"/>
                </a:solidFill>
                <a:latin typeface="Times New Roman" panose="02020603050405020304" pitchFamily="18" charset="0"/>
                <a:cs typeface="Times New Roman" panose="02020603050405020304" pitchFamily="18" charset="0"/>
              </a:rPr>
              <a:t> con </a:t>
            </a:r>
            <a:r>
              <a:rPr lang="en-US" sz="2800" dirty="0" err="1">
                <a:solidFill>
                  <a:schemeClr val="tx2"/>
                </a:solidFill>
                <a:latin typeface="Times New Roman" panose="02020603050405020304" pitchFamily="18" charset="0"/>
                <a:cs typeface="Times New Roman" panose="02020603050405020304" pitchFamily="18" charset="0"/>
              </a:rPr>
              <a:t>vào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việc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chế</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tạo</a:t>
            </a:r>
            <a:r>
              <a:rPr lang="en-US" sz="2800" dirty="0">
                <a:solidFill>
                  <a:schemeClr val="tx2"/>
                </a:solidFill>
                <a:latin typeface="Times New Roman" panose="02020603050405020304" pitchFamily="18" charset="0"/>
                <a:cs typeface="Times New Roman" panose="02020603050405020304" pitchFamily="18" charset="0"/>
              </a:rPr>
              <a:t>. </a:t>
            </a:r>
            <a:endParaRPr lang="en-US" sz="2800" dirty="0"/>
          </a:p>
        </p:txBody>
      </p:sp>
      <p:sp>
        <p:nvSpPr>
          <p:cNvPr id="5" name="TextBox 4">
            <a:extLst>
              <a:ext uri="{FF2B5EF4-FFF2-40B4-BE49-F238E27FC236}">
                <a16:creationId xmlns:a16="http://schemas.microsoft.com/office/drawing/2014/main" id="{964135AA-0ABE-4A7C-AAF2-7834D3EDF5A5}"/>
              </a:ext>
            </a:extLst>
          </p:cNvPr>
          <p:cNvSpPr txBox="1"/>
          <p:nvPr/>
        </p:nvSpPr>
        <p:spPr>
          <a:xfrm>
            <a:off x="8081554" y="4124739"/>
            <a:ext cx="3442453" cy="954107"/>
          </a:xfrm>
          <a:prstGeom prst="rect">
            <a:avLst/>
          </a:prstGeom>
          <a:noFill/>
        </p:spPr>
        <p:txBody>
          <a:bodyPr wrap="square" rtlCol="0">
            <a:spAutoFit/>
          </a:bodyPr>
          <a:lstStyle/>
          <a:p>
            <a:pPr algn="just"/>
            <a:r>
              <a:rPr lang="en-US" sz="2800" b="1" dirty="0" err="1">
                <a:solidFill>
                  <a:schemeClr val="tx2"/>
                </a:solidFill>
                <a:latin typeface="Times New Roman" panose="02020603050405020304" pitchFamily="18" charset="0"/>
                <a:cs typeface="Times New Roman" panose="02020603050405020304" pitchFamily="18" charset="0"/>
              </a:rPr>
              <a:t>Giới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thiệu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về</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loại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máy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mới</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D14D636-8901-458C-91A3-3795D10B14EA}"/>
              </a:ext>
            </a:extLst>
          </p:cNvPr>
          <p:cNvSpPr txBox="1"/>
          <p:nvPr/>
        </p:nvSpPr>
        <p:spPr>
          <a:xfrm>
            <a:off x="755372" y="5369781"/>
            <a:ext cx="7166113" cy="1384995"/>
          </a:xfrm>
          <a:prstGeom prst="rect">
            <a:avLst/>
          </a:prstGeom>
          <a:noFill/>
        </p:spPr>
        <p:txBody>
          <a:bodyPr wrap="square" rtlCol="0">
            <a:spAutoFit/>
          </a:bodyPr>
          <a:lstStyle/>
          <a:p>
            <a:r>
              <a:rPr lang="en-US" sz="2800" dirty="0" err="1">
                <a:solidFill>
                  <a:schemeClr val="tx2"/>
                </a:solidFill>
                <a:latin typeface="Times New Roman" panose="02020603050405020304" pitchFamily="18" charset="0"/>
                <a:cs typeface="Times New Roman" panose="02020603050405020304" pitchFamily="18" charset="0"/>
              </a:rPr>
              <a:t>Đó</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chính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chiếc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máy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tính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đầu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tiên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trên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thế</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giới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tổ</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tiên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những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chiếc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máy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tính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điện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tử</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hiện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đại</a:t>
            </a:r>
            <a:r>
              <a:rPr lang="en-US" sz="2800" dirty="0">
                <a:solidFill>
                  <a:schemeClr val="tx2"/>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8F4E334-9D53-4D24-B93F-B985043ABA3F}"/>
              </a:ext>
            </a:extLst>
          </p:cNvPr>
          <p:cNvSpPr txBox="1"/>
          <p:nvPr/>
        </p:nvSpPr>
        <p:spPr>
          <a:xfrm>
            <a:off x="8069483" y="5346849"/>
            <a:ext cx="3454526" cy="1384995"/>
          </a:xfrm>
          <a:prstGeom prst="rect">
            <a:avLst/>
          </a:prstGeom>
          <a:noFill/>
        </p:spPr>
        <p:txBody>
          <a:bodyPr wrap="square" rtlCol="0">
            <a:spAutoFit/>
          </a:bodyPr>
          <a:lstStyle/>
          <a:p>
            <a:pPr algn="just"/>
            <a:r>
              <a:rPr lang="en-US" sz="2800" b="1" dirty="0" err="1">
                <a:solidFill>
                  <a:schemeClr val="tx2"/>
                </a:solidFill>
                <a:latin typeface="Times New Roman" panose="02020603050405020304" pitchFamily="18" charset="0"/>
                <a:cs typeface="Times New Roman" panose="02020603050405020304" pitchFamily="18" charset="0"/>
              </a:rPr>
              <a:t>Nêu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nhận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định</a:t>
            </a:r>
            <a:r>
              <a:rPr lang="en-US" sz="2800" b="1"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về</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giá</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trị</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chiếc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máy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tính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đầu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tiên</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64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80">
                                          <p:stCondLst>
                                            <p:cond delay="0"/>
                                          </p:stCondLst>
                                        </p:cTn>
                                        <p:tgtEl>
                                          <p:spTgt spid="13"/>
                                        </p:tgtEl>
                                      </p:cBhvr>
                                    </p:animEffect>
                                    <p:anim calcmode="lin" valueType="num">
                                      <p:cBhvr>
                                        <p:cTn id="2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6" dur="26">
                                          <p:stCondLst>
                                            <p:cond delay="650"/>
                                          </p:stCondLst>
                                        </p:cTn>
                                        <p:tgtEl>
                                          <p:spTgt spid="13"/>
                                        </p:tgtEl>
                                      </p:cBhvr>
                                      <p:to x="100000" y="60000"/>
                                    </p:animScale>
                                    <p:animScale>
                                      <p:cBhvr>
                                        <p:cTn id="27" dur="166" decel="50000">
                                          <p:stCondLst>
                                            <p:cond delay="676"/>
                                          </p:stCondLst>
                                        </p:cTn>
                                        <p:tgtEl>
                                          <p:spTgt spid="13"/>
                                        </p:tgtEl>
                                      </p:cBhvr>
                                      <p:to x="100000" y="100000"/>
                                    </p:animScale>
                                    <p:animScale>
                                      <p:cBhvr>
                                        <p:cTn id="28" dur="26">
                                          <p:stCondLst>
                                            <p:cond delay="1312"/>
                                          </p:stCondLst>
                                        </p:cTn>
                                        <p:tgtEl>
                                          <p:spTgt spid="13"/>
                                        </p:tgtEl>
                                      </p:cBhvr>
                                      <p:to x="100000" y="80000"/>
                                    </p:animScale>
                                    <p:animScale>
                                      <p:cBhvr>
                                        <p:cTn id="29" dur="166" decel="50000">
                                          <p:stCondLst>
                                            <p:cond delay="1338"/>
                                          </p:stCondLst>
                                        </p:cTn>
                                        <p:tgtEl>
                                          <p:spTgt spid="13"/>
                                        </p:tgtEl>
                                      </p:cBhvr>
                                      <p:to x="100000" y="100000"/>
                                    </p:animScale>
                                    <p:animScale>
                                      <p:cBhvr>
                                        <p:cTn id="30" dur="26">
                                          <p:stCondLst>
                                            <p:cond delay="1642"/>
                                          </p:stCondLst>
                                        </p:cTn>
                                        <p:tgtEl>
                                          <p:spTgt spid="13"/>
                                        </p:tgtEl>
                                      </p:cBhvr>
                                      <p:to x="100000" y="90000"/>
                                    </p:animScale>
                                    <p:animScale>
                                      <p:cBhvr>
                                        <p:cTn id="31" dur="166" decel="50000">
                                          <p:stCondLst>
                                            <p:cond delay="1668"/>
                                          </p:stCondLst>
                                        </p:cTn>
                                        <p:tgtEl>
                                          <p:spTgt spid="13"/>
                                        </p:tgtEl>
                                      </p:cBhvr>
                                      <p:to x="100000" y="100000"/>
                                    </p:animScale>
                                    <p:animScale>
                                      <p:cBhvr>
                                        <p:cTn id="32" dur="26">
                                          <p:stCondLst>
                                            <p:cond delay="1808"/>
                                          </p:stCondLst>
                                        </p:cTn>
                                        <p:tgtEl>
                                          <p:spTgt spid="13"/>
                                        </p:tgtEl>
                                      </p:cBhvr>
                                      <p:to x="100000" y="95000"/>
                                    </p:animScale>
                                    <p:animScale>
                                      <p:cBhvr>
                                        <p:cTn id="33" dur="166" decel="50000">
                                          <p:stCondLst>
                                            <p:cond delay="1834"/>
                                          </p:stCondLst>
                                        </p:cTn>
                                        <p:tgtEl>
                                          <p:spTgt spid="13"/>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D9FC4-4F61-4733-B63B-85AAB130E005}"/>
              </a:ext>
            </a:extLst>
          </p:cNvPr>
          <p:cNvSpPr txBox="1"/>
          <p:nvPr/>
        </p:nvSpPr>
        <p:spPr>
          <a:xfrm>
            <a:off x="37671" y="1131"/>
            <a:ext cx="1140184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a:t>
            </a:r>
            <a:endParaRPr lang="en-US" sz="28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C7EE8C8-0B33-4C73-9C97-BAC51E1220DA}"/>
              </a:ext>
            </a:extLst>
          </p:cNvPr>
          <p:cNvSpPr txBox="1"/>
          <p:nvPr/>
        </p:nvSpPr>
        <p:spPr>
          <a:xfrm>
            <a:off x="37671" y="1161621"/>
            <a:ext cx="4045067" cy="5016758"/>
          </a:xfrm>
          <a:prstGeom prst="rect">
            <a:avLst/>
          </a:prstGeom>
          <a:noFill/>
        </p:spPr>
        <p:txBody>
          <a:bodyPr wrap="square" rtlCol="0">
            <a:spAutoFit/>
          </a:bodyPr>
          <a:lstStyle/>
          <a:p>
            <a:pPr indent="457200"/>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Lịch</a:t>
            </a:r>
            <a:endParaRPr lang="en-US" sz="2800" dirty="0">
              <a:solidFill>
                <a:schemeClr val="tx2"/>
              </a:solidFill>
              <a:latin typeface="Times New Roman" panose="02020603050405020304" pitchFamily="18" charset="0"/>
              <a:cs typeface="Times New Roman" panose="02020603050405020304" pitchFamily="18" charset="0"/>
            </a:endParaRPr>
          </a:p>
          <a:p>
            <a:pPr indent="457200" algn="just"/>
            <a:r>
              <a:rPr lang="en-US" sz="2800" dirty="0" err="1">
                <a:solidFill>
                  <a:schemeClr val="tx2"/>
                </a:solidFill>
                <a:latin typeface="Times New Roman" panose="02020603050405020304" pitchFamily="18" charset="0"/>
                <a:cs typeface="Times New Roman" panose="02020603050405020304" pitchFamily="18" charset="0"/>
              </a:rPr>
              <a:t>Lá</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lịch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cây</a:t>
            </a:r>
            <a:endParaRPr lang="en-US" sz="2800" dirty="0">
              <a:solidFill>
                <a:schemeClr val="tx2"/>
              </a:solidFill>
              <a:latin typeface="Times New Roman" panose="02020603050405020304" pitchFamily="18" charset="0"/>
              <a:cs typeface="Times New Roman" panose="02020603050405020304" pitchFamily="18" charset="0"/>
            </a:endParaRPr>
          </a:p>
          <a:p>
            <a:pPr indent="457200" algn="just"/>
            <a:r>
              <a:rPr lang="en-US" sz="2800" dirty="0" err="1">
                <a:solidFill>
                  <a:schemeClr val="tx2"/>
                </a:solidFill>
                <a:latin typeface="Times New Roman" panose="02020603050405020304" pitchFamily="18" charset="0"/>
                <a:cs typeface="Times New Roman" panose="02020603050405020304" pitchFamily="18" charset="0"/>
              </a:rPr>
              <a:t>Cây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lịch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đất</a:t>
            </a:r>
            <a:endParaRPr lang="en-US" sz="2800" dirty="0">
              <a:solidFill>
                <a:schemeClr val="tx2"/>
              </a:solidFill>
              <a:latin typeface="Times New Roman" panose="02020603050405020304" pitchFamily="18" charset="0"/>
              <a:cs typeface="Times New Roman" panose="02020603050405020304" pitchFamily="18" charset="0"/>
            </a:endParaRPr>
          </a:p>
          <a:p>
            <a:pPr indent="457200" algn="just"/>
            <a:r>
              <a:rPr lang="en-US" sz="2800" dirty="0" err="1">
                <a:solidFill>
                  <a:schemeClr val="tx2"/>
                </a:solidFill>
                <a:latin typeface="Times New Roman" panose="02020603050405020304" pitchFamily="18" charset="0"/>
                <a:cs typeface="Times New Roman" panose="02020603050405020304" pitchFamily="18" charset="0"/>
              </a:rPr>
              <a:t>Trăng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lặn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rồi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trăng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mọc</a:t>
            </a:r>
            <a:r>
              <a:rPr lang="en-US" sz="2800" dirty="0">
                <a:solidFill>
                  <a:schemeClr val="tx2"/>
                </a:solidFill>
                <a:latin typeface="Times New Roman" panose="02020603050405020304" pitchFamily="18" charset="0"/>
                <a:cs typeface="Times New Roman" panose="02020603050405020304" pitchFamily="18" charset="0"/>
              </a:rPr>
              <a:t> </a:t>
            </a:r>
          </a:p>
          <a:p>
            <a:pPr indent="457200" algn="just"/>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lịch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bầu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trời</a:t>
            </a:r>
            <a:r>
              <a:rPr lang="en-US" sz="2800" dirty="0">
                <a:solidFill>
                  <a:schemeClr val="tx2"/>
                </a:solidFill>
                <a:latin typeface="Times New Roman" panose="02020603050405020304" pitchFamily="18" charset="0"/>
                <a:cs typeface="Times New Roman" panose="02020603050405020304" pitchFamily="18" charset="0"/>
              </a:rPr>
              <a:t>.</a:t>
            </a:r>
          </a:p>
          <a:p>
            <a:pPr indent="457200" algn="just"/>
            <a:r>
              <a:rPr lang="en-US" sz="2800" dirty="0" err="1">
                <a:solidFill>
                  <a:schemeClr val="tx2"/>
                </a:solidFill>
                <a:latin typeface="Times New Roman" panose="02020603050405020304" pitchFamily="18" charset="0"/>
                <a:cs typeface="Times New Roman" panose="02020603050405020304" pitchFamily="18" charset="0"/>
              </a:rPr>
              <a:t>Bà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tính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nhẩm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Mẹ</a:t>
            </a:r>
            <a:r>
              <a:rPr lang="en-US" sz="2800" dirty="0">
                <a:solidFill>
                  <a:schemeClr val="tx2"/>
                </a:solidFill>
                <a:latin typeface="Times New Roman" panose="02020603050405020304" pitchFamily="18" charset="0"/>
                <a:cs typeface="Times New Roman" panose="02020603050405020304" pitchFamily="18" charset="0"/>
              </a:rPr>
              <a:t> </a:t>
            </a:r>
            <a:r>
              <a:rPr lang="vi-VN" sz="2800" dirty="0">
                <a:solidFill>
                  <a:schemeClr val="tx2"/>
                </a:solidFill>
                <a:latin typeface="Times New Roman" panose="02020603050405020304" pitchFamily="18" charset="0"/>
                <a:cs typeface="Times New Roman" panose="02020603050405020304" pitchFamily="18" charset="0"/>
              </a:rPr>
              <a:t>ơ</a:t>
            </a:r>
            <a:r>
              <a:rPr lang="en-US" sz="2800" dirty="0" err="1">
                <a:solidFill>
                  <a:schemeClr val="tx2"/>
                </a:solidFill>
                <a:latin typeface="Times New Roman" panose="02020603050405020304" pitchFamily="18" charset="0"/>
                <a:cs typeface="Times New Roman" panose="02020603050405020304" pitchFamily="18" charset="0"/>
              </a:rPr>
              <a:t>i</a:t>
            </a:r>
            <a:r>
              <a:rPr lang="en-US" sz="2800" dirty="0">
                <a:solidFill>
                  <a:schemeClr val="tx2"/>
                </a:solidFill>
                <a:latin typeface="Times New Roman" panose="02020603050405020304" pitchFamily="18" charset="0"/>
                <a:cs typeface="Times New Roman" panose="02020603050405020304" pitchFamily="18" charset="0"/>
              </a:rPr>
              <a:t>,</a:t>
            </a:r>
          </a:p>
          <a:p>
            <a:pPr indent="457200" algn="just"/>
            <a:r>
              <a:rPr lang="en-US" sz="2800" dirty="0">
                <a:solidFill>
                  <a:schemeClr val="tx2"/>
                </a:solidFill>
                <a:latin typeface="Times New Roman" panose="02020603050405020304" pitchFamily="18" charset="0"/>
                <a:cs typeface="Times New Roman" panose="02020603050405020304" pitchFamily="18" charset="0"/>
              </a:rPr>
              <a:t>M</a:t>
            </a:r>
            <a:r>
              <a:rPr lang="vi-VN" sz="2800" dirty="0">
                <a:solidFill>
                  <a:schemeClr val="tx2"/>
                </a:solidFill>
                <a:latin typeface="Times New Roman" panose="02020603050405020304" pitchFamily="18" charset="0"/>
                <a:cs typeface="Times New Roman" panose="02020603050405020304" pitchFamily="18" charset="0"/>
              </a:rPr>
              <a:t>ư</a:t>
            </a:r>
            <a:r>
              <a:rPr lang="en-US" sz="2800" dirty="0" err="1">
                <a:solidFill>
                  <a:schemeClr val="tx2"/>
                </a:solidFill>
                <a:latin typeface="Times New Roman" panose="02020603050405020304" pitchFamily="18" charset="0"/>
                <a:cs typeface="Times New Roman" panose="02020603050405020304" pitchFamily="18" charset="0"/>
              </a:rPr>
              <a:t>ời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ngón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tay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lịch</a:t>
            </a:r>
            <a:r>
              <a:rPr lang="en-US" sz="2800" dirty="0">
                <a:solidFill>
                  <a:schemeClr val="tx2"/>
                </a:solidFill>
                <a:latin typeface="Times New Roman" panose="02020603050405020304" pitchFamily="18" charset="0"/>
                <a:cs typeface="Times New Roman" panose="02020603050405020304" pitchFamily="18" charset="0"/>
              </a:rPr>
              <a:t>.</a:t>
            </a:r>
          </a:p>
          <a:p>
            <a:pPr indent="457200" algn="just"/>
            <a:r>
              <a:rPr lang="en-US" sz="2800" dirty="0">
                <a:solidFill>
                  <a:schemeClr val="tx2"/>
                </a:solidFill>
                <a:latin typeface="Times New Roman" panose="02020603050405020304" pitchFamily="18" charset="0"/>
                <a:cs typeface="Times New Roman" panose="02020603050405020304" pitchFamily="18" charset="0"/>
              </a:rPr>
              <a:t>Con </a:t>
            </a:r>
            <a:r>
              <a:rPr lang="en-US" sz="2800" dirty="0" err="1">
                <a:solidFill>
                  <a:schemeClr val="tx2"/>
                </a:solidFill>
                <a:latin typeface="Times New Roman" panose="02020603050405020304" pitchFamily="18" charset="0"/>
                <a:cs typeface="Times New Roman" panose="02020603050405020304" pitchFamily="18" charset="0"/>
              </a:rPr>
              <a:t>tới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lớp</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tới</a:t>
            </a:r>
            <a:r>
              <a:rPr lang="en-US" sz="2800" dirty="0">
                <a:solidFill>
                  <a:schemeClr val="tx2"/>
                </a:solidFill>
                <a:latin typeface="Times New Roman" panose="02020603050405020304" pitchFamily="18" charset="0"/>
                <a:cs typeface="Times New Roman" panose="02020603050405020304" pitchFamily="18" charset="0"/>
              </a:rPr>
              <a:t> tr</a:t>
            </a:r>
            <a:r>
              <a:rPr lang="vi-VN" sz="2800" dirty="0">
                <a:solidFill>
                  <a:schemeClr val="tx2"/>
                </a:solidFill>
                <a:latin typeface="Times New Roman" panose="02020603050405020304" pitchFamily="18" charset="0"/>
                <a:cs typeface="Times New Roman" panose="02020603050405020304" pitchFamily="18" charset="0"/>
              </a:rPr>
              <a:t>ư</a:t>
            </a:r>
            <a:r>
              <a:rPr lang="en-US" sz="2800" dirty="0" err="1">
                <a:solidFill>
                  <a:schemeClr val="tx2"/>
                </a:solidFill>
                <a:latin typeface="Times New Roman" panose="02020603050405020304" pitchFamily="18" charset="0"/>
                <a:cs typeface="Times New Roman" panose="02020603050405020304" pitchFamily="18" charset="0"/>
              </a:rPr>
              <a:t>ờng</a:t>
            </a:r>
            <a:endParaRPr lang="en-US" sz="2800" dirty="0">
              <a:solidFill>
                <a:schemeClr val="tx2"/>
              </a:solidFill>
              <a:latin typeface="Times New Roman" panose="02020603050405020304" pitchFamily="18" charset="0"/>
              <a:cs typeface="Times New Roman" panose="02020603050405020304" pitchFamily="18" charset="0"/>
            </a:endParaRPr>
          </a:p>
          <a:p>
            <a:pPr indent="457200" algn="just"/>
            <a:r>
              <a:rPr lang="en-US" sz="2800" dirty="0" err="1">
                <a:solidFill>
                  <a:schemeClr val="tx2"/>
                </a:solidFill>
                <a:latin typeface="Times New Roman" panose="02020603050405020304" pitchFamily="18" charset="0"/>
                <a:cs typeface="Times New Roman" panose="02020603050405020304" pitchFamily="18" charset="0"/>
              </a:rPr>
              <a:t>Lịch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trang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sách</a:t>
            </a:r>
            <a:r>
              <a:rPr lang="en-US" sz="2800" dirty="0">
                <a:solidFill>
                  <a:schemeClr val="tx2"/>
                </a:solidFill>
                <a:latin typeface="Times New Roman" panose="02020603050405020304" pitchFamily="18" charset="0"/>
                <a:cs typeface="Times New Roman" panose="02020603050405020304" pitchFamily="18" charset="0"/>
              </a:rPr>
              <a:t>.</a:t>
            </a:r>
          </a:p>
          <a:p>
            <a:pPr indent="457200" algn="just"/>
            <a:endParaRPr lang="en-US" sz="2800" dirty="0">
              <a:solidFill>
                <a:schemeClr val="tx2"/>
              </a:solidFill>
              <a:latin typeface="Times New Roman" panose="02020603050405020304" pitchFamily="18" charset="0"/>
              <a:cs typeface="Times New Roman" panose="02020603050405020304" pitchFamily="18" charset="0"/>
            </a:endParaRPr>
          </a:p>
          <a:p>
            <a:pPr indent="457200" algn="just"/>
            <a:endParaRPr lang="en-US" sz="2800" dirty="0">
              <a:solidFill>
                <a:schemeClr val="tx2"/>
              </a:solidFill>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398C2085-51FA-4CA0-88E3-632916DD765F}"/>
              </a:ext>
            </a:extLst>
          </p:cNvPr>
          <p:cNvGraphicFramePr>
            <a:graphicFrameLocks noGrp="1"/>
          </p:cNvGraphicFramePr>
          <p:nvPr>
            <p:extLst>
              <p:ext uri="{D42A27DB-BD31-4B8C-83A1-F6EECF244321}">
                <p14:modId xmlns:p14="http://schemas.microsoft.com/office/powerpoint/2010/main" val="1394416643"/>
              </p:ext>
            </p:extLst>
          </p:nvPr>
        </p:nvGraphicFramePr>
        <p:xfrm>
          <a:off x="4082738" y="1274500"/>
          <a:ext cx="8088351" cy="4883333"/>
        </p:xfrm>
        <a:graphic>
          <a:graphicData uri="http://schemas.openxmlformats.org/drawingml/2006/table">
            <a:tbl>
              <a:tblPr firstRow="1" bandRow="1">
                <a:tableStyleId>{B301B821-A1FF-4177-AEE7-76D212191A09}</a:tableStyleId>
              </a:tblPr>
              <a:tblGrid>
                <a:gridCol w="4807469">
                  <a:extLst>
                    <a:ext uri="{9D8B030D-6E8A-4147-A177-3AD203B41FA5}">
                      <a16:colId xmlns:a16="http://schemas.microsoft.com/office/drawing/2014/main" val="3074791007"/>
                    </a:ext>
                  </a:extLst>
                </a:gridCol>
                <a:gridCol w="3280882">
                  <a:extLst>
                    <a:ext uri="{9D8B030D-6E8A-4147-A177-3AD203B41FA5}">
                      <a16:colId xmlns:a16="http://schemas.microsoft.com/office/drawing/2014/main" val="3292839150"/>
                    </a:ext>
                  </a:extLst>
                </a:gridCol>
              </a:tblGrid>
              <a:tr h="745806">
                <a:tc>
                  <a:txBody>
                    <a:bodyPr/>
                    <a:lstStyle/>
                    <a:p>
                      <a:pPr algn="ctr"/>
                      <a:r>
                        <a:rPr lang="en-US" sz="3200" dirty="0" err="1">
                          <a:latin typeface="Times New Roman" panose="02020603050405020304" pitchFamily="18" charset="0"/>
                          <a:cs typeface="Times New Roman" panose="02020603050405020304" pitchFamily="18" charset="0"/>
                        </a:rPr>
                        <a:t>Câu</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9297991"/>
                  </a:ext>
                </a:extLst>
              </a:tr>
              <a:tr h="745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lang="en-US" sz="2800" dirty="0">
                        <a:solidFill>
                          <a:schemeClr val="tx2"/>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6863605"/>
                  </a:ext>
                </a:extLst>
              </a:tr>
              <a:tr h="732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0082197"/>
                  </a:ext>
                </a:extLst>
              </a:tr>
              <a:tr h="1167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3200428"/>
                  </a:ext>
                </a:extLst>
              </a:tr>
              <a:tr h="745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8342793"/>
                  </a:ext>
                </a:extLst>
              </a:tr>
              <a:tr h="7458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7025239"/>
                  </a:ext>
                </a:extLst>
              </a:tr>
            </a:tbl>
          </a:graphicData>
        </a:graphic>
      </p:graphicFrame>
      <p:sp>
        <p:nvSpPr>
          <p:cNvPr id="4" name="TextBox 3">
            <a:extLst>
              <a:ext uri="{FF2B5EF4-FFF2-40B4-BE49-F238E27FC236}">
                <a16:creationId xmlns:a16="http://schemas.microsoft.com/office/drawing/2014/main" id="{CDAF6EC1-A477-4FB1-9A78-A589479FD0E4}"/>
              </a:ext>
            </a:extLst>
          </p:cNvPr>
          <p:cNvSpPr txBox="1"/>
          <p:nvPr/>
        </p:nvSpPr>
        <p:spPr>
          <a:xfrm>
            <a:off x="4082738" y="2017644"/>
            <a:ext cx="3648986" cy="523220"/>
          </a:xfrm>
          <a:prstGeom prst="rect">
            <a:avLst/>
          </a:prstGeom>
          <a:noFill/>
        </p:spPr>
        <p:txBody>
          <a:bodyPr wrap="square" rtlCol="0">
            <a:spAutoFit/>
          </a:bodyPr>
          <a:lstStyle/>
          <a:p>
            <a:r>
              <a:rPr lang="en-US" sz="2800" dirty="0" err="1">
                <a:solidFill>
                  <a:schemeClr val="tx2"/>
                </a:solidFill>
                <a:latin typeface="Times New Roman" panose="02020603050405020304" pitchFamily="18" charset="0"/>
                <a:cs typeface="Times New Roman" panose="02020603050405020304" pitchFamily="18" charset="0"/>
              </a:rPr>
              <a:t>Lá</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lịch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cây</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BC6D6F9-2AB5-4661-B47F-DD1FC8AB9F9E}"/>
              </a:ext>
            </a:extLst>
          </p:cNvPr>
          <p:cNvSpPr txBox="1"/>
          <p:nvPr/>
        </p:nvSpPr>
        <p:spPr>
          <a:xfrm>
            <a:off x="4082738" y="2808226"/>
            <a:ext cx="3957085" cy="523220"/>
          </a:xfrm>
          <a:prstGeom prst="rect">
            <a:avLst/>
          </a:prstGeom>
          <a:noFill/>
        </p:spPr>
        <p:txBody>
          <a:bodyPr wrap="square" rtlCol="0">
            <a:spAutoFit/>
          </a:bodyPr>
          <a:lstStyle/>
          <a:p>
            <a:r>
              <a:rPr lang="en-US" sz="2800" dirty="0" err="1">
                <a:solidFill>
                  <a:schemeClr val="tx2"/>
                </a:solidFill>
                <a:latin typeface="Times New Roman" panose="02020603050405020304" pitchFamily="18" charset="0"/>
                <a:cs typeface="Times New Roman" panose="02020603050405020304" pitchFamily="18" charset="0"/>
              </a:rPr>
              <a:t>Cây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lịch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đất</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FAF9C3A-5E04-4DE2-B3B6-85768A2E36F4}"/>
              </a:ext>
            </a:extLst>
          </p:cNvPr>
          <p:cNvSpPr txBox="1"/>
          <p:nvPr/>
        </p:nvSpPr>
        <p:spPr>
          <a:xfrm>
            <a:off x="4082738" y="3526555"/>
            <a:ext cx="3933895" cy="954107"/>
          </a:xfrm>
          <a:prstGeom prst="rect">
            <a:avLst/>
          </a:prstGeom>
          <a:noFill/>
        </p:spPr>
        <p:txBody>
          <a:bodyPr wrap="square" rtlCol="0">
            <a:spAutoFit/>
          </a:bodyPr>
          <a:lstStyle/>
          <a:p>
            <a:pPr lvl="0">
              <a:defRPr/>
            </a:pPr>
            <a:r>
              <a:rPr lang="en-US" sz="2800" dirty="0" err="1">
                <a:solidFill>
                  <a:schemeClr val="tx2"/>
                </a:solidFill>
                <a:latin typeface="Times New Roman" panose="02020603050405020304" pitchFamily="18" charset="0"/>
                <a:cs typeface="Times New Roman" panose="02020603050405020304" pitchFamily="18" charset="0"/>
              </a:rPr>
              <a:t>Trăng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lặn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rồi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trăng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mọc</a:t>
            </a:r>
            <a:endParaRPr lang="en-US" sz="2800" dirty="0">
              <a:solidFill>
                <a:schemeClr val="tx2"/>
              </a:solidFill>
              <a:latin typeface="Times New Roman" panose="02020603050405020304" pitchFamily="18" charset="0"/>
              <a:cs typeface="Times New Roman" panose="02020603050405020304" pitchFamily="18" charset="0"/>
            </a:endParaRPr>
          </a:p>
          <a:p>
            <a:pPr lvl="0">
              <a:defRPr/>
            </a:pP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lịch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bầu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trời</a:t>
            </a:r>
            <a:endParaRPr lang="en-US" sz="2800" dirty="0">
              <a:solidFill>
                <a:schemeClr val="tx2"/>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E8C3F43-616B-42BD-962B-820CC46B4E74}"/>
              </a:ext>
            </a:extLst>
          </p:cNvPr>
          <p:cNvSpPr txBox="1"/>
          <p:nvPr/>
        </p:nvSpPr>
        <p:spPr>
          <a:xfrm>
            <a:off x="4082738" y="4688008"/>
            <a:ext cx="4044467" cy="523220"/>
          </a:xfrm>
          <a:prstGeom prst="rect">
            <a:avLst/>
          </a:prstGeom>
          <a:noFill/>
        </p:spPr>
        <p:txBody>
          <a:bodyPr wrap="square" rtlCol="0">
            <a:spAutoFit/>
          </a:bodyPr>
          <a:lstStyle/>
          <a:p>
            <a:r>
              <a:rPr lang="en-US" sz="2800" dirty="0">
                <a:solidFill>
                  <a:schemeClr val="tx2"/>
                </a:solidFill>
                <a:latin typeface="Times New Roman" panose="02020603050405020304" pitchFamily="18" charset="0"/>
                <a:cs typeface="Times New Roman" panose="02020603050405020304" pitchFamily="18" charset="0"/>
              </a:rPr>
              <a:t>M</a:t>
            </a:r>
            <a:r>
              <a:rPr lang="vi-VN" sz="2800" dirty="0">
                <a:solidFill>
                  <a:schemeClr val="tx2"/>
                </a:solidFill>
                <a:latin typeface="Times New Roman" panose="02020603050405020304" pitchFamily="18" charset="0"/>
                <a:cs typeface="Times New Roman" panose="02020603050405020304" pitchFamily="18" charset="0"/>
              </a:rPr>
              <a:t>ư</a:t>
            </a:r>
            <a:r>
              <a:rPr lang="en-US" sz="2800" dirty="0" err="1">
                <a:solidFill>
                  <a:schemeClr val="tx2"/>
                </a:solidFill>
                <a:latin typeface="Times New Roman" panose="02020603050405020304" pitchFamily="18" charset="0"/>
                <a:cs typeface="Times New Roman" panose="02020603050405020304" pitchFamily="18" charset="0"/>
              </a:rPr>
              <a:t>ời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ngón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tay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lịch</a:t>
            </a:r>
            <a:r>
              <a:rPr lang="en-US" sz="2800" dirty="0">
                <a:solidFill>
                  <a:schemeClr val="tx2"/>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66118CA8-76E5-4808-870B-5C4680F8E537}"/>
              </a:ext>
            </a:extLst>
          </p:cNvPr>
          <p:cNvSpPr txBox="1"/>
          <p:nvPr/>
        </p:nvSpPr>
        <p:spPr>
          <a:xfrm>
            <a:off x="4082738" y="5418574"/>
            <a:ext cx="4194782" cy="523220"/>
          </a:xfrm>
          <a:prstGeom prst="rect">
            <a:avLst/>
          </a:prstGeom>
          <a:noFill/>
        </p:spPr>
        <p:txBody>
          <a:bodyPr wrap="square" rtlCol="0">
            <a:spAutoFit/>
          </a:bodyPr>
          <a:lstStyle/>
          <a:p>
            <a:r>
              <a:rPr lang="en-US" sz="2800" dirty="0" err="1">
                <a:solidFill>
                  <a:schemeClr val="tx2"/>
                </a:solidFill>
                <a:latin typeface="Times New Roman" panose="02020603050405020304" pitchFamily="18" charset="0"/>
                <a:cs typeface="Times New Roman" panose="02020603050405020304" pitchFamily="18" charset="0"/>
              </a:rPr>
              <a:t>Lịch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trang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sách</a:t>
            </a:r>
            <a:r>
              <a:rPr lang="en-US" sz="2800" dirty="0">
                <a:solidFill>
                  <a:schemeClr val="tx2"/>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25B424A8-8643-4777-B490-DE77AADEC1BE}"/>
              </a:ext>
            </a:extLst>
          </p:cNvPr>
          <p:cNvSpPr txBox="1"/>
          <p:nvPr/>
        </p:nvSpPr>
        <p:spPr>
          <a:xfrm>
            <a:off x="8926300" y="2808226"/>
            <a:ext cx="3244789" cy="1815882"/>
          </a:xfrm>
          <a:prstGeom prst="rect">
            <a:avLst/>
          </a:prstGeom>
          <a:noFill/>
        </p:spPr>
        <p:txBody>
          <a:bodyPr wrap="square" rtlCol="0">
            <a:spAutoFit/>
          </a:bodyPr>
          <a:lstStyle/>
          <a:p>
            <a:pPr algn="just"/>
            <a:r>
              <a:rPr lang="en-US" sz="2800" b="1" dirty="0" err="1">
                <a:solidFill>
                  <a:schemeClr val="tx2"/>
                </a:solidFill>
                <a:latin typeface="Times New Roman" panose="02020603050405020304" pitchFamily="18" charset="0"/>
                <a:cs typeface="Times New Roman" panose="02020603050405020304" pitchFamily="18" charset="0"/>
              </a:rPr>
              <a:t>Nêu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nhận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định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Mỗi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sự</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vật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đều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có</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một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loại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lịch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riêng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để</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tính</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thời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gian</a:t>
            </a:r>
            <a:r>
              <a:rPr lang="en-US" sz="2800" dirty="0">
                <a:solidFill>
                  <a:schemeClr val="tx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85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7EE8C8-0B33-4C73-9C97-BAC51E1220DA}"/>
              </a:ext>
            </a:extLst>
          </p:cNvPr>
          <p:cNvSpPr txBox="1"/>
          <p:nvPr/>
        </p:nvSpPr>
        <p:spPr>
          <a:xfrm>
            <a:off x="0" y="10216"/>
            <a:ext cx="12192000" cy="954107"/>
          </a:xfrm>
          <a:prstGeom prst="rect">
            <a:avLst/>
          </a:prstGeom>
          <a:noFill/>
        </p:spPr>
        <p:txBody>
          <a:bodyPr wrap="square" rtlCol="0">
            <a:spAutoFit/>
          </a:bodyPr>
          <a:lstStyle/>
          <a:p>
            <a:pPr indent="457200" algn="just"/>
            <a:r>
              <a:rPr lang="en-US" sz="2800" dirty="0">
                <a:solidFill>
                  <a:schemeClr val="tx2"/>
                </a:solidFill>
                <a:latin typeface="Times New Roman" panose="02020603050405020304" pitchFamily="18" charset="0"/>
                <a:cs typeface="Times New Roman" panose="02020603050405020304" pitchFamily="18" charset="0"/>
              </a:rPr>
              <a:t>c.  </a:t>
            </a:r>
            <a:r>
              <a:rPr lang="en-US" sz="2800" dirty="0" err="1">
                <a:solidFill>
                  <a:schemeClr val="tx2"/>
                </a:solidFill>
                <a:latin typeface="Times New Roman" panose="02020603050405020304" pitchFamily="18" charset="0"/>
                <a:cs typeface="Times New Roman" panose="02020603050405020304" pitchFamily="18" charset="0"/>
              </a:rPr>
              <a:t>Sầu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riêng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loại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quý</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miền</a:t>
            </a:r>
            <a:r>
              <a:rPr lang="en-US" sz="2800" dirty="0">
                <a:solidFill>
                  <a:schemeClr val="tx2"/>
                </a:solidFill>
                <a:latin typeface="Times New Roman" panose="02020603050405020304" pitchFamily="18" charset="0"/>
                <a:cs typeface="Times New Roman" panose="02020603050405020304" pitchFamily="18" charset="0"/>
              </a:rPr>
              <a:t> Nam. H</a:t>
            </a:r>
            <a:r>
              <a:rPr lang="vi-VN" sz="2800" dirty="0">
                <a:solidFill>
                  <a:schemeClr val="tx2"/>
                </a:solidFill>
                <a:latin typeface="Times New Roman" panose="02020603050405020304" pitchFamily="18" charset="0"/>
                <a:cs typeface="Times New Roman" panose="02020603050405020304" pitchFamily="18" charset="0"/>
              </a:rPr>
              <a:t>ư</a:t>
            </a:r>
            <a:r>
              <a:rPr lang="en-US" sz="2800" dirty="0" err="1">
                <a:solidFill>
                  <a:schemeClr val="tx2"/>
                </a:solidFill>
                <a:latin typeface="Times New Roman" panose="02020603050405020304" pitchFamily="18" charset="0"/>
                <a:cs typeface="Times New Roman" panose="02020603050405020304" pitchFamily="18" charset="0"/>
              </a:rPr>
              <a:t>ơng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vị</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nó</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hết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sức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đặc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biệt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mùi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th</a:t>
            </a:r>
            <a:r>
              <a:rPr lang="vi-VN" sz="2800" dirty="0">
                <a:solidFill>
                  <a:schemeClr val="tx2"/>
                </a:solidFill>
                <a:latin typeface="Times New Roman" panose="02020603050405020304" pitchFamily="18" charset="0"/>
                <a:cs typeface="Times New Roman" panose="02020603050405020304" pitchFamily="18" charset="0"/>
              </a:rPr>
              <a:t>ơ</a:t>
            </a:r>
            <a:r>
              <a:rPr lang="en-US" sz="2800" dirty="0">
                <a:solidFill>
                  <a:schemeClr val="tx2"/>
                </a:solidFill>
                <a:latin typeface="Times New Roman" panose="02020603050405020304" pitchFamily="18" charset="0"/>
                <a:cs typeface="Times New Roman" panose="02020603050405020304" pitchFamily="18" charset="0"/>
              </a:rPr>
              <a:t>m </a:t>
            </a:r>
            <a:r>
              <a:rPr lang="en-US" sz="2800" dirty="0" err="1">
                <a:solidFill>
                  <a:schemeClr val="tx2"/>
                </a:solidFill>
                <a:latin typeface="Times New Roman" panose="02020603050405020304" pitchFamily="18" charset="0"/>
                <a:cs typeface="Times New Roman" panose="02020603050405020304" pitchFamily="18" charset="0"/>
              </a:rPr>
              <a:t>đậm</a:t>
            </a:r>
            <a:r>
              <a:rPr lang="en-US" sz="2800" dirty="0">
                <a:solidFill>
                  <a:schemeClr val="tx2"/>
                </a:solidFill>
                <a:latin typeface="Times New Roman" panose="02020603050405020304" pitchFamily="18" charset="0"/>
                <a:cs typeface="Times New Roman" panose="02020603050405020304" pitchFamily="18" charset="0"/>
              </a:rPr>
              <a:t>, bay </a:t>
            </a:r>
            <a:r>
              <a:rPr lang="en-US" sz="2800" dirty="0" err="1">
                <a:solidFill>
                  <a:schemeClr val="tx2"/>
                </a:solidFill>
                <a:latin typeface="Times New Roman" panose="02020603050405020304" pitchFamily="18" charset="0"/>
                <a:cs typeface="Times New Roman" panose="02020603050405020304" pitchFamily="18" charset="0"/>
              </a:rPr>
              <a:t>rất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xa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lâu</a:t>
            </a:r>
            <a:r>
              <a:rPr lang="en-US" sz="2800" dirty="0">
                <a:solidFill>
                  <a:schemeClr val="tx2"/>
                </a:solidFill>
                <a:latin typeface="Times New Roman" panose="02020603050405020304" pitchFamily="18" charset="0"/>
                <a:cs typeface="Times New Roman" panose="02020603050405020304" pitchFamily="18" charset="0"/>
              </a:rPr>
              <a:t> tan </a:t>
            </a:r>
            <a:r>
              <a:rPr lang="en-US" sz="2800" dirty="0" err="1">
                <a:solidFill>
                  <a:schemeClr val="tx2"/>
                </a:solidFill>
                <a:latin typeface="Times New Roman" panose="02020603050405020304" pitchFamily="18" charset="0"/>
                <a:cs typeface="Times New Roman" panose="02020603050405020304" pitchFamily="18" charset="0"/>
              </a:rPr>
              <a:t>trong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không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khí</a:t>
            </a:r>
            <a:r>
              <a:rPr lang="en-US" sz="2800" dirty="0">
                <a:solidFill>
                  <a:schemeClr val="tx2"/>
                </a:solidFill>
                <a:latin typeface="Times New Roman" panose="02020603050405020304" pitchFamily="18" charset="0"/>
                <a:cs typeface="Times New Roman" panose="02020603050405020304" pitchFamily="18" charset="0"/>
              </a:rPr>
              <a:t>. </a:t>
            </a:r>
          </a:p>
        </p:txBody>
      </p:sp>
      <p:graphicFrame>
        <p:nvGraphicFramePr>
          <p:cNvPr id="13" name="Table 13">
            <a:extLst>
              <a:ext uri="{FF2B5EF4-FFF2-40B4-BE49-F238E27FC236}">
                <a16:creationId xmlns:a16="http://schemas.microsoft.com/office/drawing/2014/main" id="{B946B17F-A4D4-44D0-A111-A98F5EAA068C}"/>
              </a:ext>
            </a:extLst>
          </p:cNvPr>
          <p:cNvGraphicFramePr>
            <a:graphicFrameLocks noGrp="1"/>
          </p:cNvGraphicFramePr>
          <p:nvPr>
            <p:extLst>
              <p:ext uri="{D42A27DB-BD31-4B8C-83A1-F6EECF244321}">
                <p14:modId xmlns:p14="http://schemas.microsoft.com/office/powerpoint/2010/main" val="1779681567"/>
              </p:ext>
            </p:extLst>
          </p:nvPr>
        </p:nvGraphicFramePr>
        <p:xfrm>
          <a:off x="667992" y="1589663"/>
          <a:ext cx="10856016" cy="2182563"/>
        </p:xfrm>
        <a:graphic>
          <a:graphicData uri="http://schemas.openxmlformats.org/drawingml/2006/table">
            <a:tbl>
              <a:tblPr firstRow="1" bandRow="1">
                <a:tableStyleId>{1E171933-4619-4E11-9A3F-F7608DF75F80}</a:tableStyleId>
              </a:tblPr>
              <a:tblGrid>
                <a:gridCol w="7376352">
                  <a:extLst>
                    <a:ext uri="{9D8B030D-6E8A-4147-A177-3AD203B41FA5}">
                      <a16:colId xmlns:a16="http://schemas.microsoft.com/office/drawing/2014/main" val="2330194718"/>
                    </a:ext>
                  </a:extLst>
                </a:gridCol>
                <a:gridCol w="3479664">
                  <a:extLst>
                    <a:ext uri="{9D8B030D-6E8A-4147-A177-3AD203B41FA5}">
                      <a16:colId xmlns:a16="http://schemas.microsoft.com/office/drawing/2014/main" val="3041754382"/>
                    </a:ext>
                  </a:extLst>
                </a:gridCol>
              </a:tblGrid>
              <a:tr h="644118">
                <a:tc>
                  <a:txBody>
                    <a:bodyPr/>
                    <a:lstStyle/>
                    <a:p>
                      <a:pPr algn="ctr"/>
                      <a:r>
                        <a:rPr lang="en-US" sz="3200" dirty="0" err="1">
                          <a:latin typeface="Times New Roman" panose="02020603050405020304" pitchFamily="18" charset="0"/>
                          <a:cs typeface="Times New Roman" panose="02020603050405020304" pitchFamily="18" charset="0"/>
                        </a:rPr>
                        <a:t>Câu</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2570102"/>
                  </a:ext>
                </a:extLst>
              </a:tr>
              <a:tr h="1538445">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solidFill>
                          <a:schemeClr val="tx2"/>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069421"/>
                  </a:ext>
                </a:extLst>
              </a:tr>
            </a:tbl>
          </a:graphicData>
        </a:graphic>
      </p:graphicFrame>
      <p:sp>
        <p:nvSpPr>
          <p:cNvPr id="4" name="TextBox 3">
            <a:extLst>
              <a:ext uri="{FF2B5EF4-FFF2-40B4-BE49-F238E27FC236}">
                <a16:creationId xmlns:a16="http://schemas.microsoft.com/office/drawing/2014/main" id="{5B50D96F-6B3F-4710-BADD-DE36A434779E}"/>
              </a:ext>
            </a:extLst>
          </p:cNvPr>
          <p:cNvSpPr txBox="1"/>
          <p:nvPr/>
        </p:nvSpPr>
        <p:spPr>
          <a:xfrm>
            <a:off x="964095" y="2680944"/>
            <a:ext cx="6480313" cy="523220"/>
          </a:xfrm>
          <a:prstGeom prst="rect">
            <a:avLst/>
          </a:prstGeom>
          <a:noFill/>
        </p:spPr>
        <p:txBody>
          <a:bodyPr wrap="square" rtlCol="0">
            <a:spAutoFit/>
          </a:bodyPr>
          <a:lstStyle/>
          <a:p>
            <a:r>
              <a:rPr lang="en-US" sz="2800" dirty="0" err="1">
                <a:solidFill>
                  <a:schemeClr val="tx2"/>
                </a:solidFill>
                <a:latin typeface="Times New Roman" panose="02020603050405020304" pitchFamily="18" charset="0"/>
                <a:cs typeface="Times New Roman" panose="02020603050405020304" pitchFamily="18" charset="0"/>
              </a:rPr>
              <a:t>Sầu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riêng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loại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trái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quý</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miền</a:t>
            </a:r>
            <a:r>
              <a:rPr lang="en-US" sz="2800" dirty="0">
                <a:solidFill>
                  <a:schemeClr val="tx2"/>
                </a:solidFill>
                <a:latin typeface="Times New Roman" panose="02020603050405020304" pitchFamily="18" charset="0"/>
                <a:cs typeface="Times New Roman" panose="02020603050405020304" pitchFamily="18" charset="0"/>
              </a:rPr>
              <a:t> Nam. </a:t>
            </a:r>
            <a:endParaRPr lang="en-US" sz="2800" dirty="0"/>
          </a:p>
        </p:txBody>
      </p:sp>
      <p:sp>
        <p:nvSpPr>
          <p:cNvPr id="5" name="TextBox 4">
            <a:extLst>
              <a:ext uri="{FF2B5EF4-FFF2-40B4-BE49-F238E27FC236}">
                <a16:creationId xmlns:a16="http://schemas.microsoft.com/office/drawing/2014/main" id="{C98199AC-1952-4CBD-8F33-3992339EDBDA}"/>
              </a:ext>
            </a:extLst>
          </p:cNvPr>
          <p:cNvSpPr txBox="1"/>
          <p:nvPr/>
        </p:nvSpPr>
        <p:spPr>
          <a:xfrm>
            <a:off x="8072846" y="2258023"/>
            <a:ext cx="3451162" cy="1384995"/>
          </a:xfrm>
          <a:prstGeom prst="rect">
            <a:avLst/>
          </a:prstGeom>
          <a:noFill/>
        </p:spPr>
        <p:txBody>
          <a:bodyPr wrap="square" rtlCol="0">
            <a:spAutoFit/>
          </a:bodyPr>
          <a:lstStyle/>
          <a:p>
            <a:pPr algn="just"/>
            <a:r>
              <a:rPr lang="en-US" sz="2800" b="1" dirty="0" err="1">
                <a:solidFill>
                  <a:schemeClr val="tx2"/>
                </a:solidFill>
                <a:latin typeface="Times New Roman" panose="02020603050405020304" pitchFamily="18" charset="0"/>
                <a:cs typeface="Times New Roman" panose="02020603050405020304" pitchFamily="18" charset="0"/>
              </a:rPr>
              <a:t>Giới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thiệu</a:t>
            </a:r>
            <a:r>
              <a:rPr lang="en-US" sz="2800" b="1"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về</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cây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sầu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riêng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đặc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sản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của</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miền</a:t>
            </a:r>
            <a:r>
              <a:rPr lang="en-US" sz="2800" dirty="0">
                <a:solidFill>
                  <a:schemeClr val="tx2"/>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385171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80">
                                          <p:stCondLst>
                                            <p:cond delay="0"/>
                                          </p:stCondLst>
                                        </p:cTn>
                                        <p:tgtEl>
                                          <p:spTgt spid="13"/>
                                        </p:tgtEl>
                                      </p:cBhvr>
                                    </p:animEffect>
                                    <p:anim calcmode="lin" valueType="num">
                                      <p:cBhvr>
                                        <p:cTn id="1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9" dur="26">
                                          <p:stCondLst>
                                            <p:cond delay="650"/>
                                          </p:stCondLst>
                                        </p:cTn>
                                        <p:tgtEl>
                                          <p:spTgt spid="13"/>
                                        </p:tgtEl>
                                      </p:cBhvr>
                                      <p:to x="100000" y="60000"/>
                                    </p:animScale>
                                    <p:animScale>
                                      <p:cBhvr>
                                        <p:cTn id="20" dur="166" decel="50000">
                                          <p:stCondLst>
                                            <p:cond delay="676"/>
                                          </p:stCondLst>
                                        </p:cTn>
                                        <p:tgtEl>
                                          <p:spTgt spid="13"/>
                                        </p:tgtEl>
                                      </p:cBhvr>
                                      <p:to x="100000" y="100000"/>
                                    </p:animScale>
                                    <p:animScale>
                                      <p:cBhvr>
                                        <p:cTn id="21" dur="26">
                                          <p:stCondLst>
                                            <p:cond delay="1312"/>
                                          </p:stCondLst>
                                        </p:cTn>
                                        <p:tgtEl>
                                          <p:spTgt spid="13"/>
                                        </p:tgtEl>
                                      </p:cBhvr>
                                      <p:to x="100000" y="80000"/>
                                    </p:animScale>
                                    <p:animScale>
                                      <p:cBhvr>
                                        <p:cTn id="22" dur="166" decel="50000">
                                          <p:stCondLst>
                                            <p:cond delay="1338"/>
                                          </p:stCondLst>
                                        </p:cTn>
                                        <p:tgtEl>
                                          <p:spTgt spid="13"/>
                                        </p:tgtEl>
                                      </p:cBhvr>
                                      <p:to x="100000" y="100000"/>
                                    </p:animScale>
                                    <p:animScale>
                                      <p:cBhvr>
                                        <p:cTn id="23" dur="26">
                                          <p:stCondLst>
                                            <p:cond delay="1642"/>
                                          </p:stCondLst>
                                        </p:cTn>
                                        <p:tgtEl>
                                          <p:spTgt spid="13"/>
                                        </p:tgtEl>
                                      </p:cBhvr>
                                      <p:to x="100000" y="90000"/>
                                    </p:animScale>
                                    <p:animScale>
                                      <p:cBhvr>
                                        <p:cTn id="24" dur="166" decel="50000">
                                          <p:stCondLst>
                                            <p:cond delay="1668"/>
                                          </p:stCondLst>
                                        </p:cTn>
                                        <p:tgtEl>
                                          <p:spTgt spid="13"/>
                                        </p:tgtEl>
                                      </p:cBhvr>
                                      <p:to x="100000" y="100000"/>
                                    </p:animScale>
                                    <p:animScale>
                                      <p:cBhvr>
                                        <p:cTn id="25" dur="26">
                                          <p:stCondLst>
                                            <p:cond delay="1808"/>
                                          </p:stCondLst>
                                        </p:cTn>
                                        <p:tgtEl>
                                          <p:spTgt spid="13"/>
                                        </p:tgtEl>
                                      </p:cBhvr>
                                      <p:to x="100000" y="95000"/>
                                    </p:animScale>
                                    <p:animScale>
                                      <p:cBhvr>
                                        <p:cTn id="26" dur="166" decel="50000">
                                          <p:stCondLst>
                                            <p:cond delay="1834"/>
                                          </p:stCondLst>
                                        </p:cTn>
                                        <p:tgtEl>
                                          <p:spTgt spid="1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6D8F-0DB1-453E-8E77-4354827C1F91}"/>
              </a:ext>
            </a:extLst>
          </p:cNvPr>
          <p:cNvSpPr>
            <a:spLocks noGrp="1"/>
          </p:cNvSpPr>
          <p:nvPr>
            <p:ph type="title"/>
          </p:nvPr>
        </p:nvSpPr>
        <p:spPr>
          <a:xfrm>
            <a:off x="0" y="0"/>
            <a:ext cx="12192000" cy="1707127"/>
          </a:xfrm>
        </p:spPr>
        <p:txBody>
          <a:bodyPr>
            <a:normAutofit/>
          </a:bodyPr>
          <a:lstStyle/>
          <a:p>
            <a:pPr algn="just">
              <a:lnSpc>
                <a:spcPct val="150000"/>
              </a:lnSpc>
            </a:pPr>
            <a:r>
              <a:rPr lang="en-US" b="1" dirty="0" err="1">
                <a:solidFill>
                  <a:schemeClr val="tx2"/>
                </a:solidFill>
                <a:latin typeface="Times New Roman" panose="02020603050405020304" pitchFamily="18" charset="0"/>
                <a:cs typeface="Times New Roman" panose="02020603050405020304" pitchFamily="18" charset="0"/>
              </a:rPr>
              <a:t>Bài</a:t>
            </a:r>
            <a:r>
              <a:rPr lang="en-US" b="1" dirty="0">
                <a:solidFill>
                  <a:schemeClr val="tx2"/>
                </a:solidFill>
                <a:latin typeface="Times New Roman" panose="02020603050405020304" pitchFamily="18" charset="0"/>
                <a:cs typeface="Times New Roman" panose="02020603050405020304" pitchFamily="18" charset="0"/>
              </a:rPr>
              <a:t> 2: </a:t>
            </a:r>
            <a:r>
              <a:rPr lang="en-US" dirty="0" err="1">
                <a:solidFill>
                  <a:schemeClr val="tx2"/>
                </a:solidFill>
                <a:latin typeface="Times New Roman" panose="02020603050405020304" pitchFamily="18" charset="0"/>
                <a:cs typeface="Times New Roman" panose="02020603050405020304" pitchFamily="18" charset="0"/>
              </a:rPr>
              <a:t>Dùng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câu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kể</a:t>
            </a:r>
            <a:r>
              <a:rPr lang="en-US" dirty="0">
                <a:solidFill>
                  <a:schemeClr val="tx2"/>
                </a:solidFill>
                <a:latin typeface="Times New Roman" panose="02020603050405020304" pitchFamily="18" charset="0"/>
                <a:cs typeface="Times New Roman" panose="02020603050405020304" pitchFamily="18" charset="0"/>
              </a:rPr>
              <a:t> Ai </a:t>
            </a:r>
            <a:r>
              <a:rPr lang="en-US" dirty="0" err="1">
                <a:solidFill>
                  <a:schemeClr val="tx2"/>
                </a:solidFill>
                <a:latin typeface="Times New Roman" panose="02020603050405020304" pitchFamily="18" charset="0"/>
                <a:cs typeface="Times New Roman" panose="02020603050405020304" pitchFamily="18" charset="0"/>
              </a:rPr>
              <a:t>là</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gì</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giới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thiệu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về</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các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bạn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trong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lớp</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em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hoặc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giới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thiệu</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từng</a:t>
            </a:r>
            <a:r>
              <a:rPr lang="en-US" dirty="0">
                <a:solidFill>
                  <a:schemeClr val="tx2"/>
                </a:solidFill>
                <a:latin typeface="Times New Roman" panose="02020603050405020304" pitchFamily="18" charset="0"/>
                <a:cs typeface="Times New Roman" panose="02020603050405020304" pitchFamily="18" charset="0"/>
              </a:rPr>
              <a:t> ng</a:t>
            </a:r>
            <a:r>
              <a:rPr lang="vi-VN" dirty="0">
                <a:solidFill>
                  <a:schemeClr val="tx2"/>
                </a:solidFill>
                <a:latin typeface="Times New Roman" panose="02020603050405020304" pitchFamily="18" charset="0"/>
                <a:cs typeface="Times New Roman" panose="02020603050405020304" pitchFamily="18" charset="0"/>
              </a:rPr>
              <a:t>ư</a:t>
            </a:r>
            <a:r>
              <a:rPr lang="en-US" dirty="0" err="1">
                <a:solidFill>
                  <a:schemeClr val="tx2"/>
                </a:solidFill>
                <a:latin typeface="Times New Roman" panose="02020603050405020304" pitchFamily="18" charset="0"/>
                <a:cs typeface="Times New Roman" panose="02020603050405020304" pitchFamily="18" charset="0"/>
              </a:rPr>
              <a:t>ời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trong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ảnh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chụp</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gia</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đình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em</a:t>
            </a:r>
            <a:r>
              <a:rPr lang="en-US" dirty="0">
                <a:solidFill>
                  <a:schemeClr val="tx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26865094"/>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06" y="154577"/>
            <a:ext cx="5950857" cy="653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p:cNvSpPr txBox="1">
            <a:spLocks noChangeArrowheads="1"/>
          </p:cNvSpPr>
          <p:nvPr/>
        </p:nvSpPr>
        <p:spPr bwMode="auto">
          <a:xfrm>
            <a:off x="5996215" y="462643"/>
            <a:ext cx="6168571" cy="637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200">
                <a:solidFill>
                  <a:schemeClr val="tx1"/>
                </a:solidFill>
                <a:latin typeface="Times New Roman" panose="02020603050405020304" pitchFamily="18" charset="0"/>
                <a:cs typeface="Arial" panose="020B0604020202020204" pitchFamily="34" charset="0"/>
              </a:defRPr>
            </a:lvl1pPr>
            <a:lvl2pPr>
              <a:defRPr sz="3200">
                <a:solidFill>
                  <a:schemeClr val="tx1"/>
                </a:solidFill>
                <a:latin typeface="Times New Roman" panose="02020603050405020304" pitchFamily="18" charset="0"/>
                <a:cs typeface="Arial" panose="020B0604020202020204" pitchFamily="34" charset="0"/>
              </a:defRPr>
            </a:lvl2pPr>
            <a:lvl3pPr marL="1143000" indent="-228600">
              <a:defRPr sz="3200">
                <a:solidFill>
                  <a:schemeClr val="tx1"/>
                </a:solidFill>
                <a:latin typeface="Times New Roman" panose="02020603050405020304" pitchFamily="18" charset="0"/>
                <a:cs typeface="Arial" panose="020B0604020202020204" pitchFamily="34" charset="0"/>
              </a:defRPr>
            </a:lvl3pPr>
            <a:lvl4pPr marL="1600200" indent="-228600">
              <a:defRPr sz="3200">
                <a:solidFill>
                  <a:schemeClr val="tx1"/>
                </a:solidFill>
                <a:latin typeface="Times New Roman" panose="02020603050405020304" pitchFamily="18" charset="0"/>
                <a:cs typeface="Arial" panose="020B0604020202020204" pitchFamily="34" charset="0"/>
              </a:defRPr>
            </a:lvl4pPr>
            <a:lvl5pPr marL="2057400" indent="-22860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lvl="1" algn="just">
              <a:spcBef>
                <a:spcPts val="608"/>
              </a:spcBef>
            </a:pPr>
            <a:r>
              <a:rPr lang="en-US" altLang="en-US" sz="3714" dirty="0" err="1"/>
              <a:t>Mời</a:t>
            </a:r>
            <a:r>
              <a:rPr lang="en-US" altLang="en-US" sz="3714" dirty="0"/>
              <a:t> </a:t>
            </a:r>
            <a:r>
              <a:rPr lang="en-US" altLang="en-US" sz="3714" dirty="0" err="1"/>
              <a:t>các</a:t>
            </a:r>
            <a:r>
              <a:rPr lang="en-US" altLang="en-US" sz="3714" dirty="0"/>
              <a:t> </a:t>
            </a:r>
            <a:r>
              <a:rPr lang="en-US" altLang="en-US" sz="3714" dirty="0" err="1"/>
              <a:t>bạn</a:t>
            </a:r>
            <a:r>
              <a:rPr lang="en-US" altLang="en-US" sz="3714" dirty="0"/>
              <a:t> </a:t>
            </a:r>
            <a:r>
              <a:rPr lang="en-US" altLang="en-US" sz="3714" dirty="0" err="1"/>
              <a:t>hãy</a:t>
            </a:r>
            <a:r>
              <a:rPr lang="en-US" altLang="en-US" sz="3714" dirty="0"/>
              <a:t> </a:t>
            </a:r>
            <a:r>
              <a:rPr lang="en-US" altLang="en-US" sz="3714" dirty="0" err="1"/>
              <a:t>xem</a:t>
            </a:r>
            <a:r>
              <a:rPr lang="en-US" altLang="en-US" sz="3714" dirty="0"/>
              <a:t> </a:t>
            </a:r>
            <a:r>
              <a:rPr lang="en-US" altLang="en-US" sz="3714" dirty="0" err="1"/>
              <a:t>tấm</a:t>
            </a:r>
            <a:r>
              <a:rPr lang="en-US" altLang="en-US" sz="3714" dirty="0"/>
              <a:t> </a:t>
            </a:r>
            <a:r>
              <a:rPr lang="en-US" altLang="en-US" sz="3714" dirty="0" err="1"/>
              <a:t>ảnh</a:t>
            </a:r>
            <a:r>
              <a:rPr lang="en-US" altLang="en-US" sz="3714" dirty="0"/>
              <a:t> </a:t>
            </a:r>
            <a:r>
              <a:rPr lang="en-US" altLang="en-US" sz="3714" dirty="0" err="1"/>
              <a:t>chụp</a:t>
            </a:r>
            <a:r>
              <a:rPr lang="en-US" altLang="en-US" sz="3714" dirty="0"/>
              <a:t> </a:t>
            </a:r>
            <a:r>
              <a:rPr lang="en-US" altLang="en-US" sz="3714" dirty="0" err="1"/>
              <a:t>gia</a:t>
            </a:r>
            <a:r>
              <a:rPr lang="en-US" altLang="en-US" sz="3714" dirty="0"/>
              <a:t> </a:t>
            </a:r>
            <a:r>
              <a:rPr lang="en-US" altLang="en-US" sz="3714" dirty="0" err="1"/>
              <a:t>đình</a:t>
            </a:r>
            <a:r>
              <a:rPr lang="en-US" altLang="en-US" sz="3714" dirty="0"/>
              <a:t> </a:t>
            </a:r>
            <a:r>
              <a:rPr lang="en-US" altLang="en-US" sz="3714" dirty="0" err="1"/>
              <a:t>mình</a:t>
            </a:r>
            <a:r>
              <a:rPr lang="en-US" altLang="en-US" sz="3714" dirty="0"/>
              <a:t>. </a:t>
            </a:r>
            <a:r>
              <a:rPr lang="en-US" altLang="en-US" sz="3714" dirty="0" err="1"/>
              <a:t>Gia</a:t>
            </a:r>
            <a:r>
              <a:rPr lang="en-US" altLang="en-US" sz="3714" dirty="0"/>
              <a:t> </a:t>
            </a:r>
            <a:r>
              <a:rPr lang="en-US" altLang="en-US" sz="3714" dirty="0" err="1"/>
              <a:t>đình</a:t>
            </a:r>
            <a:r>
              <a:rPr lang="en-US" altLang="en-US" sz="3714" dirty="0"/>
              <a:t> </a:t>
            </a:r>
            <a:r>
              <a:rPr lang="en-US" altLang="en-US" sz="3714" dirty="0" err="1"/>
              <a:t>mình</a:t>
            </a:r>
            <a:r>
              <a:rPr lang="en-US" altLang="en-US" sz="3714" dirty="0"/>
              <a:t> </a:t>
            </a:r>
            <a:r>
              <a:rPr lang="en-US" altLang="en-US" sz="3714" dirty="0" err="1"/>
              <a:t>có</a:t>
            </a:r>
            <a:r>
              <a:rPr lang="en-US" altLang="en-US" sz="3714" dirty="0"/>
              <a:t> 4 </a:t>
            </a:r>
            <a:r>
              <a:rPr lang="en-US" altLang="en-US" sz="3714" dirty="0" err="1"/>
              <a:t>người</a:t>
            </a:r>
            <a:r>
              <a:rPr lang="en-US" altLang="en-US" sz="3714" dirty="0"/>
              <a:t>. </a:t>
            </a:r>
            <a:r>
              <a:rPr lang="en-US" altLang="en-US" sz="3714" dirty="0" err="1"/>
              <a:t>Bố</a:t>
            </a:r>
            <a:r>
              <a:rPr lang="en-US" altLang="en-US" sz="3714" dirty="0"/>
              <a:t> </a:t>
            </a:r>
            <a:r>
              <a:rPr lang="en-US" altLang="en-US" sz="3714" dirty="0" err="1"/>
              <a:t>mình</a:t>
            </a:r>
            <a:r>
              <a:rPr lang="en-US" altLang="en-US" sz="3714" dirty="0"/>
              <a:t> </a:t>
            </a:r>
            <a:r>
              <a:rPr lang="en-US" altLang="en-US" sz="3714" dirty="0" err="1"/>
              <a:t>là</a:t>
            </a:r>
            <a:r>
              <a:rPr lang="en-US" altLang="en-US" sz="3714" dirty="0"/>
              <a:t> </a:t>
            </a:r>
            <a:r>
              <a:rPr lang="en-US" altLang="en-US" sz="3714" dirty="0" err="1"/>
              <a:t>bác</a:t>
            </a:r>
            <a:r>
              <a:rPr lang="en-US" altLang="en-US" sz="3714" dirty="0"/>
              <a:t> </a:t>
            </a:r>
            <a:r>
              <a:rPr lang="en-US" altLang="en-US" sz="3714" dirty="0" err="1"/>
              <a:t>sĩ</a:t>
            </a:r>
            <a:r>
              <a:rPr lang="en-US" altLang="en-US" sz="3714" dirty="0"/>
              <a:t>. </a:t>
            </a:r>
            <a:r>
              <a:rPr lang="en-US" altLang="en-US" sz="3714" dirty="0" err="1"/>
              <a:t>Mẹ</a:t>
            </a:r>
            <a:r>
              <a:rPr lang="en-US" altLang="en-US" sz="3714" dirty="0"/>
              <a:t> </a:t>
            </a:r>
            <a:r>
              <a:rPr lang="en-US" altLang="en-US" sz="3714" dirty="0" err="1"/>
              <a:t>mình</a:t>
            </a:r>
            <a:r>
              <a:rPr lang="en-US" altLang="en-US" sz="3714" dirty="0"/>
              <a:t> </a:t>
            </a:r>
            <a:r>
              <a:rPr lang="en-US" altLang="en-US" sz="3714" dirty="0" err="1"/>
              <a:t>là</a:t>
            </a:r>
            <a:r>
              <a:rPr lang="en-US" altLang="en-US" sz="3714" dirty="0"/>
              <a:t> </a:t>
            </a:r>
            <a:r>
              <a:rPr lang="en-US" altLang="en-US" sz="3714" dirty="0" err="1"/>
              <a:t>cô</a:t>
            </a:r>
            <a:r>
              <a:rPr lang="en-US" altLang="en-US" sz="3714" dirty="0"/>
              <a:t> </a:t>
            </a:r>
            <a:r>
              <a:rPr lang="en-US" altLang="en-US" sz="3714" dirty="0" err="1"/>
              <a:t>giáo</a:t>
            </a:r>
            <a:r>
              <a:rPr lang="en-US" altLang="en-US" sz="3714" dirty="0"/>
              <a:t> </a:t>
            </a:r>
            <a:r>
              <a:rPr lang="en-US" altLang="en-US" sz="3714" dirty="0" err="1"/>
              <a:t>dạy</a:t>
            </a:r>
            <a:r>
              <a:rPr lang="en-US" altLang="en-US" sz="3714" dirty="0"/>
              <a:t> </a:t>
            </a:r>
            <a:r>
              <a:rPr lang="en-US" altLang="en-US" sz="3714" dirty="0" err="1"/>
              <a:t>tiếng</a:t>
            </a:r>
            <a:r>
              <a:rPr lang="en-US" altLang="en-US" sz="3714" dirty="0"/>
              <a:t> </a:t>
            </a:r>
            <a:r>
              <a:rPr lang="en-US" altLang="en-US" sz="3714" dirty="0" err="1"/>
              <a:t>Anh</a:t>
            </a:r>
            <a:r>
              <a:rPr lang="en-US" altLang="en-US" sz="3714" dirty="0"/>
              <a:t>. </a:t>
            </a:r>
            <a:r>
              <a:rPr lang="en-US" altLang="en-US" sz="3714" dirty="0" err="1"/>
              <a:t>Em</a:t>
            </a:r>
            <a:r>
              <a:rPr lang="en-US" altLang="en-US" sz="3714" dirty="0"/>
              <a:t> </a:t>
            </a:r>
            <a:r>
              <a:rPr lang="en-US" altLang="en-US" sz="3714" dirty="0" err="1"/>
              <a:t>trai</a:t>
            </a:r>
            <a:r>
              <a:rPr lang="en-US" altLang="en-US" sz="3714" dirty="0"/>
              <a:t> </a:t>
            </a:r>
            <a:r>
              <a:rPr lang="en-US" altLang="en-US" sz="3714" dirty="0" err="1"/>
              <a:t>mình</a:t>
            </a:r>
            <a:r>
              <a:rPr lang="en-US" altLang="en-US" sz="3714" dirty="0"/>
              <a:t> </a:t>
            </a:r>
            <a:r>
              <a:rPr lang="en-US" altLang="en-US" sz="3714" dirty="0" err="1"/>
              <a:t>là</a:t>
            </a:r>
            <a:r>
              <a:rPr lang="en-US" altLang="en-US" sz="3714" dirty="0"/>
              <a:t> </a:t>
            </a:r>
            <a:r>
              <a:rPr lang="en-US" altLang="en-US" sz="3714" dirty="0" err="1"/>
              <a:t>học</a:t>
            </a:r>
            <a:r>
              <a:rPr lang="en-US" altLang="en-US" sz="3714" dirty="0"/>
              <a:t> </a:t>
            </a:r>
            <a:r>
              <a:rPr lang="en-US" altLang="en-US" sz="3714" dirty="0" err="1"/>
              <a:t>sinh</a:t>
            </a:r>
            <a:r>
              <a:rPr lang="en-US" altLang="en-US" sz="3714" dirty="0"/>
              <a:t> </a:t>
            </a:r>
            <a:r>
              <a:rPr lang="en-US" altLang="en-US" sz="3714" dirty="0" err="1"/>
              <a:t>lớp</a:t>
            </a:r>
            <a:r>
              <a:rPr lang="en-US" altLang="en-US" sz="3714" dirty="0"/>
              <a:t> 1 </a:t>
            </a:r>
            <a:r>
              <a:rPr lang="en-US" altLang="en-US" sz="3714" dirty="0" err="1"/>
              <a:t>Trường</a:t>
            </a:r>
            <a:r>
              <a:rPr lang="en-US" altLang="en-US" sz="3714" dirty="0"/>
              <a:t> </a:t>
            </a:r>
            <a:r>
              <a:rPr lang="en-US" altLang="en-US" sz="3714" dirty="0" err="1"/>
              <a:t>Tiểu</a:t>
            </a:r>
            <a:r>
              <a:rPr lang="en-US" altLang="en-US" sz="3714" dirty="0"/>
              <a:t> </a:t>
            </a:r>
            <a:r>
              <a:rPr lang="en-US" altLang="en-US" sz="3714" dirty="0" err="1"/>
              <a:t>học</a:t>
            </a:r>
            <a:r>
              <a:rPr lang="en-US" altLang="en-US" sz="3714" dirty="0"/>
              <a:t> </a:t>
            </a:r>
            <a:r>
              <a:rPr lang="en-US" altLang="en-US" sz="3714" dirty="0" err="1"/>
              <a:t>Võ</a:t>
            </a:r>
            <a:r>
              <a:rPr lang="en-US" altLang="en-US" sz="3714" dirty="0"/>
              <a:t> </a:t>
            </a:r>
            <a:r>
              <a:rPr lang="en-US" altLang="en-US" sz="3714" dirty="0" err="1"/>
              <a:t>Thị</a:t>
            </a:r>
            <a:r>
              <a:rPr lang="en-US" altLang="en-US" sz="3714" dirty="0"/>
              <a:t> </a:t>
            </a:r>
            <a:r>
              <a:rPr lang="en-US" altLang="en-US" sz="3714" dirty="0" err="1"/>
              <a:t>Sáu</a:t>
            </a:r>
            <a:r>
              <a:rPr lang="en-US" altLang="en-US" sz="3714" dirty="0"/>
              <a:t>. </a:t>
            </a:r>
            <a:r>
              <a:rPr lang="en-US" altLang="en-US" sz="3714" dirty="0" err="1"/>
              <a:t>Em</a:t>
            </a:r>
            <a:r>
              <a:rPr lang="en-US" altLang="en-US" sz="3714" dirty="0"/>
              <a:t> </a:t>
            </a:r>
            <a:r>
              <a:rPr lang="en-US" altLang="en-US" sz="3714" dirty="0" err="1"/>
              <a:t>mình</a:t>
            </a:r>
            <a:r>
              <a:rPr lang="en-US" altLang="en-US" sz="3714" dirty="0"/>
              <a:t> </a:t>
            </a:r>
            <a:r>
              <a:rPr lang="en-US" altLang="en-US" sz="3714" dirty="0" err="1"/>
              <a:t>là</a:t>
            </a:r>
            <a:r>
              <a:rPr lang="en-US" altLang="en-US" sz="3714" dirty="0"/>
              <a:t> </a:t>
            </a:r>
            <a:r>
              <a:rPr lang="en-US" altLang="en-US" sz="3714" dirty="0" err="1"/>
              <a:t>một</a:t>
            </a:r>
            <a:r>
              <a:rPr lang="en-US" altLang="en-US" sz="3714" dirty="0"/>
              <a:t> ca </a:t>
            </a:r>
            <a:r>
              <a:rPr lang="en-US" altLang="en-US" sz="3714" dirty="0" err="1"/>
              <a:t>sĩ</a:t>
            </a:r>
            <a:r>
              <a:rPr lang="en-US" altLang="en-US" sz="3714" dirty="0"/>
              <a:t> </a:t>
            </a:r>
            <a:r>
              <a:rPr lang="en-US" altLang="en-US" sz="3714" dirty="0" err="1"/>
              <a:t>nhí</a:t>
            </a:r>
            <a:r>
              <a:rPr lang="en-US" altLang="en-US" sz="3714" dirty="0"/>
              <a:t> </a:t>
            </a:r>
            <a:r>
              <a:rPr lang="en-US" altLang="en-US" sz="3714" dirty="0" err="1"/>
              <a:t>đấy</a:t>
            </a:r>
            <a:r>
              <a:rPr lang="en-US" altLang="en-US" sz="3714" dirty="0"/>
              <a:t>. </a:t>
            </a:r>
            <a:r>
              <a:rPr lang="en-US" altLang="en-US" sz="3714" dirty="0" err="1"/>
              <a:t>Còn</a:t>
            </a:r>
            <a:r>
              <a:rPr lang="en-US" altLang="en-US" sz="3714" dirty="0"/>
              <a:t> </a:t>
            </a:r>
            <a:r>
              <a:rPr lang="en-US" altLang="en-US" sz="3714" dirty="0" err="1"/>
              <a:t>đây</a:t>
            </a:r>
            <a:r>
              <a:rPr lang="en-US" altLang="en-US" sz="3714" dirty="0"/>
              <a:t> </a:t>
            </a:r>
            <a:r>
              <a:rPr lang="en-US" altLang="en-US" sz="3714" dirty="0" err="1"/>
              <a:t>là</a:t>
            </a:r>
            <a:r>
              <a:rPr lang="en-US" altLang="en-US" sz="3714" dirty="0"/>
              <a:t> </a:t>
            </a:r>
            <a:r>
              <a:rPr lang="en-US" altLang="en-US" sz="3714" dirty="0" err="1"/>
              <a:t>mình</a:t>
            </a:r>
            <a:r>
              <a:rPr lang="en-US" altLang="en-US" sz="3714" dirty="0"/>
              <a:t>, </a:t>
            </a:r>
            <a:r>
              <a:rPr lang="en-US" altLang="en-US" sz="3714" dirty="0" err="1"/>
              <a:t>mình</a:t>
            </a:r>
            <a:r>
              <a:rPr lang="en-US" altLang="en-US" sz="3714" dirty="0"/>
              <a:t> </a:t>
            </a:r>
            <a:r>
              <a:rPr lang="en-US" altLang="en-US" sz="3714" dirty="0" err="1"/>
              <a:t>là</a:t>
            </a:r>
            <a:r>
              <a:rPr lang="en-US" altLang="en-US" sz="3714" dirty="0"/>
              <a:t> </a:t>
            </a:r>
            <a:r>
              <a:rPr lang="en-US" altLang="en-US" sz="3714" dirty="0" err="1"/>
              <a:t>chị</a:t>
            </a:r>
            <a:r>
              <a:rPr lang="en-US" altLang="en-US" sz="3714" dirty="0"/>
              <a:t> </a:t>
            </a:r>
            <a:r>
              <a:rPr lang="en-US" altLang="en-US" sz="3714" dirty="0" err="1"/>
              <a:t>cả</a:t>
            </a:r>
            <a:r>
              <a:rPr lang="en-US" altLang="en-US" sz="3714" dirty="0"/>
              <a:t> </a:t>
            </a:r>
            <a:r>
              <a:rPr lang="en-US" altLang="en-US" sz="3714" dirty="0" err="1"/>
              <a:t>trong</a:t>
            </a:r>
            <a:r>
              <a:rPr lang="en-US" altLang="en-US" sz="3714" dirty="0"/>
              <a:t> </a:t>
            </a:r>
            <a:r>
              <a:rPr lang="en-US" altLang="en-US" sz="3714" dirty="0" err="1"/>
              <a:t>gia</a:t>
            </a:r>
            <a:r>
              <a:rPr lang="en-US" altLang="en-US" sz="3714" dirty="0"/>
              <a:t> </a:t>
            </a:r>
            <a:r>
              <a:rPr lang="en-US" altLang="en-US" sz="3714" dirty="0" err="1"/>
              <a:t>đình</a:t>
            </a:r>
            <a:r>
              <a:rPr lang="en-US" altLang="en-US" sz="3714" dirty="0"/>
              <a:t>.</a:t>
            </a:r>
          </a:p>
        </p:txBody>
      </p:sp>
    </p:spTree>
    <p:extLst>
      <p:ext uri="{BB962C8B-B14F-4D97-AF65-F5344CB8AC3E}">
        <p14:creationId xmlns:p14="http://schemas.microsoft.com/office/powerpoint/2010/main" val="383353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267790"/>
            <a:ext cx="5408022"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vi-VN" altLang="en-US" dirty="0">
                <a:latin typeface="Times New Roman" panose="02020603050405020304" pitchFamily="18" charset="0"/>
                <a:cs typeface="Times New Roman" panose="02020603050405020304" pitchFamily="18" charset="0"/>
              </a:rPr>
              <a:t>	Mời các bạn hãy xem tấm ảnh chụp gia đình mình . Gia đình mình có 4 người . Bố mình là </a:t>
            </a:r>
            <a:r>
              <a:rPr lang="en-US" altLang="en-US" dirty="0" err="1">
                <a:latin typeface="Times New Roman" panose="02020603050405020304" pitchFamily="18" charset="0"/>
                <a:cs typeface="Times New Roman" panose="02020603050405020304" pitchFamily="18" charset="0"/>
              </a:rPr>
              <a:t>lái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xe</a:t>
            </a:r>
            <a:r>
              <a:rPr lang="vi-VN" altLang="en-US" dirty="0">
                <a:latin typeface="Times New Roman" panose="02020603050405020304" pitchFamily="18" charset="0"/>
                <a:cs typeface="Times New Roman" panose="02020603050405020304" pitchFamily="18" charset="0"/>
              </a:rPr>
              <a:t>. Mẹ mình là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phụ</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nội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đình</a:t>
            </a:r>
            <a:r>
              <a:rPr lang="vi-VN" altLang="en-US" dirty="0">
                <a:latin typeface="Times New Roman" panose="02020603050405020304" pitchFamily="18" charset="0"/>
                <a:cs typeface="Times New Roman" panose="02020603050405020304" pitchFamily="18" charset="0"/>
              </a:rPr>
              <a:t>. Em trai mình là học sinh lớp 1A10 Trường Tiểu học </a:t>
            </a:r>
            <a:r>
              <a:rPr lang="en-US" altLang="en-US" dirty="0" err="1">
                <a:latin typeface="Times New Roman" panose="02020603050405020304" pitchFamily="18" charset="0"/>
                <a:cs typeface="Times New Roman" panose="02020603050405020304" pitchFamily="18" charset="0"/>
              </a:rPr>
              <a:t>Vạn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Thắng</a:t>
            </a:r>
            <a:r>
              <a:rPr lang="vi-VN" altLang="en-US" dirty="0">
                <a:latin typeface="Times New Roman" panose="02020603050405020304" pitchFamily="18" charset="0"/>
                <a:cs typeface="Times New Roman" panose="02020603050405020304" pitchFamily="18" charset="0"/>
              </a:rPr>
              <a:t>. Em mình là một ca sĩ nhí đấy . Còn đây là mình, mình là chị cả trong gia đình .</a:t>
            </a:r>
          </a:p>
          <a:p>
            <a:pPr eaLnBrk="1" hangingPunct="1">
              <a:spcBef>
                <a:spcPct val="50000"/>
              </a:spcBef>
              <a:buFontTx/>
              <a:buNone/>
            </a:pPr>
            <a:endParaRPr lang="en-US" altLang="en-US" dirty="0">
              <a:latin typeface="Times New Roman" panose="02020603050405020304" pitchFamily="18" charset="0"/>
              <a:cs typeface="Times New Roman" panose="02020603050405020304" pitchFamily="18" charset="0"/>
            </a:endParaRPr>
          </a:p>
        </p:txBody>
      </p:sp>
      <p:pic>
        <p:nvPicPr>
          <p:cNvPr id="17411" name="Picture 2" descr="Hạnh phúc gia đình là gì? Những điều nên biết trước khi bắt đầ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621" y="674909"/>
            <a:ext cx="6596380" cy="436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422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 y="0"/>
            <a:ext cx="12191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200">
                <a:solidFill>
                  <a:schemeClr val="tx1"/>
                </a:solidFill>
                <a:latin typeface="Times New Roman" panose="02020603050405020304" pitchFamily="18" charset="0"/>
                <a:cs typeface="Arial" panose="020B0604020202020204" pitchFamily="34" charset="0"/>
              </a:defRPr>
            </a:lvl1pPr>
            <a:lvl2pPr>
              <a:defRPr sz="3200">
                <a:solidFill>
                  <a:schemeClr val="tx1"/>
                </a:solidFill>
                <a:latin typeface="Times New Roman" panose="02020603050405020304" pitchFamily="18" charset="0"/>
                <a:cs typeface="Arial" panose="020B0604020202020204" pitchFamily="34" charset="0"/>
              </a:defRPr>
            </a:lvl2pPr>
            <a:lvl3pPr marL="1143000" indent="-228600">
              <a:defRPr sz="3200">
                <a:solidFill>
                  <a:schemeClr val="tx1"/>
                </a:solidFill>
                <a:latin typeface="Times New Roman" panose="02020603050405020304" pitchFamily="18" charset="0"/>
                <a:cs typeface="Arial" panose="020B0604020202020204" pitchFamily="34" charset="0"/>
              </a:defRPr>
            </a:lvl3pPr>
            <a:lvl4pPr marL="1600200" indent="-228600">
              <a:defRPr sz="3200">
                <a:solidFill>
                  <a:schemeClr val="tx1"/>
                </a:solidFill>
                <a:latin typeface="Times New Roman" panose="02020603050405020304" pitchFamily="18" charset="0"/>
                <a:cs typeface="Arial" panose="020B0604020202020204" pitchFamily="34" charset="0"/>
              </a:defRPr>
            </a:lvl4pPr>
            <a:lvl5pPr marL="2057400" indent="-22860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lvl="1" algn="just">
              <a:spcBef>
                <a:spcPts val="608"/>
              </a:spcBef>
            </a:pPr>
            <a:r>
              <a:rPr lang="en-US" altLang="en-US" sz="3600" dirty="0">
                <a:solidFill>
                  <a:srgbClr val="FF6600"/>
                </a:solidFill>
              </a:rPr>
              <a:t>		</a:t>
            </a:r>
          </a:p>
        </p:txBody>
      </p:sp>
      <p:sp>
        <p:nvSpPr>
          <p:cNvPr id="4" name="TextBox 3"/>
          <p:cNvSpPr txBox="1">
            <a:spLocks noChangeArrowheads="1"/>
          </p:cNvSpPr>
          <p:nvPr/>
        </p:nvSpPr>
        <p:spPr bwMode="auto">
          <a:xfrm>
            <a:off x="2055221" y="3110754"/>
            <a:ext cx="10136777" cy="341632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3600" dirty="0" err="1">
                <a:latin typeface="Times New Roman" panose="02020603050405020304" pitchFamily="18" charset="0"/>
                <a:cs typeface="Times New Roman" panose="02020603050405020304" pitchFamily="18" charset="0"/>
              </a:rPr>
              <a:t>Lớp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lớp</a:t>
            </a:r>
            <a:r>
              <a:rPr lang="en-US" altLang="en-US" sz="3600" dirty="0">
                <a:latin typeface="Times New Roman" panose="02020603050405020304" pitchFamily="18" charset="0"/>
                <a:cs typeface="Times New Roman" panose="02020603050405020304" pitchFamily="18" charset="0"/>
              </a:rPr>
              <a:t> 4A. </a:t>
            </a:r>
            <a:r>
              <a:rPr lang="en-US" altLang="en-US" sz="3600" dirty="0" err="1">
                <a:latin typeface="Times New Roman" panose="02020603050405020304" pitchFamily="18" charset="0"/>
                <a:cs typeface="Times New Roman" panose="02020603050405020304" pitchFamily="18" charset="0"/>
              </a:rPr>
              <a:t>Lớp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35 </a:t>
            </a:r>
            <a:r>
              <a:rPr lang="en-US" altLang="en-US" sz="3600" dirty="0" err="1">
                <a:latin typeface="Times New Roman" panose="02020603050405020304" pitchFamily="18" charset="0"/>
                <a:cs typeface="Times New Roman" panose="02020603050405020304" pitchFamily="18" charset="0"/>
              </a:rPr>
              <a:t>bạn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18 </a:t>
            </a:r>
            <a:r>
              <a:rPr lang="en-US" altLang="en-US" sz="3600" dirty="0" err="1">
                <a:latin typeface="Times New Roman" panose="02020603050405020304" pitchFamily="18" charset="0"/>
                <a:cs typeface="Times New Roman" panose="02020603050405020304" pitchFamily="18" charset="0"/>
              </a:rPr>
              <a:t>bạn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nữ</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Phương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Anh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lớp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trưởng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Lớp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tập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Hà</a:t>
            </a:r>
            <a:r>
              <a:rPr lang="en-US" altLang="en-US" sz="3600" dirty="0">
                <a:latin typeface="Times New Roman" panose="02020603050405020304" pitchFamily="18" charset="0"/>
                <a:cs typeface="Times New Roman" panose="02020603050405020304" pitchFamily="18" charset="0"/>
              </a:rPr>
              <a:t> Ly</a:t>
            </a:r>
            <a:r>
              <a:rPr lang="vi-VN" altLang="en-US" sz="3600" dirty="0">
                <a:latin typeface="Times New Roman" panose="02020603050405020304" pitchFamily="18" charset="0"/>
                <a:cs typeface="Times New Roman" panose="02020603050405020304" pitchFamily="18" charset="0"/>
              </a:rPr>
              <a: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Hà</a:t>
            </a:r>
            <a:r>
              <a:rPr lang="en-US" altLang="en-US" sz="3600" dirty="0">
                <a:latin typeface="Times New Roman" panose="02020603050405020304" pitchFamily="18" charset="0"/>
                <a:cs typeface="Times New Roman" panose="02020603050405020304" pitchFamily="18" charset="0"/>
              </a:rPr>
              <a:t> Ly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sinh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giỏi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lớp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ấy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rất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nhanh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nhẹn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Bạn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Thư</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lớp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lao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Chúng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vi-VN" altLang="en-US" sz="3600" dirty="0">
                <a:latin typeface="Times New Roman" panose="02020603050405020304" pitchFamily="18" charset="0"/>
                <a:cs typeface="Times New Roman" panose="02020603050405020304" pitchFamily="18" charset="0"/>
              </a:rPr>
              <a:t> luôn yêu quý</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giúp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đỡ</a:t>
            </a:r>
            <a:r>
              <a:rPr lang="en-US" altLang="en-US" sz="3600" dirty="0">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Times New Roman" panose="02020603050405020304" pitchFamily="18" charset="0"/>
              </a:rPr>
              <a:t>lẫn </a:t>
            </a:r>
            <a:r>
              <a:rPr lang="en-US" altLang="en-US" sz="3600" dirty="0" err="1">
                <a:latin typeface="Times New Roman" panose="02020603050405020304" pitchFamily="18" charset="0"/>
                <a:cs typeface="Times New Roman" panose="02020603050405020304" pitchFamily="18" charset="0"/>
              </a:rPr>
              <a:t>nhau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Lớp</a:t>
            </a:r>
            <a:r>
              <a:rPr lang="en-US" altLang="en-US" sz="3600" dirty="0">
                <a:latin typeface="Times New Roman" panose="02020603050405020304" pitchFamily="18" charset="0"/>
                <a:cs typeface="Times New Roman" panose="02020603050405020304" pitchFamily="18" charset="0"/>
              </a:rPr>
              <a:t> 4A</a:t>
            </a:r>
            <a:r>
              <a:rPr lang="vi-VN" altLang="en-US" sz="3600" dirty="0">
                <a:latin typeface="Times New Roman" panose="02020603050405020304" pitchFamily="18" charset="0"/>
                <a:cs typeface="Times New Roman" panose="02020603050405020304" pitchFamily="18" charset="0"/>
              </a:rPr>
              <a:t> chúng 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một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tập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đoàn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kết</a:t>
            </a:r>
            <a:r>
              <a:rPr lang="en-US" altLang="en-US" sz="3600" dirty="0">
                <a:latin typeface="Times New Roman" panose="02020603050405020304" pitchFamily="18" charset="0"/>
                <a:cs typeface="Times New Roman" panose="02020603050405020304" pitchFamily="18" charset="0"/>
              </a:rPr>
              <a:t>. </a:t>
            </a:r>
            <a:r>
              <a:rPr lang="en-US" altLang="en-US" sz="3600" dirty="0">
                <a:latin typeface=".VnTime" pitchFamily="34" charset="0"/>
              </a:rPr>
              <a:t> </a:t>
            </a:r>
          </a:p>
        </p:txBody>
      </p:sp>
      <p:sp>
        <p:nvSpPr>
          <p:cNvPr id="5" name="TextBox 4"/>
          <p:cNvSpPr txBox="1">
            <a:spLocks noChangeArrowheads="1"/>
          </p:cNvSpPr>
          <p:nvPr/>
        </p:nvSpPr>
        <p:spPr bwMode="auto">
          <a:xfrm>
            <a:off x="0" y="0"/>
            <a:ext cx="10249989" cy="286232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lvl="1" indent="0" algn="just">
              <a:spcBef>
                <a:spcPts val="608"/>
              </a:spcBef>
              <a:buNone/>
            </a:pPr>
            <a:r>
              <a:rPr lang="en-US" altLang="en-US" sz="3600" dirty="0" err="1">
                <a:solidFill>
                  <a:srgbClr val="FF6600"/>
                </a:solidFill>
                <a:latin typeface="Times New Roman" panose="02020603050405020304" pitchFamily="18" charset="0"/>
                <a:cs typeface="Times New Roman" panose="02020603050405020304" pitchFamily="18" charset="0"/>
              </a:rPr>
              <a:t>Mình</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giới</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thiệu</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với</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mọi</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người</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một</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số</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bạn</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trong</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lớp</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mình</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nhé</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Đây</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là</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bạn</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Ngọc</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Hân</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Ngọc</a:t>
            </a:r>
            <a:r>
              <a:rPr lang="en-US" altLang="en-US" sz="3600" dirty="0">
                <a:solidFill>
                  <a:srgbClr val="FF6600"/>
                </a:solidFill>
                <a:latin typeface="Times New Roman" panose="02020603050405020304" pitchFamily="18" charset="0"/>
                <a:cs typeface="Times New Roman" panose="02020603050405020304" pitchFamily="18" charset="0"/>
              </a:rPr>
              <a:t> Lam </a:t>
            </a:r>
            <a:r>
              <a:rPr lang="en-US" altLang="en-US" sz="3600" dirty="0" err="1">
                <a:solidFill>
                  <a:srgbClr val="FF6600"/>
                </a:solidFill>
                <a:latin typeface="Times New Roman" panose="02020603050405020304" pitchFamily="18" charset="0"/>
                <a:cs typeface="Times New Roman" panose="02020603050405020304" pitchFamily="18" charset="0"/>
              </a:rPr>
              <a:t>là</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lớp</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trưởng</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lớp</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mình</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Đây</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là</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bạn</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Nhã</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Hân</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Bạn</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Nhã</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Hân</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là</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học</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sinh</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giỏi</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Toán</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Còn</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bạn</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Hương</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là</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cây</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đơn</a:t>
            </a:r>
            <a:r>
              <a:rPr lang="en-US" altLang="en-US" sz="3600" dirty="0">
                <a:solidFill>
                  <a:srgbClr val="FF6600"/>
                </a:solidFill>
                <a:latin typeface="Times New Roman" panose="02020603050405020304" pitchFamily="18" charset="0"/>
                <a:cs typeface="Times New Roman" panose="02020603050405020304" pitchFamily="18" charset="0"/>
              </a:rPr>
              <a:t> ca </a:t>
            </a:r>
            <a:r>
              <a:rPr lang="en-US" altLang="en-US" sz="3600" dirty="0" err="1">
                <a:solidFill>
                  <a:srgbClr val="FF6600"/>
                </a:solidFill>
                <a:latin typeface="Times New Roman" panose="02020603050405020304" pitchFamily="18" charset="0"/>
                <a:cs typeface="Times New Roman" panose="02020603050405020304" pitchFamily="18" charset="0"/>
              </a:rPr>
              <a:t>của</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lớp</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Còn</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mình</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là</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Hậu</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tổ</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trưởng</a:t>
            </a:r>
            <a:r>
              <a:rPr lang="en-US" altLang="en-US" sz="3600" dirty="0">
                <a:solidFill>
                  <a:srgbClr val="FF6600"/>
                </a:solidFill>
                <a:latin typeface="Times New Roman" panose="02020603050405020304" pitchFamily="18" charset="0"/>
                <a:cs typeface="Times New Roman" panose="02020603050405020304" pitchFamily="18" charset="0"/>
              </a:rPr>
              <a:t> </a:t>
            </a:r>
            <a:r>
              <a:rPr lang="en-US" altLang="en-US" sz="3600" dirty="0" err="1">
                <a:solidFill>
                  <a:srgbClr val="FF6600"/>
                </a:solidFill>
                <a:latin typeface="Times New Roman" panose="02020603050405020304" pitchFamily="18" charset="0"/>
                <a:cs typeface="Times New Roman" panose="02020603050405020304" pitchFamily="18" charset="0"/>
              </a:rPr>
              <a:t>tổ</a:t>
            </a:r>
            <a:r>
              <a:rPr lang="en-US" altLang="en-US" sz="3600" dirty="0">
                <a:solidFill>
                  <a:srgbClr val="FF66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9326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88218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4" descr="2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9045727" y="1144513"/>
            <a:ext cx="2698750" cy="296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3" descr="Related image"/>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09299" y="4742846"/>
            <a:ext cx="3448654" cy="214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GRANS0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31882" flipH="1">
            <a:off x="2750155" y="5034643"/>
            <a:ext cx="1927678" cy="13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12"/>
          <p:cNvSpPr>
            <a:spLocks noChangeArrowheads="1"/>
          </p:cNvSpPr>
          <p:nvPr/>
        </p:nvSpPr>
        <p:spPr bwMode="auto">
          <a:xfrm rot="20058425">
            <a:off x="1201965" y="1026584"/>
            <a:ext cx="8651119" cy="3252107"/>
          </a:xfrm>
          <a:prstGeom prst="cloudCallout">
            <a:avLst>
              <a:gd name="adj1" fmla="val -50167"/>
              <a:gd name="adj2" fmla="val 80569"/>
            </a:avLst>
          </a:prstGeom>
          <a:solidFill>
            <a:srgbClr val="FFFF00"/>
          </a:solidFill>
          <a:ln w="9525">
            <a:solidFill>
              <a:schemeClr val="tx1"/>
            </a:solidFill>
            <a:round/>
            <a:headEnd/>
            <a:tailEnd/>
          </a:ln>
        </p:spPr>
        <p:txBody>
          <a:bodyPr/>
          <a:lstStyle>
            <a:lvl1pPr>
              <a:defRPr sz="3200">
                <a:solidFill>
                  <a:schemeClr val="tx1"/>
                </a:solidFill>
                <a:latin typeface="Times New Roman" panose="02020603050405020304" pitchFamily="18" charset="0"/>
                <a:cs typeface="Arial" panose="020B0604020202020204" pitchFamily="34" charset="0"/>
              </a:defRPr>
            </a:lvl1pPr>
            <a:lvl2pPr marL="742950" indent="-285750">
              <a:defRPr sz="3200">
                <a:solidFill>
                  <a:schemeClr val="tx1"/>
                </a:solidFill>
                <a:latin typeface="Times New Roman" panose="02020603050405020304" pitchFamily="18" charset="0"/>
                <a:cs typeface="Arial" panose="020B0604020202020204" pitchFamily="34" charset="0"/>
              </a:defRPr>
            </a:lvl2pPr>
            <a:lvl3pPr marL="1143000" indent="-228600">
              <a:defRPr sz="3200">
                <a:solidFill>
                  <a:schemeClr val="tx1"/>
                </a:solidFill>
                <a:latin typeface="Times New Roman" panose="02020603050405020304" pitchFamily="18" charset="0"/>
                <a:cs typeface="Arial" panose="020B0604020202020204" pitchFamily="34" charset="0"/>
              </a:defRPr>
            </a:lvl3pPr>
            <a:lvl4pPr marL="1600200" indent="-228600">
              <a:defRPr sz="3200">
                <a:solidFill>
                  <a:schemeClr val="tx1"/>
                </a:solidFill>
                <a:latin typeface="Times New Roman" panose="02020603050405020304" pitchFamily="18" charset="0"/>
                <a:cs typeface="Arial" panose="020B0604020202020204" pitchFamily="34" charset="0"/>
              </a:defRPr>
            </a:lvl4pPr>
            <a:lvl5pPr marL="2057400" indent="-228600">
              <a:defRPr sz="3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cs typeface="Arial" panose="020B0604020202020204" pitchFamily="34" charset="0"/>
              </a:defRPr>
            </a:lvl9pPr>
          </a:lstStyle>
          <a:p>
            <a:pPr algn="ctr"/>
            <a:endParaRPr lang="en-US" altLang="en-US" sz="3810"/>
          </a:p>
        </p:txBody>
      </p:sp>
      <p:sp>
        <p:nvSpPr>
          <p:cNvPr id="5126" name="WordArt 20"/>
          <p:cNvSpPr>
            <a:spLocks noChangeArrowheads="1" noChangeShapeType="1" noTextEdit="1"/>
          </p:cNvSpPr>
          <p:nvPr/>
        </p:nvSpPr>
        <p:spPr bwMode="auto">
          <a:xfrm rot="19780082">
            <a:off x="2524881" y="1871738"/>
            <a:ext cx="6430131" cy="1398512"/>
          </a:xfrm>
          <a:prstGeom prst="rect">
            <a:avLst/>
          </a:prstGeom>
        </p:spPr>
        <p:txBody>
          <a:bodyPr wrap="none" fromWordArt="1">
            <a:prstTxWarp prst="textPlain">
              <a:avLst>
                <a:gd name="adj" fmla="val 48574"/>
              </a:avLst>
            </a:prstTxWarp>
          </a:bodyPr>
          <a:lstStyle/>
          <a:p>
            <a:r>
              <a:rPr lang="en-US" sz="3714" kern="10">
                <a:ln w="9525">
                  <a:solidFill>
                    <a:srgbClr val="0000FF"/>
                  </a:solidFill>
                  <a:round/>
                  <a:headEnd/>
                  <a:tailEnd/>
                </a:ln>
                <a:solidFill>
                  <a:srgbClr val="0000CC"/>
                </a:solidFill>
                <a:effectLst>
                  <a:outerShdw dist="45791" dir="2021404" algn="ctr" rotWithShape="0">
                    <a:srgbClr val="B2B2B2">
                      <a:alpha val="79999"/>
                    </a:srgbClr>
                  </a:outerShdw>
                </a:effectLst>
                <a:cs typeface="Times New Roman" panose="02020603050405020304" pitchFamily="18" charset="0"/>
              </a:rPr>
              <a:t>KHỞI ĐỘNG</a:t>
            </a:r>
          </a:p>
        </p:txBody>
      </p:sp>
    </p:spTree>
    <p:extLst>
      <p:ext uri="{BB962C8B-B14F-4D97-AF65-F5344CB8AC3E}">
        <p14:creationId xmlns:p14="http://schemas.microsoft.com/office/powerpoint/2010/main" val="17381560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4"/>
            <a:ext cx="10782300" cy="882364"/>
          </a:xfrm>
        </p:spPr>
        <p:txBody>
          <a:bodyPr>
            <a:normAutofit/>
          </a:bodyPr>
          <a:lstStyle/>
          <a:p>
            <a:r>
              <a:rPr lang="en-US" sz="3600" b="1" i="1" dirty="0">
                <a:solidFill>
                  <a:srgbClr val="FF0000"/>
                </a:solidFill>
                <a:latin typeface="Times New Roman" panose="02020603050405020304" pitchFamily="18" charset="0"/>
                <a:cs typeface="Times New Roman" panose="02020603050405020304" pitchFamily="18" charset="0"/>
              </a:rPr>
              <a:t>Những </a:t>
            </a:r>
            <a:r>
              <a:rPr lang="en-US" sz="3600" b="1" i="1" dirty="0" err="1">
                <a:solidFill>
                  <a:srgbClr val="FF0000"/>
                </a:solidFill>
                <a:latin typeface="Times New Roman" panose="02020603050405020304" pitchFamily="18" charset="0"/>
                <a:cs typeface="Times New Roman" panose="02020603050405020304" pitchFamily="18" charset="0"/>
              </a:rPr>
              <a:t>câu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sau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thuộc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kiểu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câu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09431" y="1162240"/>
            <a:ext cx="9372600" cy="1218539"/>
          </a:xfrm>
        </p:spPr>
        <p:txBody>
          <a:bodyPr/>
          <a:lstStyle/>
          <a:p>
            <a:pPr marL="502920" lvl="0" indent="-457200">
              <a:buFont typeface="+mj-lt"/>
              <a:buAutoNum type="alphaLcPeriod"/>
            </a:pPr>
            <a:r>
              <a:rPr lang="en-US" sz="3200" b="1" dirty="0" err="1">
                <a:solidFill>
                  <a:schemeClr val="tx2"/>
                </a:solidFill>
                <a:latin typeface="Times New Roman" panose="02020603050405020304" pitchFamily="18" charset="0"/>
                <a:cs typeface="Times New Roman" panose="02020603050405020304" pitchFamily="18" charset="0"/>
              </a:rPr>
              <a:t>Cả</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lớp</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em</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đang</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làm</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toán</a:t>
            </a:r>
            <a:r>
              <a:rPr lang="en-US" sz="3200" b="1" dirty="0">
                <a:solidFill>
                  <a:schemeClr val="tx2"/>
                </a:solidFill>
                <a:latin typeface="Times New Roman" panose="02020603050405020304" pitchFamily="18" charset="0"/>
                <a:cs typeface="Times New Roman" panose="02020603050405020304" pitchFamily="18" charset="0"/>
              </a:rPr>
              <a:t>.</a:t>
            </a:r>
          </a:p>
          <a:p>
            <a:pPr marL="502920" lvl="0" indent="-457200">
              <a:buFont typeface="+mj-lt"/>
              <a:buAutoNum type="alphaLcPeriod"/>
            </a:pPr>
            <a:r>
              <a:rPr lang="en-US" sz="3200" b="1" dirty="0" err="1">
                <a:solidFill>
                  <a:schemeClr val="tx2"/>
                </a:solidFill>
                <a:latin typeface="Times New Roman" panose="02020603050405020304" pitchFamily="18" charset="0"/>
                <a:cs typeface="Times New Roman" panose="02020603050405020304" pitchFamily="18" charset="0"/>
              </a:rPr>
              <a:t>Bầu</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trời</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mùa</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thu</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trong</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xanh</a:t>
            </a:r>
            <a:r>
              <a:rPr lang="en-US" sz="3200" b="1" dirty="0">
                <a:solidFill>
                  <a:schemeClr val="tx2"/>
                </a:solidFill>
                <a:latin typeface="Times New Roman" panose="02020603050405020304" pitchFamily="18" charset="0"/>
                <a:cs typeface="Times New Roman" panose="02020603050405020304" pitchFamily="18" charset="0"/>
              </a:rPr>
              <a:t>.</a:t>
            </a:r>
          </a:p>
          <a:p>
            <a:pPr marL="502920" indent="-457200">
              <a:buFont typeface="+mj-lt"/>
              <a:buAutoNum type="alphaLcPeriod"/>
            </a:pPr>
            <a:endParaRPr lang="en-US" dirty="0"/>
          </a:p>
        </p:txBody>
      </p:sp>
      <p:cxnSp>
        <p:nvCxnSpPr>
          <p:cNvPr id="7" name="Straight Connector 6">
            <a:extLst>
              <a:ext uri="{FF2B5EF4-FFF2-40B4-BE49-F238E27FC236}">
                <a16:creationId xmlns:a16="http://schemas.microsoft.com/office/drawing/2014/main" id="{B6905881-E8C2-47ED-8F3D-89BB0D20E17F}"/>
              </a:ext>
            </a:extLst>
          </p:cNvPr>
          <p:cNvCxnSpPr>
            <a:cxnSpLocks/>
          </p:cNvCxnSpPr>
          <p:nvPr/>
        </p:nvCxnSpPr>
        <p:spPr>
          <a:xfrm>
            <a:off x="2009431" y="4075043"/>
            <a:ext cx="1449386"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9" name="Straight Connector 8">
            <a:extLst>
              <a:ext uri="{FF2B5EF4-FFF2-40B4-BE49-F238E27FC236}">
                <a16:creationId xmlns:a16="http://schemas.microsoft.com/office/drawing/2014/main" id="{FB6F9AFB-DE2C-459C-ABC8-527117ADDD76}"/>
              </a:ext>
            </a:extLst>
          </p:cNvPr>
          <p:cNvCxnSpPr>
            <a:cxnSpLocks/>
          </p:cNvCxnSpPr>
          <p:nvPr/>
        </p:nvCxnSpPr>
        <p:spPr>
          <a:xfrm>
            <a:off x="3617843" y="4075043"/>
            <a:ext cx="2226366"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E580CFF9-C1A3-46B1-9815-858690517954}"/>
              </a:ext>
            </a:extLst>
          </p:cNvPr>
          <p:cNvCxnSpPr>
            <a:cxnSpLocks/>
          </p:cNvCxnSpPr>
          <p:nvPr/>
        </p:nvCxnSpPr>
        <p:spPr>
          <a:xfrm flipH="1">
            <a:off x="3528391" y="3698680"/>
            <a:ext cx="89452" cy="477079"/>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9D5F142C-5EAC-46CA-B927-41F1B7853065}"/>
              </a:ext>
            </a:extLst>
          </p:cNvPr>
          <p:cNvCxnSpPr>
            <a:cxnSpLocks/>
          </p:cNvCxnSpPr>
          <p:nvPr/>
        </p:nvCxnSpPr>
        <p:spPr>
          <a:xfrm flipH="1">
            <a:off x="9263509" y="3698679"/>
            <a:ext cx="89452" cy="477079"/>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6F6D5246-A691-4EED-9BFB-1A62C689FCB0}"/>
              </a:ext>
            </a:extLst>
          </p:cNvPr>
          <p:cNvCxnSpPr>
            <a:cxnSpLocks/>
          </p:cNvCxnSpPr>
          <p:nvPr/>
        </p:nvCxnSpPr>
        <p:spPr>
          <a:xfrm>
            <a:off x="6695731" y="4075043"/>
            <a:ext cx="2488026"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A3DB761D-A46D-40E6-98F5-6EAF2247FAE7}"/>
              </a:ext>
            </a:extLst>
          </p:cNvPr>
          <p:cNvCxnSpPr>
            <a:cxnSpLocks/>
          </p:cNvCxnSpPr>
          <p:nvPr/>
        </p:nvCxnSpPr>
        <p:spPr>
          <a:xfrm>
            <a:off x="9352961" y="4075043"/>
            <a:ext cx="1677817" cy="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8922A21A-16B0-4449-8A82-441EBF576FDD}"/>
              </a:ext>
            </a:extLst>
          </p:cNvPr>
          <p:cNvSpPr txBox="1"/>
          <p:nvPr/>
        </p:nvSpPr>
        <p:spPr>
          <a:xfrm>
            <a:off x="1857514" y="3587432"/>
            <a:ext cx="4502426" cy="800219"/>
          </a:xfrm>
          <a:prstGeom prst="rect">
            <a:avLst/>
          </a:prstGeom>
          <a:noFill/>
        </p:spPr>
        <p:txBody>
          <a:bodyPr wrap="square" rtlCol="0">
            <a:spAutoFit/>
          </a:bodyPr>
          <a:lstStyle/>
          <a:p>
            <a:r>
              <a:rPr lang="en-US" sz="2800" b="1" dirty="0" err="1">
                <a:solidFill>
                  <a:schemeClr val="tx2"/>
                </a:solidFill>
                <a:latin typeface="Times New Roman" panose="02020603050405020304" pitchFamily="18" charset="0"/>
                <a:cs typeface="Times New Roman" panose="02020603050405020304" pitchFamily="18" charset="0"/>
              </a:rPr>
              <a:t>Cả</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lớp</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em</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đang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làm</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toán</a:t>
            </a:r>
            <a:r>
              <a:rPr lang="en-US" sz="2800" b="1" dirty="0">
                <a:solidFill>
                  <a:schemeClr val="tx2"/>
                </a:solidFill>
                <a:latin typeface="Times New Roman" panose="02020603050405020304" pitchFamily="18" charset="0"/>
                <a:cs typeface="Times New Roman" panose="02020603050405020304" pitchFamily="18" charset="0"/>
              </a:rPr>
              <a:t>.</a:t>
            </a:r>
          </a:p>
          <a:p>
            <a:endParaRPr lang="en-US" dirty="0"/>
          </a:p>
        </p:txBody>
      </p:sp>
      <p:sp>
        <p:nvSpPr>
          <p:cNvPr id="6" name="TextBox 5">
            <a:extLst>
              <a:ext uri="{FF2B5EF4-FFF2-40B4-BE49-F238E27FC236}">
                <a16:creationId xmlns:a16="http://schemas.microsoft.com/office/drawing/2014/main" id="{48949278-3561-4827-8994-175789E2C203}"/>
              </a:ext>
            </a:extLst>
          </p:cNvPr>
          <p:cNvSpPr txBox="1"/>
          <p:nvPr/>
        </p:nvSpPr>
        <p:spPr>
          <a:xfrm>
            <a:off x="6511857" y="3561901"/>
            <a:ext cx="5496269" cy="523220"/>
          </a:xfrm>
          <a:prstGeom prst="rect">
            <a:avLst/>
          </a:prstGeom>
          <a:noFill/>
        </p:spPr>
        <p:txBody>
          <a:bodyPr wrap="square" rtlCol="0">
            <a:spAutoFit/>
          </a:bodyPr>
          <a:lstStyle/>
          <a:p>
            <a:r>
              <a:rPr lang="en-US" sz="2800" b="1" dirty="0" err="1">
                <a:solidFill>
                  <a:schemeClr val="tx2"/>
                </a:solidFill>
                <a:latin typeface="Times New Roman" panose="02020603050405020304" pitchFamily="18" charset="0"/>
                <a:cs typeface="Times New Roman" panose="02020603050405020304" pitchFamily="18" charset="0"/>
              </a:rPr>
              <a:t>Bầu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trời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mùa</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trong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xanh</a:t>
            </a:r>
            <a:r>
              <a:rPr lang="en-US" sz="2800" b="1" dirty="0">
                <a:solidFill>
                  <a:schemeClr val="tx2"/>
                </a:solidFill>
                <a:latin typeface="Times New Roman" panose="02020603050405020304" pitchFamily="18" charset="0"/>
                <a:cs typeface="Times New Roman" panose="02020603050405020304" pitchFamily="18" charset="0"/>
              </a:rPr>
              <a:t>.</a:t>
            </a:r>
          </a:p>
        </p:txBody>
      </p:sp>
      <p:sp>
        <p:nvSpPr>
          <p:cNvPr id="8" name="Callout: Bent Line 7">
            <a:extLst>
              <a:ext uri="{FF2B5EF4-FFF2-40B4-BE49-F238E27FC236}">
                <a16:creationId xmlns:a16="http://schemas.microsoft.com/office/drawing/2014/main" id="{5946D574-3FC4-4F50-A752-F9D22C91F4CC}"/>
              </a:ext>
            </a:extLst>
          </p:cNvPr>
          <p:cNvSpPr/>
          <p:nvPr/>
        </p:nvSpPr>
        <p:spPr>
          <a:xfrm>
            <a:off x="9452114" y="2387083"/>
            <a:ext cx="2276060" cy="652007"/>
          </a:xfrm>
          <a:prstGeom prst="borderCallout2">
            <a:avLst>
              <a:gd name="adj1" fmla="val 18750"/>
              <a:gd name="adj2" fmla="val -8333"/>
              <a:gd name="adj3" fmla="val 18750"/>
              <a:gd name="adj4" fmla="val -16667"/>
              <a:gd name="adj5" fmla="val 171951"/>
              <a:gd name="adj6" fmla="val -37060"/>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C00000"/>
                </a:solidFill>
                <a:latin typeface="Times New Roman" panose="02020603050405020304" pitchFamily="18" charset="0"/>
                <a:cs typeface="Times New Roman" panose="02020603050405020304" pitchFamily="18" charset="0"/>
              </a:rPr>
              <a:t>Câu</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kể</a:t>
            </a:r>
            <a:r>
              <a:rPr lang="en-US" sz="2000" b="1" dirty="0">
                <a:solidFill>
                  <a:srgbClr val="C00000"/>
                </a:solidFill>
                <a:latin typeface="Times New Roman" panose="02020603050405020304" pitchFamily="18" charset="0"/>
                <a:cs typeface="Times New Roman" panose="02020603050405020304" pitchFamily="18" charset="0"/>
              </a:rPr>
              <a:t> Ai </a:t>
            </a:r>
            <a:r>
              <a:rPr lang="en-US" sz="2000" b="1" dirty="0" err="1">
                <a:solidFill>
                  <a:srgbClr val="C00000"/>
                </a:solidFill>
                <a:latin typeface="Times New Roman" panose="02020603050405020304" pitchFamily="18" charset="0"/>
                <a:cs typeface="Times New Roman" panose="02020603050405020304" pitchFamily="18" charset="0"/>
              </a:rPr>
              <a:t>thế</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nào</a:t>
            </a:r>
            <a:r>
              <a:rPr lang="en-US" sz="2000" b="1" dirty="0">
                <a:solidFill>
                  <a:srgbClr val="C00000"/>
                </a:solidFill>
                <a:latin typeface="Times New Roman" panose="02020603050405020304" pitchFamily="18" charset="0"/>
                <a:cs typeface="Times New Roman" panose="02020603050405020304" pitchFamily="18" charset="0"/>
              </a:rPr>
              <a:t>? </a:t>
            </a:r>
          </a:p>
        </p:txBody>
      </p:sp>
      <p:sp>
        <p:nvSpPr>
          <p:cNvPr id="14" name="Callout: Bent Line 13">
            <a:extLst>
              <a:ext uri="{FF2B5EF4-FFF2-40B4-BE49-F238E27FC236}">
                <a16:creationId xmlns:a16="http://schemas.microsoft.com/office/drawing/2014/main" id="{2118318E-8071-4421-9AC1-B43B97C1D754}"/>
              </a:ext>
            </a:extLst>
          </p:cNvPr>
          <p:cNvSpPr/>
          <p:nvPr/>
        </p:nvSpPr>
        <p:spPr>
          <a:xfrm flipH="1">
            <a:off x="458064" y="2481126"/>
            <a:ext cx="2276060" cy="652007"/>
          </a:xfrm>
          <a:prstGeom prst="borderCallout2">
            <a:avLst>
              <a:gd name="adj1" fmla="val 18750"/>
              <a:gd name="adj2" fmla="val -8333"/>
              <a:gd name="adj3" fmla="val 21799"/>
              <a:gd name="adj4" fmla="val -20160"/>
              <a:gd name="adj5" fmla="val 171951"/>
              <a:gd name="adj6" fmla="val -37060"/>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err="1">
                <a:solidFill>
                  <a:srgbClr val="C00000"/>
                </a:solidFill>
                <a:latin typeface="Times New Roman" panose="02020603050405020304" pitchFamily="18" charset="0"/>
                <a:cs typeface="Times New Roman" panose="02020603050405020304" pitchFamily="18" charset="0"/>
              </a:rPr>
              <a:t>Câu</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kể</a:t>
            </a:r>
            <a:r>
              <a:rPr lang="en-US" sz="2000" b="1" dirty="0">
                <a:solidFill>
                  <a:srgbClr val="C00000"/>
                </a:solidFill>
                <a:latin typeface="Times New Roman" panose="02020603050405020304" pitchFamily="18" charset="0"/>
                <a:cs typeface="Times New Roman" panose="02020603050405020304" pitchFamily="18" charset="0"/>
              </a:rPr>
              <a:t> Ai </a:t>
            </a:r>
            <a:r>
              <a:rPr lang="en-US" sz="2000" b="1" dirty="0" err="1">
                <a:solidFill>
                  <a:srgbClr val="C00000"/>
                </a:solidFill>
                <a:latin typeface="Times New Roman" panose="02020603050405020304" pitchFamily="18" charset="0"/>
                <a:cs typeface="Times New Roman" panose="02020603050405020304" pitchFamily="18" charset="0"/>
              </a:rPr>
              <a:t>làm</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gì</a:t>
            </a:r>
            <a:r>
              <a:rPr lang="en-US" sz="2000" b="1" dirty="0">
                <a:solidFill>
                  <a:srgbClr val="C0000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54629E63-F05A-4871-8093-CDA7B71F699E}"/>
              </a:ext>
            </a:extLst>
          </p:cNvPr>
          <p:cNvSpPr txBox="1"/>
          <p:nvPr/>
        </p:nvSpPr>
        <p:spPr>
          <a:xfrm>
            <a:off x="2119501" y="4162012"/>
            <a:ext cx="370729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 CN		       VN</a:t>
            </a:r>
          </a:p>
        </p:txBody>
      </p:sp>
      <p:sp>
        <p:nvSpPr>
          <p:cNvPr id="12" name="Rectangle 11">
            <a:extLst>
              <a:ext uri="{FF2B5EF4-FFF2-40B4-BE49-F238E27FC236}">
                <a16:creationId xmlns:a16="http://schemas.microsoft.com/office/drawing/2014/main" id="{DD1390B6-AB1B-4C30-B86C-E4172993F5FC}"/>
              </a:ext>
            </a:extLst>
          </p:cNvPr>
          <p:cNvSpPr/>
          <p:nvPr/>
        </p:nvSpPr>
        <p:spPr>
          <a:xfrm>
            <a:off x="7509209" y="4236623"/>
            <a:ext cx="3075965"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CN		       VN</a:t>
            </a:r>
            <a:endParaRPr lang="en-US" sz="2400" dirty="0"/>
          </a:p>
        </p:txBody>
      </p:sp>
    </p:spTree>
    <p:extLst>
      <p:ext uri="{BB962C8B-B14F-4D97-AF65-F5344CB8AC3E}">
        <p14:creationId xmlns:p14="http://schemas.microsoft.com/office/powerpoint/2010/main" val="208392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wipe(down)">
                                      <p:cBhvr>
                                        <p:cTn id="48" dur="580">
                                          <p:stCondLst>
                                            <p:cond delay="0"/>
                                          </p:stCondLst>
                                        </p:cTn>
                                        <p:tgtEl>
                                          <p:spTgt spid="5">
                                            <p:txEl>
                                              <p:pRg st="0" end="0"/>
                                            </p:txEl>
                                          </p:spTgt>
                                        </p:tgtEl>
                                      </p:cBhvr>
                                    </p:animEffect>
                                    <p:anim calcmode="lin" valueType="num">
                                      <p:cBhvr>
                                        <p:cTn id="49"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xEl>
                                              <p:pRg st="0" end="0"/>
                                            </p:txEl>
                                          </p:spTgt>
                                        </p:tgtEl>
                                      </p:cBhvr>
                                      <p:to x="100000" y="60000"/>
                                    </p:animScale>
                                    <p:animScale>
                                      <p:cBhvr>
                                        <p:cTn id="55" dur="166" decel="50000">
                                          <p:stCondLst>
                                            <p:cond delay="676"/>
                                          </p:stCondLst>
                                        </p:cTn>
                                        <p:tgtEl>
                                          <p:spTgt spid="5">
                                            <p:txEl>
                                              <p:pRg st="0" end="0"/>
                                            </p:txEl>
                                          </p:spTgt>
                                        </p:tgtEl>
                                      </p:cBhvr>
                                      <p:to x="100000" y="100000"/>
                                    </p:animScale>
                                    <p:animScale>
                                      <p:cBhvr>
                                        <p:cTn id="56" dur="26">
                                          <p:stCondLst>
                                            <p:cond delay="1312"/>
                                          </p:stCondLst>
                                        </p:cTn>
                                        <p:tgtEl>
                                          <p:spTgt spid="5">
                                            <p:txEl>
                                              <p:pRg st="0" end="0"/>
                                            </p:txEl>
                                          </p:spTgt>
                                        </p:tgtEl>
                                      </p:cBhvr>
                                      <p:to x="100000" y="80000"/>
                                    </p:animScale>
                                    <p:animScale>
                                      <p:cBhvr>
                                        <p:cTn id="57" dur="166" decel="50000">
                                          <p:stCondLst>
                                            <p:cond delay="1338"/>
                                          </p:stCondLst>
                                        </p:cTn>
                                        <p:tgtEl>
                                          <p:spTgt spid="5">
                                            <p:txEl>
                                              <p:pRg st="0" end="0"/>
                                            </p:txEl>
                                          </p:spTgt>
                                        </p:tgtEl>
                                      </p:cBhvr>
                                      <p:to x="100000" y="100000"/>
                                    </p:animScale>
                                    <p:animScale>
                                      <p:cBhvr>
                                        <p:cTn id="58" dur="26">
                                          <p:stCondLst>
                                            <p:cond delay="1642"/>
                                          </p:stCondLst>
                                        </p:cTn>
                                        <p:tgtEl>
                                          <p:spTgt spid="5">
                                            <p:txEl>
                                              <p:pRg st="0" end="0"/>
                                            </p:txEl>
                                          </p:spTgt>
                                        </p:tgtEl>
                                      </p:cBhvr>
                                      <p:to x="100000" y="90000"/>
                                    </p:animScale>
                                    <p:animScale>
                                      <p:cBhvr>
                                        <p:cTn id="59" dur="166" decel="50000">
                                          <p:stCondLst>
                                            <p:cond delay="1668"/>
                                          </p:stCondLst>
                                        </p:cTn>
                                        <p:tgtEl>
                                          <p:spTgt spid="5">
                                            <p:txEl>
                                              <p:pRg st="0" end="0"/>
                                            </p:txEl>
                                          </p:spTgt>
                                        </p:tgtEl>
                                      </p:cBhvr>
                                      <p:to x="100000" y="100000"/>
                                    </p:animScale>
                                    <p:animScale>
                                      <p:cBhvr>
                                        <p:cTn id="60" dur="26">
                                          <p:stCondLst>
                                            <p:cond delay="1808"/>
                                          </p:stCondLst>
                                        </p:cTn>
                                        <p:tgtEl>
                                          <p:spTgt spid="5">
                                            <p:txEl>
                                              <p:pRg st="0" end="0"/>
                                            </p:txEl>
                                          </p:spTgt>
                                        </p:tgtEl>
                                      </p:cBhvr>
                                      <p:to x="100000" y="95000"/>
                                    </p:animScale>
                                    <p:animScale>
                                      <p:cBhvr>
                                        <p:cTn id="61" dur="166" decel="50000">
                                          <p:stCondLst>
                                            <p:cond delay="1834"/>
                                          </p:stCondLst>
                                        </p:cTn>
                                        <p:tgtEl>
                                          <p:spTgt spid="5">
                                            <p:txEl>
                                              <p:pRg st="0" end="0"/>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20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1000"/>
                                        <p:tgtEl>
                                          <p:spTgt spid="9"/>
                                        </p:tgtEl>
                                      </p:cBhvr>
                                    </p:animEffect>
                                    <p:anim calcmode="lin" valueType="num">
                                      <p:cBhvr>
                                        <p:cTn id="76" dur="1000" fill="hold"/>
                                        <p:tgtEl>
                                          <p:spTgt spid="9"/>
                                        </p:tgtEl>
                                        <p:attrNameLst>
                                          <p:attrName>ppt_x</p:attrName>
                                        </p:attrNameLst>
                                      </p:cBhvr>
                                      <p:tavLst>
                                        <p:tav tm="0">
                                          <p:val>
                                            <p:strVal val="#ppt_x"/>
                                          </p:val>
                                        </p:tav>
                                        <p:tav tm="100000">
                                          <p:val>
                                            <p:strVal val="#ppt_x"/>
                                          </p:val>
                                        </p:tav>
                                      </p:tavLst>
                                    </p:anim>
                                    <p:anim calcmode="lin" valueType="num">
                                      <p:cBhvr>
                                        <p:cTn id="7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3" presetClass="entr" presetSubtype="16" fill="hold" nodeType="clickEffect">
                                  <p:stCondLst>
                                    <p:cond delay="0"/>
                                  </p:stCondLst>
                                  <p:childTnLst>
                                    <p:set>
                                      <p:cBhvr>
                                        <p:cTn id="87" dur="1" fill="hold">
                                          <p:stCondLst>
                                            <p:cond delay="0"/>
                                          </p:stCondLst>
                                        </p:cTn>
                                        <p:tgtEl>
                                          <p:spTgt spid="10">
                                            <p:txEl>
                                              <p:pRg st="0" end="0"/>
                                            </p:txEl>
                                          </p:spTgt>
                                        </p:tgtEl>
                                        <p:attrNameLst>
                                          <p:attrName>style.visibility</p:attrName>
                                        </p:attrNameLst>
                                      </p:cBhvr>
                                      <p:to>
                                        <p:strVal val="visible"/>
                                      </p:to>
                                    </p:set>
                                    <p:animEffect transition="in" filter="plus(in)">
                                      <p:cBhvr>
                                        <p:cTn id="88" dur="2000"/>
                                        <p:tgtEl>
                                          <p:spTgt spid="10">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6">
                                            <p:txEl>
                                              <p:pRg st="0" end="0"/>
                                            </p:txEl>
                                          </p:spTgt>
                                        </p:tgtEl>
                                        <p:attrNameLst>
                                          <p:attrName>style.visibility</p:attrName>
                                        </p:attrNameLst>
                                      </p:cBhvr>
                                      <p:to>
                                        <p:strVal val="visible"/>
                                      </p:to>
                                    </p:set>
                                    <p:anim calcmode="lin" valueType="num">
                                      <p:cBhvr additive="base">
                                        <p:cTn id="9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2" presetClass="entr" presetSubtype="4" fill="hold" grpId="0" nodeType="click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500"/>
                                        <p:tgtEl>
                                          <p:spTgt spid="8"/>
                                        </p:tgtEl>
                                        <p:attrNameLst>
                                          <p:attrName>ppt_y</p:attrName>
                                        </p:attrNameLst>
                                      </p:cBhvr>
                                      <p:tavLst>
                                        <p:tav tm="0">
                                          <p:val>
                                            <p:strVal val="#ppt_y+#ppt_h*1.125000"/>
                                          </p:val>
                                        </p:tav>
                                        <p:tav tm="100000">
                                          <p:val>
                                            <p:strVal val="#ppt_y"/>
                                          </p:val>
                                        </p:tav>
                                      </p:tavLst>
                                    </p:anim>
                                    <p:animEffect transition="in" filter="wipe(up)">
                                      <p:cBhvr>
                                        <p:cTn id="100" dur="500"/>
                                        <p:tgtEl>
                                          <p:spTgt spid="8"/>
                                        </p:tgtEl>
                                      </p:cBhvr>
                                    </p:animEffec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additive="base">
                                        <p:cTn id="105" dur="500" fill="hold"/>
                                        <p:tgtEl>
                                          <p:spTgt spid="15"/>
                                        </p:tgtEl>
                                        <p:attrNameLst>
                                          <p:attrName>ppt_x</p:attrName>
                                        </p:attrNameLst>
                                      </p:cBhvr>
                                      <p:tavLst>
                                        <p:tav tm="0">
                                          <p:val>
                                            <p:strVal val="#ppt_x"/>
                                          </p:val>
                                        </p:tav>
                                        <p:tav tm="100000">
                                          <p:val>
                                            <p:strVal val="#ppt_x"/>
                                          </p:val>
                                        </p:tav>
                                      </p:tavLst>
                                    </p:anim>
                                    <p:anim calcmode="lin" valueType="num">
                                      <p:cBhvr additive="base">
                                        <p:cTn id="10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17"/>
                                        </p:tgtEl>
                                        <p:attrNameLst>
                                          <p:attrName>style.visibility</p:attrName>
                                        </p:attrNameLst>
                                      </p:cBhvr>
                                      <p:to>
                                        <p:strVal val="visible"/>
                                      </p:to>
                                    </p:set>
                                    <p:anim calcmode="lin" valueType="num">
                                      <p:cBhvr additive="base">
                                        <p:cTn id="111" dur="500" fill="hold"/>
                                        <p:tgtEl>
                                          <p:spTgt spid="17"/>
                                        </p:tgtEl>
                                        <p:attrNameLst>
                                          <p:attrName>ppt_x</p:attrName>
                                        </p:attrNameLst>
                                      </p:cBhvr>
                                      <p:tavLst>
                                        <p:tav tm="0">
                                          <p:val>
                                            <p:strVal val="#ppt_x"/>
                                          </p:val>
                                        </p:tav>
                                        <p:tav tm="100000">
                                          <p:val>
                                            <p:strVal val="#ppt_x"/>
                                          </p:val>
                                        </p:tav>
                                      </p:tavLst>
                                    </p:anim>
                                    <p:anim calcmode="lin" valueType="num">
                                      <p:cBhvr additive="base">
                                        <p:cTn id="1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fill="hold"/>
                                        <p:tgtEl>
                                          <p:spTgt spid="13"/>
                                        </p:tgtEl>
                                        <p:attrNameLst>
                                          <p:attrName>ppt_x</p:attrName>
                                        </p:attrNameLst>
                                      </p:cBhvr>
                                      <p:tavLst>
                                        <p:tav tm="0">
                                          <p:val>
                                            <p:strVal val="#ppt_x"/>
                                          </p:val>
                                        </p:tav>
                                        <p:tav tm="100000">
                                          <p:val>
                                            <p:strVal val="#ppt_x"/>
                                          </p:val>
                                        </p:tav>
                                      </p:tavLst>
                                    </p:anim>
                                    <p:anim calcmode="lin" valueType="num">
                                      <p:cBhvr additive="base">
                                        <p:cTn id="1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2"/>
                                        </p:tgtEl>
                                        <p:attrNameLst>
                                          <p:attrName>style.visibility</p:attrName>
                                        </p:attrNameLst>
                                      </p:cBhvr>
                                      <p:to>
                                        <p:strVal val="visible"/>
                                      </p:to>
                                    </p:set>
                                    <p:anim calcmode="lin" valueType="num">
                                      <p:cBhvr additive="base">
                                        <p:cTn id="123" dur="500" fill="hold"/>
                                        <p:tgtEl>
                                          <p:spTgt spid="12"/>
                                        </p:tgtEl>
                                        <p:attrNameLst>
                                          <p:attrName>ppt_x</p:attrName>
                                        </p:attrNameLst>
                                      </p:cBhvr>
                                      <p:tavLst>
                                        <p:tav tm="0">
                                          <p:val>
                                            <p:strVal val="#ppt_x"/>
                                          </p:val>
                                        </p:tav>
                                        <p:tav tm="100000">
                                          <p:val>
                                            <p:strVal val="#ppt_x"/>
                                          </p:val>
                                        </p:tav>
                                      </p:tavLst>
                                    </p:anim>
                                    <p:anim calcmode="lin" valueType="num">
                                      <p:cBhvr additive="base">
                                        <p:cTn id="1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9178"/>
            <a:ext cx="12192000" cy="1590095"/>
          </a:xfrm>
        </p:spPr>
        <p:txBody>
          <a:bodyPr>
            <a:normAutofit fontScale="90000"/>
          </a:bodyPr>
          <a:lstStyle/>
          <a:p>
            <a:pPr algn="ct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u="sng" dirty="0" err="1">
                <a:solidFill>
                  <a:schemeClr val="tx2"/>
                </a:solidFill>
                <a:latin typeface="Times New Roman" panose="02020603050405020304" pitchFamily="18" charset="0"/>
                <a:cs typeface="Times New Roman" panose="02020603050405020304" pitchFamily="18" charset="0"/>
              </a:rPr>
              <a:t>Luyện</a:t>
            </a:r>
            <a:r>
              <a:rPr lang="en-US" sz="4000" u="sng" dirty="0">
                <a:solidFill>
                  <a:schemeClr val="tx2"/>
                </a:solidFill>
                <a:latin typeface="Times New Roman" panose="02020603050405020304" pitchFamily="18" charset="0"/>
                <a:cs typeface="Times New Roman" panose="02020603050405020304" pitchFamily="18" charset="0"/>
              </a:rPr>
              <a:t> </a:t>
            </a:r>
            <a:r>
              <a:rPr lang="en-US" sz="4000" u="sng" dirty="0" err="1">
                <a:solidFill>
                  <a:schemeClr val="tx2"/>
                </a:solidFill>
                <a:latin typeface="Times New Roman" panose="02020603050405020304" pitchFamily="18" charset="0"/>
                <a:cs typeface="Times New Roman" panose="02020603050405020304" pitchFamily="18" charset="0"/>
              </a:rPr>
              <a:t>từ</a:t>
            </a:r>
            <a:r>
              <a:rPr lang="en-US" sz="4000" u="sng" dirty="0">
                <a:solidFill>
                  <a:schemeClr val="tx2"/>
                </a:solidFill>
                <a:latin typeface="Times New Roman" panose="02020603050405020304" pitchFamily="18" charset="0"/>
                <a:cs typeface="Times New Roman" panose="02020603050405020304" pitchFamily="18" charset="0"/>
              </a:rPr>
              <a:t> </a:t>
            </a:r>
            <a:r>
              <a:rPr lang="en-US" sz="4000" u="sng" dirty="0" err="1">
                <a:solidFill>
                  <a:schemeClr val="tx2"/>
                </a:solidFill>
                <a:latin typeface="Times New Roman" panose="02020603050405020304" pitchFamily="18" charset="0"/>
                <a:cs typeface="Times New Roman" panose="02020603050405020304" pitchFamily="18" charset="0"/>
              </a:rPr>
              <a:t>và</a:t>
            </a:r>
            <a:r>
              <a:rPr lang="en-US" sz="4000" u="sng" dirty="0">
                <a:solidFill>
                  <a:schemeClr val="tx2"/>
                </a:solidFill>
                <a:latin typeface="Times New Roman" panose="02020603050405020304" pitchFamily="18" charset="0"/>
                <a:cs typeface="Times New Roman" panose="02020603050405020304" pitchFamily="18" charset="0"/>
              </a:rPr>
              <a:t> </a:t>
            </a:r>
            <a:r>
              <a:rPr lang="en-US" sz="4000" u="sng" dirty="0" err="1">
                <a:solidFill>
                  <a:schemeClr val="tx2"/>
                </a:solidFill>
                <a:latin typeface="Times New Roman" panose="02020603050405020304" pitchFamily="18" charset="0"/>
                <a:cs typeface="Times New Roman" panose="02020603050405020304" pitchFamily="18" charset="0"/>
              </a:rPr>
              <a:t>câu</a:t>
            </a:r>
            <a:br>
              <a:rPr lang="en-US" sz="40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US" sz="5300" b="1" dirty="0" err="1">
                <a:solidFill>
                  <a:srgbClr val="FF0000"/>
                </a:solidFill>
                <a:latin typeface="Times New Roman" panose="02020603050405020304" pitchFamily="18" charset="0"/>
                <a:cs typeface="Times New Roman" panose="02020603050405020304" pitchFamily="18" charset="0"/>
              </a:rPr>
              <a:t>Câu</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kể</a:t>
            </a:r>
            <a:r>
              <a:rPr lang="en-US" sz="5300" b="1" dirty="0">
                <a:solidFill>
                  <a:srgbClr val="FF0000"/>
                </a:solidFill>
                <a:latin typeface="Times New Roman" panose="02020603050405020304" pitchFamily="18" charset="0"/>
                <a:cs typeface="Times New Roman" panose="02020603050405020304" pitchFamily="18" charset="0"/>
              </a:rPr>
              <a:t> Ai </a:t>
            </a:r>
            <a:r>
              <a:rPr lang="en-US" sz="5300" b="1" dirty="0" err="1">
                <a:solidFill>
                  <a:srgbClr val="FF0000"/>
                </a:solidFill>
                <a:latin typeface="Times New Roman" panose="02020603050405020304" pitchFamily="18" charset="0"/>
                <a:cs typeface="Times New Roman" panose="02020603050405020304" pitchFamily="18" charset="0"/>
              </a:rPr>
              <a:t>là</a:t>
            </a:r>
            <a:r>
              <a:rPr lang="en-US" sz="5300" b="1" dirty="0">
                <a:solidFill>
                  <a:srgbClr val="FF0000"/>
                </a:solidFill>
                <a:latin typeface="Times New Roman" panose="02020603050405020304" pitchFamily="18" charset="0"/>
                <a:cs typeface="Times New Roman" panose="02020603050405020304" pitchFamily="18" charset="0"/>
              </a:rPr>
              <a:t> </a:t>
            </a:r>
            <a:r>
              <a:rPr lang="en-US" sz="5300" b="1" dirty="0" err="1">
                <a:solidFill>
                  <a:srgbClr val="FF0000"/>
                </a:solidFill>
                <a:latin typeface="Times New Roman" panose="02020603050405020304" pitchFamily="18" charset="0"/>
                <a:cs typeface="Times New Roman" panose="02020603050405020304" pitchFamily="18" charset="0"/>
              </a:rPr>
              <a:t>gì</a:t>
            </a:r>
            <a:r>
              <a:rPr lang="en-US" sz="5300" b="1" dirty="0">
                <a:solidFill>
                  <a:srgbClr val="FF0000"/>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0" y="-14084"/>
            <a:ext cx="12192000" cy="625996"/>
          </a:xfrm>
        </p:spPr>
        <p:txBody>
          <a:bodyPr>
            <a:normAutofit/>
          </a:bodyPr>
          <a:lstStyle/>
          <a:p>
            <a:pPr algn="ctr"/>
            <a:r>
              <a:rPr lang="en-US" sz="3600" dirty="0" err="1">
                <a:solidFill>
                  <a:schemeClr val="tx2"/>
                </a:solidFill>
                <a:latin typeface="Times New Roman" panose="02020603050405020304" pitchFamily="18" charset="0"/>
                <a:cs typeface="Times New Roman" panose="02020603050405020304" pitchFamily="18" charset="0"/>
              </a:rPr>
              <a:t>Thứ</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ba</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ngày</a:t>
            </a:r>
            <a:r>
              <a:rPr lang="en-US" sz="3600" dirty="0">
                <a:solidFill>
                  <a:schemeClr val="tx2"/>
                </a:solidFill>
                <a:latin typeface="Times New Roman" panose="02020603050405020304" pitchFamily="18" charset="0"/>
                <a:cs typeface="Times New Roman" panose="02020603050405020304" pitchFamily="18" charset="0"/>
              </a:rPr>
              <a:t> 1 </a:t>
            </a:r>
            <a:r>
              <a:rPr lang="en-US" sz="3600" dirty="0" err="1">
                <a:solidFill>
                  <a:schemeClr val="tx2"/>
                </a:solidFill>
                <a:latin typeface="Times New Roman" panose="02020603050405020304" pitchFamily="18" charset="0"/>
                <a:cs typeface="Times New Roman" panose="02020603050405020304" pitchFamily="18" charset="0"/>
              </a:rPr>
              <a:t>tháng</a:t>
            </a:r>
            <a:r>
              <a:rPr lang="en-US" sz="3600" dirty="0">
                <a:solidFill>
                  <a:schemeClr val="tx2"/>
                </a:solidFill>
                <a:latin typeface="Times New Roman" panose="02020603050405020304" pitchFamily="18" charset="0"/>
                <a:cs typeface="Times New Roman" panose="02020603050405020304" pitchFamily="18" charset="0"/>
              </a:rPr>
              <a:t> 3 </a:t>
            </a:r>
            <a:r>
              <a:rPr lang="en-US" sz="3600" dirty="0" err="1">
                <a:solidFill>
                  <a:schemeClr val="tx2"/>
                </a:solidFill>
                <a:latin typeface="Times New Roman" panose="02020603050405020304" pitchFamily="18" charset="0"/>
                <a:cs typeface="Times New Roman" panose="02020603050405020304" pitchFamily="18" charset="0"/>
              </a:rPr>
              <a:t>năm</a:t>
            </a:r>
            <a:r>
              <a:rPr lang="en-US" sz="3600" dirty="0">
                <a:solidFill>
                  <a:schemeClr val="tx2"/>
                </a:solidFill>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427456847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0" cy="672548"/>
          </a:xfrm>
        </p:spPr>
        <p:txBody>
          <a:bodyPr/>
          <a:lstStyle/>
          <a:p>
            <a:r>
              <a:rPr lang="en-US" b="1" dirty="0">
                <a:latin typeface="Times New Roman" panose="02020603050405020304" pitchFamily="18" charset="0"/>
                <a:cs typeface="Times New Roman" panose="02020603050405020304" pitchFamily="18" charset="0"/>
              </a:rPr>
              <a:t>I. </a:t>
            </a:r>
            <a:r>
              <a:rPr lang="en-US" b="1" dirty="0" err="1">
                <a:latin typeface="Times New Roman" panose="02020603050405020304" pitchFamily="18" charset="0"/>
                <a:cs typeface="Times New Roman" panose="02020603050405020304" pitchFamily="18" charset="0"/>
              </a:rPr>
              <a:t>Nhận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xét</a:t>
            </a:r>
            <a:r>
              <a:rPr lang="en-US"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sz="half" idx="1"/>
          </p:nvPr>
        </p:nvSpPr>
        <p:spPr>
          <a:xfrm>
            <a:off x="658431" y="784813"/>
            <a:ext cx="10875135" cy="4114800"/>
          </a:xfrm>
        </p:spPr>
        <p:txBody>
          <a:bodyPr>
            <a:noAutofit/>
          </a:bodyPr>
          <a:lstStyle/>
          <a:p>
            <a:pPr marL="44450" indent="412750" algn="just">
              <a:lnSpc>
                <a:spcPct val="200000"/>
              </a:lnSpc>
              <a:spcBef>
                <a:spcPts val="0"/>
              </a:spcBef>
              <a:buNone/>
            </a:pPr>
            <a:r>
              <a:rPr lang="en-US" sz="2800" dirty="0" err="1">
                <a:solidFill>
                  <a:schemeClr val="tx2"/>
                </a:solidFill>
                <a:latin typeface="Times New Roman" panose="02020603050405020304" pitchFamily="18" charset="0"/>
                <a:cs typeface="Times New Roman" panose="02020603050405020304" pitchFamily="18" charset="0"/>
              </a:rPr>
              <a:t>Hôm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ấy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cô</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giáo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dẫn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một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bạn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gái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lớp</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và</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nói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với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chúng</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tôi</a:t>
            </a:r>
            <a:r>
              <a:rPr lang="en-US" sz="2800"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Đây</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là</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Diệu</a:t>
            </a:r>
            <a:r>
              <a:rPr lang="en-US" sz="2800" b="1" i="1" dirty="0">
                <a:solidFill>
                  <a:schemeClr val="tx2"/>
                </a:solidFill>
                <a:latin typeface="Times New Roman" panose="02020603050405020304" pitchFamily="18" charset="0"/>
                <a:cs typeface="Times New Roman" panose="02020603050405020304" pitchFamily="18" charset="0"/>
              </a:rPr>
              <a:t> Chi, </a:t>
            </a:r>
            <a:r>
              <a:rPr lang="en-US" sz="2800" b="1" i="1" dirty="0" err="1">
                <a:solidFill>
                  <a:schemeClr val="tx2"/>
                </a:solidFill>
                <a:latin typeface="Times New Roman" panose="02020603050405020304" pitchFamily="18" charset="0"/>
                <a:cs typeface="Times New Roman" panose="02020603050405020304" pitchFamily="18" charset="0"/>
              </a:rPr>
              <a:t>bạn</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mới</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của</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lớp</a:t>
            </a:r>
            <a:r>
              <a:rPr lang="en-US" sz="2800" b="1" i="1" dirty="0">
                <a:solidFill>
                  <a:schemeClr val="tx2"/>
                </a:solidFill>
                <a:latin typeface="Times New Roman" panose="02020603050405020304" pitchFamily="18" charset="0"/>
                <a:cs typeface="Times New Roman" panose="02020603050405020304" pitchFamily="18" charset="0"/>
              </a:rPr>
              <a:t> ta. </a:t>
            </a:r>
            <a:r>
              <a:rPr lang="en-US" sz="2800" b="1" i="1" dirty="0" err="1">
                <a:solidFill>
                  <a:schemeClr val="tx2"/>
                </a:solidFill>
                <a:latin typeface="Times New Roman" panose="02020603050405020304" pitchFamily="18" charset="0"/>
                <a:cs typeface="Times New Roman" panose="02020603050405020304" pitchFamily="18" charset="0"/>
              </a:rPr>
              <a:t>Bạn</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Diệu</a:t>
            </a:r>
            <a:r>
              <a:rPr lang="en-US" sz="2800" b="1" i="1" dirty="0">
                <a:solidFill>
                  <a:schemeClr val="tx2"/>
                </a:solidFill>
                <a:latin typeface="Times New Roman" panose="02020603050405020304" pitchFamily="18" charset="0"/>
                <a:cs typeface="Times New Roman" panose="02020603050405020304" pitchFamily="18" charset="0"/>
              </a:rPr>
              <a:t> Chi </a:t>
            </a:r>
            <a:r>
              <a:rPr lang="en-US" sz="2800" b="1" i="1" dirty="0" err="1">
                <a:solidFill>
                  <a:schemeClr val="tx2"/>
                </a:solidFill>
                <a:latin typeface="Times New Roman" panose="02020603050405020304" pitchFamily="18" charset="0"/>
                <a:cs typeface="Times New Roman" panose="02020603050405020304" pitchFamily="18" charset="0"/>
              </a:rPr>
              <a:t>là</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học</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sinh</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cũ</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của</a:t>
            </a:r>
            <a:r>
              <a:rPr lang="en-US" sz="2800" b="1" i="1" dirty="0">
                <a:solidFill>
                  <a:schemeClr val="tx2"/>
                </a:solidFill>
                <a:latin typeface="Times New Roman" panose="02020603050405020304" pitchFamily="18" charset="0"/>
                <a:cs typeface="Times New Roman" panose="02020603050405020304" pitchFamily="18" charset="0"/>
              </a:rPr>
              <a:t> Tr</a:t>
            </a:r>
            <a:r>
              <a:rPr lang="vi-VN" sz="2800" b="1" i="1" dirty="0">
                <a:solidFill>
                  <a:schemeClr val="tx2"/>
                </a:solidFill>
                <a:latin typeface="Times New Roman" panose="02020603050405020304" pitchFamily="18" charset="0"/>
                <a:cs typeface="Times New Roman" panose="02020603050405020304" pitchFamily="18" charset="0"/>
              </a:rPr>
              <a:t>ư</a:t>
            </a:r>
            <a:r>
              <a:rPr lang="en-US" sz="2800" b="1" i="1" dirty="0" err="1">
                <a:solidFill>
                  <a:schemeClr val="tx2"/>
                </a:solidFill>
                <a:latin typeface="Times New Roman" panose="02020603050405020304" pitchFamily="18" charset="0"/>
                <a:cs typeface="Times New Roman" panose="02020603050405020304" pitchFamily="18" charset="0"/>
              </a:rPr>
              <a:t>ờng</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Tiểu</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học</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Thành</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Công</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Bạn</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ấy</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là</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một</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họa</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sĩ</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nhỏ</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b="1" i="1" dirty="0" err="1">
                <a:solidFill>
                  <a:schemeClr val="tx2"/>
                </a:solidFill>
                <a:latin typeface="Times New Roman" panose="02020603050405020304" pitchFamily="18" charset="0"/>
                <a:cs typeface="Times New Roman" panose="02020603050405020304" pitchFamily="18" charset="0"/>
              </a:rPr>
              <a:t>đấy</a:t>
            </a:r>
            <a:r>
              <a:rPr lang="en-US" sz="2800" b="1" i="1"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Các</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em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hãy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làm</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quen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với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nhau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Cả</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lớp</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tôi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vỗ</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tay</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rào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rào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đón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chào</a:t>
            </a:r>
            <a:r>
              <a:rPr lang="en-US" sz="2800" dirty="0">
                <a:solidFill>
                  <a:schemeClr val="tx2"/>
                </a:solidFill>
                <a:latin typeface="Times New Roman" panose="02020603050405020304" pitchFamily="18" charset="0"/>
                <a:cs typeface="Times New Roman" panose="02020603050405020304" pitchFamily="18" charset="0"/>
              </a:rPr>
              <a:t> ng</a:t>
            </a:r>
            <a:r>
              <a:rPr lang="vi-VN" sz="2800" dirty="0">
                <a:solidFill>
                  <a:schemeClr val="tx2"/>
                </a:solidFill>
                <a:latin typeface="Times New Roman" panose="02020603050405020304" pitchFamily="18" charset="0"/>
                <a:cs typeface="Times New Roman" panose="02020603050405020304" pitchFamily="18" charset="0"/>
              </a:rPr>
              <a:t>ư</a:t>
            </a:r>
            <a:r>
              <a:rPr lang="en-US" sz="2800" dirty="0" err="1">
                <a:solidFill>
                  <a:schemeClr val="tx2"/>
                </a:solidFill>
                <a:latin typeface="Times New Roman" panose="02020603050405020304" pitchFamily="18" charset="0"/>
                <a:cs typeface="Times New Roman" panose="02020603050405020304" pitchFamily="18" charset="0"/>
              </a:rPr>
              <a:t>ời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bạn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mới</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Diệu</a:t>
            </a:r>
            <a:r>
              <a:rPr lang="en-US" sz="2800" dirty="0">
                <a:solidFill>
                  <a:schemeClr val="tx2"/>
                </a:solidFill>
                <a:latin typeface="Times New Roman" panose="02020603050405020304" pitchFamily="18" charset="0"/>
                <a:cs typeface="Times New Roman" panose="02020603050405020304" pitchFamily="18" charset="0"/>
              </a:rPr>
              <a:t> Chi </a:t>
            </a:r>
            <a:r>
              <a:rPr lang="en-US" sz="2800" dirty="0" err="1">
                <a:solidFill>
                  <a:schemeClr val="tx2"/>
                </a:solidFill>
                <a:latin typeface="Times New Roman" panose="02020603050405020304" pitchFamily="18" charset="0"/>
                <a:cs typeface="Times New Roman" panose="02020603050405020304" pitchFamily="18" charset="0"/>
              </a:rPr>
              <a:t>bẽn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lẽn</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gật</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đầu</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chào</a:t>
            </a:r>
            <a:r>
              <a:rPr lang="en-US" sz="2800" dirty="0">
                <a:solidFill>
                  <a:schemeClr val="tx2"/>
                </a:solidFill>
                <a:latin typeface="Times New Roman" panose="02020603050405020304" pitchFamily="18" charset="0"/>
                <a:cs typeface="Times New Roman" panose="02020603050405020304" pitchFamily="18" charset="0"/>
              </a:rPr>
              <a:t> </a:t>
            </a:r>
            <a:r>
              <a:rPr lang="en-US" sz="2800" dirty="0" err="1">
                <a:solidFill>
                  <a:schemeClr val="tx2"/>
                </a:solidFill>
                <a:latin typeface="Times New Roman" panose="02020603050405020304" pitchFamily="18" charset="0"/>
                <a:cs typeface="Times New Roman" panose="02020603050405020304" pitchFamily="18" charset="0"/>
              </a:rPr>
              <a:t>lại</a:t>
            </a:r>
            <a:r>
              <a:rPr lang="en-US" sz="2800" dirty="0">
                <a:solidFill>
                  <a:schemeClr val="tx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6616909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628517-32CE-44E6-A1F9-29B7E88C9016}"/>
              </a:ext>
            </a:extLst>
          </p:cNvPr>
          <p:cNvSpPr txBox="1"/>
          <p:nvPr/>
        </p:nvSpPr>
        <p:spPr>
          <a:xfrm>
            <a:off x="3401669" y="4514718"/>
            <a:ext cx="8790331" cy="1569660"/>
          </a:xfrm>
          <a:prstGeom prst="rect">
            <a:avLst/>
          </a:prstGeom>
          <a:noFill/>
        </p:spPr>
        <p:txBody>
          <a:bodyPr wrap="square" rtlCol="0">
            <a:spAutoFit/>
          </a:bodyPr>
          <a:lstStyle/>
          <a:p>
            <a:pPr algn="just"/>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Giới</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thiệu</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cho</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biết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một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vài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thông</a:t>
            </a:r>
            <a:r>
              <a:rPr lang="en-US" sz="2400" dirty="0">
                <a:solidFill>
                  <a:schemeClr val="tx2"/>
                </a:solidFill>
                <a:latin typeface="Times New Roman" panose="02020603050405020304" pitchFamily="18" charset="0"/>
                <a:cs typeface="Times New Roman" panose="02020603050405020304" pitchFamily="18" charset="0"/>
              </a:rPr>
              <a:t> tin </a:t>
            </a:r>
            <a:r>
              <a:rPr lang="en-US" sz="2400" dirty="0" err="1">
                <a:solidFill>
                  <a:schemeClr val="tx2"/>
                </a:solidFill>
                <a:latin typeface="Times New Roman" panose="02020603050405020304" pitchFamily="18" charset="0"/>
                <a:cs typeface="Times New Roman" panose="02020603050405020304" pitchFamily="18" charset="0"/>
              </a:rPr>
              <a:t>cơ</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bản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cần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thiết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về</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một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người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một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sự</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vật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một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sự</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việc</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nào</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đó</a:t>
            </a:r>
            <a:r>
              <a:rPr lang="en-US" sz="2400" dirty="0">
                <a:solidFill>
                  <a:schemeClr val="tx2"/>
                </a:solidFill>
                <a:latin typeface="Times New Roman" panose="02020603050405020304" pitchFamily="18" charset="0"/>
                <a:cs typeface="Times New Roman" panose="02020603050405020304" pitchFamily="18" charset="0"/>
              </a:rPr>
              <a:t>.</a:t>
            </a:r>
          </a:p>
          <a:p>
            <a:pPr algn="just"/>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Nhận</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định</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Đưa</a:t>
            </a:r>
            <a:r>
              <a:rPr lang="en-US" sz="2400" dirty="0">
                <a:solidFill>
                  <a:schemeClr val="tx2"/>
                </a:solidFill>
                <a:latin typeface="Times New Roman" panose="02020603050405020304" pitchFamily="18" charset="0"/>
                <a:cs typeface="Times New Roman" panose="02020603050405020304" pitchFamily="18" charset="0"/>
              </a:rPr>
              <a:t> ra ý </a:t>
            </a:r>
            <a:r>
              <a:rPr lang="en-US" sz="2400" dirty="0" err="1">
                <a:solidFill>
                  <a:schemeClr val="tx2"/>
                </a:solidFill>
                <a:latin typeface="Times New Roman" panose="02020603050405020304" pitchFamily="18" charset="0"/>
                <a:cs typeface="Times New Roman" panose="02020603050405020304" pitchFamily="18" charset="0"/>
              </a:rPr>
              <a:t>kiến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nhận</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xét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đánh</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giá</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về</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một</a:t>
            </a:r>
            <a:r>
              <a:rPr lang="en-US" sz="2400" dirty="0">
                <a:solidFill>
                  <a:schemeClr val="tx2"/>
                </a:solidFill>
                <a:latin typeface="Times New Roman" panose="02020603050405020304" pitchFamily="18" charset="0"/>
                <a:cs typeface="Times New Roman" panose="02020603050405020304" pitchFamily="18" charset="0"/>
              </a:rPr>
              <a:t> ng</a:t>
            </a:r>
            <a:r>
              <a:rPr lang="vi-VN" sz="2400" dirty="0">
                <a:solidFill>
                  <a:schemeClr val="tx2"/>
                </a:solidFill>
                <a:latin typeface="Times New Roman" panose="02020603050405020304" pitchFamily="18" charset="0"/>
                <a:cs typeface="Times New Roman" panose="02020603050405020304" pitchFamily="18" charset="0"/>
              </a:rPr>
              <a:t>ư</a:t>
            </a:r>
            <a:r>
              <a:rPr lang="en-US" sz="2400" dirty="0" err="1">
                <a:solidFill>
                  <a:schemeClr val="tx2"/>
                </a:solidFill>
                <a:latin typeface="Times New Roman" panose="02020603050405020304" pitchFamily="18" charset="0"/>
                <a:cs typeface="Times New Roman" panose="02020603050405020304" pitchFamily="18" charset="0"/>
              </a:rPr>
              <a:t>ời</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một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sự</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vật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một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sự</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việc</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nào</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đó</a:t>
            </a:r>
            <a:r>
              <a:rPr lang="en-US" sz="2400" dirty="0">
                <a:solidFill>
                  <a:schemeClr val="tx2"/>
                </a:solidFill>
                <a:latin typeface="Times New Roman" panose="02020603050405020304" pitchFamily="18" charset="0"/>
                <a:cs typeface="Times New Roman" panose="02020603050405020304" pitchFamily="18" charset="0"/>
              </a:rPr>
              <a:t>.</a:t>
            </a:r>
          </a:p>
        </p:txBody>
      </p:sp>
      <p:sp>
        <p:nvSpPr>
          <p:cNvPr id="7" name="Title 1">
            <a:extLst>
              <a:ext uri="{FF2B5EF4-FFF2-40B4-BE49-F238E27FC236}">
                <a16:creationId xmlns:a16="http://schemas.microsoft.com/office/drawing/2014/main" id="{0F7EA116-7C57-48F0-A68A-F64821B4A4AB}"/>
              </a:ext>
            </a:extLst>
          </p:cNvPr>
          <p:cNvSpPr>
            <a:spLocks noGrp="1"/>
          </p:cNvSpPr>
          <p:nvPr>
            <p:ph type="title"/>
          </p:nvPr>
        </p:nvSpPr>
        <p:spPr>
          <a:xfrm>
            <a:off x="0" y="11161"/>
            <a:ext cx="12192000" cy="977348"/>
          </a:xfrm>
        </p:spPr>
        <p:txBody>
          <a:bodyPr>
            <a:normAutofit fontScale="90000"/>
          </a:bodyPr>
          <a:lstStyle/>
          <a:p>
            <a:pPr algn="just"/>
            <a:r>
              <a:rPr lang="en-US" sz="3600" b="1" dirty="0">
                <a:solidFill>
                  <a:srgbClr val="FF0000"/>
                </a:solidFill>
                <a:latin typeface="Times New Roman" panose="02020603050405020304" pitchFamily="18" charset="0"/>
                <a:cs typeface="Times New Roman" panose="02020603050405020304" pitchFamily="18" charset="0"/>
              </a:rPr>
              <a:t>2.</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Trong</a:t>
            </a:r>
            <a:r>
              <a:rPr lang="en-US" dirty="0">
                <a:solidFill>
                  <a:srgbClr val="FF0000"/>
                </a:solidFill>
                <a:latin typeface="Times New Roman" panose="02020603050405020304" pitchFamily="18" charset="0"/>
                <a:cs typeface="Times New Roman" panose="02020603050405020304" pitchFamily="18" charset="0"/>
              </a:rPr>
              <a:t> 3 </a:t>
            </a:r>
            <a:r>
              <a:rPr lang="en-US" dirty="0" err="1">
                <a:solidFill>
                  <a:srgbClr val="FF0000"/>
                </a:solidFill>
                <a:latin typeface="Times New Roman" panose="02020603050405020304" pitchFamily="18" charset="0"/>
                <a:cs typeface="Times New Roman" panose="02020603050405020304" pitchFamily="18" charset="0"/>
              </a:rPr>
              <a:t>câu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dưới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câu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nào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dùng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để</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thiệu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câu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nào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dùng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để</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nêu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về</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Diệu</a:t>
            </a:r>
            <a:r>
              <a:rPr lang="en-US" dirty="0">
                <a:solidFill>
                  <a:srgbClr val="FF0000"/>
                </a:solidFill>
                <a:latin typeface="Times New Roman" panose="02020603050405020304" pitchFamily="18" charset="0"/>
                <a:cs typeface="Times New Roman" panose="02020603050405020304" pitchFamily="18" charset="0"/>
              </a:rPr>
              <a:t> Chi?</a:t>
            </a:r>
          </a:p>
        </p:txBody>
      </p:sp>
      <p:sp>
        <p:nvSpPr>
          <p:cNvPr id="9" name="Flowchart: Alternate Process 8">
            <a:extLst>
              <a:ext uri="{FF2B5EF4-FFF2-40B4-BE49-F238E27FC236}">
                <a16:creationId xmlns:a16="http://schemas.microsoft.com/office/drawing/2014/main" id="{B355658E-8CA9-43AF-B34F-ED96F1C1828A}"/>
              </a:ext>
            </a:extLst>
          </p:cNvPr>
          <p:cNvSpPr/>
          <p:nvPr/>
        </p:nvSpPr>
        <p:spPr>
          <a:xfrm>
            <a:off x="1554644" y="1470991"/>
            <a:ext cx="6187939" cy="58640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lvl="0">
              <a:lnSpc>
                <a:spcPct val="150000"/>
              </a:lnSpc>
              <a:defRPr/>
            </a:pPr>
            <a:r>
              <a:rPr lang="en-US" sz="2500" b="1" i="1" dirty="0">
                <a:solidFill>
                  <a:srgbClr val="FF0000"/>
                </a:solidFill>
                <a:latin typeface="Times New Roman" panose="02020603050405020304" pitchFamily="18" charset="0"/>
                <a:cs typeface="Times New Roman" panose="02020603050405020304" pitchFamily="18" charset="0"/>
              </a:rPr>
              <a:t>(1)</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Đây</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là</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Diệu</a:t>
            </a:r>
            <a:r>
              <a:rPr lang="en-US" sz="2500" b="1" i="1" dirty="0">
                <a:solidFill>
                  <a:schemeClr val="tx2"/>
                </a:solidFill>
                <a:latin typeface="Times New Roman" panose="02020603050405020304" pitchFamily="18" charset="0"/>
                <a:cs typeface="Times New Roman" panose="02020603050405020304" pitchFamily="18" charset="0"/>
              </a:rPr>
              <a:t> Chi, </a:t>
            </a:r>
            <a:r>
              <a:rPr lang="en-US" sz="2500" b="1" i="1" dirty="0" err="1">
                <a:solidFill>
                  <a:schemeClr val="tx2"/>
                </a:solidFill>
                <a:latin typeface="Times New Roman" panose="02020603050405020304" pitchFamily="18" charset="0"/>
                <a:cs typeface="Times New Roman" panose="02020603050405020304" pitchFamily="18" charset="0"/>
              </a:rPr>
              <a:t>bạn</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mới</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của</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lớp</a:t>
            </a:r>
            <a:r>
              <a:rPr lang="en-US" sz="2500" b="1" i="1" dirty="0">
                <a:solidFill>
                  <a:schemeClr val="tx2"/>
                </a:solidFill>
                <a:latin typeface="Times New Roman" panose="02020603050405020304" pitchFamily="18" charset="0"/>
                <a:cs typeface="Times New Roman" panose="02020603050405020304" pitchFamily="18" charset="0"/>
              </a:rPr>
              <a:t> ta. </a:t>
            </a:r>
          </a:p>
        </p:txBody>
      </p:sp>
      <p:sp>
        <p:nvSpPr>
          <p:cNvPr id="10" name="Flowchart: Alternate Process 9">
            <a:extLst>
              <a:ext uri="{FF2B5EF4-FFF2-40B4-BE49-F238E27FC236}">
                <a16:creationId xmlns:a16="http://schemas.microsoft.com/office/drawing/2014/main" id="{D3A4BBC1-B78D-4626-BB99-EAD501A32811}"/>
              </a:ext>
            </a:extLst>
          </p:cNvPr>
          <p:cNvSpPr/>
          <p:nvPr/>
        </p:nvSpPr>
        <p:spPr>
          <a:xfrm>
            <a:off x="1554642" y="2226365"/>
            <a:ext cx="6187939" cy="1202635"/>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lvl="0">
              <a:lnSpc>
                <a:spcPct val="150000"/>
              </a:lnSpc>
              <a:defRPr/>
            </a:pPr>
            <a:r>
              <a:rPr lang="en-US" sz="2500" b="1" i="1" dirty="0">
                <a:solidFill>
                  <a:srgbClr val="FF0000"/>
                </a:solidFill>
                <a:latin typeface="Times New Roman" panose="02020603050405020304" pitchFamily="18" charset="0"/>
                <a:cs typeface="Times New Roman" panose="02020603050405020304" pitchFamily="18" charset="0"/>
              </a:rPr>
              <a:t>(2) </a:t>
            </a:r>
            <a:r>
              <a:rPr lang="en-US" sz="2500" b="1" i="1" dirty="0" err="1">
                <a:solidFill>
                  <a:schemeClr val="tx2"/>
                </a:solidFill>
                <a:latin typeface="Times New Roman" panose="02020603050405020304" pitchFamily="18" charset="0"/>
                <a:cs typeface="Times New Roman" panose="02020603050405020304" pitchFamily="18" charset="0"/>
              </a:rPr>
              <a:t>Bạn</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Diệu</a:t>
            </a:r>
            <a:r>
              <a:rPr lang="en-US" sz="2500" b="1" i="1" dirty="0">
                <a:solidFill>
                  <a:schemeClr val="tx2"/>
                </a:solidFill>
                <a:latin typeface="Times New Roman" panose="02020603050405020304" pitchFamily="18" charset="0"/>
                <a:cs typeface="Times New Roman" panose="02020603050405020304" pitchFamily="18" charset="0"/>
              </a:rPr>
              <a:t> Chi </a:t>
            </a:r>
            <a:r>
              <a:rPr lang="en-US" sz="2500" b="1" i="1" dirty="0" err="1">
                <a:solidFill>
                  <a:schemeClr val="tx2"/>
                </a:solidFill>
                <a:latin typeface="Times New Roman" panose="02020603050405020304" pitchFamily="18" charset="0"/>
                <a:cs typeface="Times New Roman" panose="02020603050405020304" pitchFamily="18" charset="0"/>
              </a:rPr>
              <a:t>là</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học</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sinh</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cũ</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của</a:t>
            </a:r>
            <a:r>
              <a:rPr lang="en-US" sz="2500" b="1" i="1" dirty="0">
                <a:solidFill>
                  <a:schemeClr val="tx2"/>
                </a:solidFill>
                <a:latin typeface="Times New Roman" panose="02020603050405020304" pitchFamily="18" charset="0"/>
                <a:cs typeface="Times New Roman" panose="02020603050405020304" pitchFamily="18" charset="0"/>
              </a:rPr>
              <a:t> Tr</a:t>
            </a:r>
            <a:r>
              <a:rPr lang="vi-VN" sz="2500" b="1" i="1" dirty="0">
                <a:solidFill>
                  <a:schemeClr val="tx2"/>
                </a:solidFill>
                <a:latin typeface="Times New Roman" panose="02020603050405020304" pitchFamily="18" charset="0"/>
                <a:cs typeface="Times New Roman" panose="02020603050405020304" pitchFamily="18" charset="0"/>
              </a:rPr>
              <a:t>ư</a:t>
            </a:r>
            <a:r>
              <a:rPr lang="en-US" sz="2500" b="1" i="1" dirty="0" err="1">
                <a:solidFill>
                  <a:schemeClr val="tx2"/>
                </a:solidFill>
                <a:latin typeface="Times New Roman" panose="02020603050405020304" pitchFamily="18" charset="0"/>
                <a:cs typeface="Times New Roman" panose="02020603050405020304" pitchFamily="18" charset="0"/>
              </a:rPr>
              <a:t>ờng</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Tiểu</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học</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Thành</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Công</a:t>
            </a:r>
            <a:r>
              <a:rPr lang="en-US" sz="2500" b="1" i="1" dirty="0">
                <a:solidFill>
                  <a:schemeClr val="tx2"/>
                </a:solidFill>
                <a:latin typeface="Times New Roman" panose="02020603050405020304" pitchFamily="18" charset="0"/>
                <a:cs typeface="Times New Roman" panose="02020603050405020304" pitchFamily="18" charset="0"/>
              </a:rPr>
              <a:t>. </a:t>
            </a:r>
          </a:p>
        </p:txBody>
      </p:sp>
      <p:sp>
        <p:nvSpPr>
          <p:cNvPr id="11" name="Flowchart: Alternate Process 10">
            <a:extLst>
              <a:ext uri="{FF2B5EF4-FFF2-40B4-BE49-F238E27FC236}">
                <a16:creationId xmlns:a16="http://schemas.microsoft.com/office/drawing/2014/main" id="{0B95864C-FC56-4D1A-81A6-F3D29D8A0C18}"/>
              </a:ext>
            </a:extLst>
          </p:cNvPr>
          <p:cNvSpPr/>
          <p:nvPr/>
        </p:nvSpPr>
        <p:spPr>
          <a:xfrm>
            <a:off x="1554642" y="3597964"/>
            <a:ext cx="6187939" cy="586409"/>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lvl="0">
              <a:lnSpc>
                <a:spcPct val="150000"/>
              </a:lnSpc>
              <a:defRPr/>
            </a:pPr>
            <a:r>
              <a:rPr lang="en-US" sz="2500" b="1" i="1" dirty="0">
                <a:solidFill>
                  <a:srgbClr val="FF0000"/>
                </a:solidFill>
                <a:latin typeface="Times New Roman" panose="02020603050405020304" pitchFamily="18" charset="0"/>
                <a:cs typeface="Times New Roman" panose="02020603050405020304" pitchFamily="18" charset="0"/>
              </a:rPr>
              <a:t>(3) </a:t>
            </a:r>
            <a:r>
              <a:rPr lang="en-US" sz="2500" b="1" i="1" dirty="0" err="1">
                <a:solidFill>
                  <a:schemeClr val="tx2"/>
                </a:solidFill>
                <a:latin typeface="Times New Roman" panose="02020603050405020304" pitchFamily="18" charset="0"/>
                <a:cs typeface="Times New Roman" panose="02020603050405020304" pitchFamily="18" charset="0"/>
              </a:rPr>
              <a:t>Bạn</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ấy</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là</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một</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họa</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sĩ</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nhỏ</a:t>
            </a:r>
            <a:r>
              <a:rPr lang="en-US" sz="2500" b="1" i="1" dirty="0">
                <a:solidFill>
                  <a:schemeClr val="tx2"/>
                </a:solidFill>
                <a:latin typeface="Times New Roman" panose="02020603050405020304" pitchFamily="18" charset="0"/>
                <a:cs typeface="Times New Roman" panose="02020603050405020304" pitchFamily="18" charset="0"/>
              </a:rPr>
              <a:t> </a:t>
            </a:r>
            <a:r>
              <a:rPr lang="en-US" sz="2500" b="1" i="1" dirty="0" err="1">
                <a:solidFill>
                  <a:schemeClr val="tx2"/>
                </a:solidFill>
                <a:latin typeface="Times New Roman" panose="02020603050405020304" pitchFamily="18" charset="0"/>
                <a:cs typeface="Times New Roman" panose="02020603050405020304" pitchFamily="18" charset="0"/>
              </a:rPr>
              <a:t>đấy</a:t>
            </a:r>
            <a:r>
              <a:rPr lang="en-US" sz="2500" b="1" i="1" dirty="0">
                <a:solidFill>
                  <a:schemeClr val="tx2"/>
                </a:solidFill>
                <a:latin typeface="Times New Roman" panose="02020603050405020304" pitchFamily="18" charset="0"/>
                <a:cs typeface="Times New Roman" panose="02020603050405020304" pitchFamily="18" charset="0"/>
              </a:rPr>
              <a:t>.</a:t>
            </a:r>
            <a:endParaRPr lang="en-US" sz="2500" b="1" dirty="0"/>
          </a:p>
        </p:txBody>
      </p:sp>
      <p:sp>
        <p:nvSpPr>
          <p:cNvPr id="12" name="Callout: Line 11">
            <a:extLst>
              <a:ext uri="{FF2B5EF4-FFF2-40B4-BE49-F238E27FC236}">
                <a16:creationId xmlns:a16="http://schemas.microsoft.com/office/drawing/2014/main" id="{514FF004-99CF-481D-9D51-87A7D20F5A61}"/>
              </a:ext>
            </a:extLst>
          </p:cNvPr>
          <p:cNvSpPr/>
          <p:nvPr/>
        </p:nvSpPr>
        <p:spPr>
          <a:xfrm>
            <a:off x="8885583" y="1609419"/>
            <a:ext cx="2474843" cy="536713"/>
          </a:xfrm>
          <a:prstGeom prst="borderCallout1">
            <a:avLst>
              <a:gd name="adj1" fmla="val 18750"/>
              <a:gd name="adj2" fmla="val -8333"/>
              <a:gd name="adj3" fmla="val 18056"/>
              <a:gd name="adj4" fmla="val -463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err="1">
                <a:solidFill>
                  <a:srgbClr val="C00000"/>
                </a:solidFill>
                <a:latin typeface="Times New Roman" panose="02020603050405020304" pitchFamily="18" charset="0"/>
                <a:cs typeface="Times New Roman" panose="02020603050405020304" pitchFamily="18" charset="0"/>
              </a:rPr>
              <a:t>Giới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thiệu</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3" name="Callout: Line 12">
            <a:extLst>
              <a:ext uri="{FF2B5EF4-FFF2-40B4-BE49-F238E27FC236}">
                <a16:creationId xmlns:a16="http://schemas.microsoft.com/office/drawing/2014/main" id="{CFE0D519-5755-4519-A292-4F7116070D5F}"/>
              </a:ext>
            </a:extLst>
          </p:cNvPr>
          <p:cNvSpPr/>
          <p:nvPr/>
        </p:nvSpPr>
        <p:spPr>
          <a:xfrm>
            <a:off x="8885582" y="2696314"/>
            <a:ext cx="2474843" cy="536713"/>
          </a:xfrm>
          <a:prstGeom prst="borderCallout1">
            <a:avLst>
              <a:gd name="adj1" fmla="val 18750"/>
              <a:gd name="adj2" fmla="val -8333"/>
              <a:gd name="adj3" fmla="val 18056"/>
              <a:gd name="adj4" fmla="val -463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2400" b="1" dirty="0" err="1">
                <a:solidFill>
                  <a:srgbClr val="C00000"/>
                </a:solidFill>
                <a:latin typeface="Times New Roman" panose="02020603050405020304" pitchFamily="18" charset="0"/>
                <a:cs typeface="Times New Roman" panose="02020603050405020304" pitchFamily="18" charset="0"/>
              </a:rPr>
              <a:t>Giới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thiệu</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4" name="Callout: Line 13">
            <a:extLst>
              <a:ext uri="{FF2B5EF4-FFF2-40B4-BE49-F238E27FC236}">
                <a16:creationId xmlns:a16="http://schemas.microsoft.com/office/drawing/2014/main" id="{B3074F1D-79B5-4883-A260-882C571AC584}"/>
              </a:ext>
            </a:extLst>
          </p:cNvPr>
          <p:cNvSpPr/>
          <p:nvPr/>
        </p:nvSpPr>
        <p:spPr>
          <a:xfrm>
            <a:off x="8885581" y="3605516"/>
            <a:ext cx="2474843" cy="536713"/>
          </a:xfrm>
          <a:prstGeom prst="borderCallout1">
            <a:avLst>
              <a:gd name="adj1" fmla="val 18750"/>
              <a:gd name="adj2" fmla="val -8333"/>
              <a:gd name="adj3" fmla="val 18056"/>
              <a:gd name="adj4" fmla="val -4636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en-US" sz="2400" b="1" dirty="0" err="1">
                <a:solidFill>
                  <a:srgbClr val="C00000"/>
                </a:solidFill>
                <a:latin typeface="Times New Roman" panose="02020603050405020304" pitchFamily="18" charset="0"/>
                <a:cs typeface="Times New Roman" panose="02020603050405020304" pitchFamily="18" charset="0"/>
              </a:rPr>
              <a:t>Nêu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nhận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định</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5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plus(in)">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9" name="Table 29">
            <a:extLst>
              <a:ext uri="{FF2B5EF4-FFF2-40B4-BE49-F238E27FC236}">
                <a16:creationId xmlns:a16="http://schemas.microsoft.com/office/drawing/2014/main" id="{3A1EC836-47B0-4239-BAE7-B7EE68C7B4ED}"/>
              </a:ext>
            </a:extLst>
          </p:cNvPr>
          <p:cNvGraphicFramePr>
            <a:graphicFrameLocks noGrp="1"/>
          </p:cNvGraphicFramePr>
          <p:nvPr>
            <p:ph sz="half" idx="1"/>
            <p:extLst>
              <p:ext uri="{D42A27DB-BD31-4B8C-83A1-F6EECF244321}">
                <p14:modId xmlns:p14="http://schemas.microsoft.com/office/powerpoint/2010/main" val="3922383840"/>
              </p:ext>
            </p:extLst>
          </p:nvPr>
        </p:nvGraphicFramePr>
        <p:xfrm>
          <a:off x="-9939" y="1364682"/>
          <a:ext cx="12192000" cy="3912704"/>
        </p:xfrm>
        <a:graphic>
          <a:graphicData uri="http://schemas.openxmlformats.org/drawingml/2006/table">
            <a:tbl>
              <a:tblPr firstRow="1" bandRow="1">
                <a:tableStyleId>{1FECB4D8-DB02-4DC6-A0A2-4F2EBAE1DC90}</a:tableStyleId>
              </a:tblPr>
              <a:tblGrid>
                <a:gridCol w="5446643">
                  <a:extLst>
                    <a:ext uri="{9D8B030D-6E8A-4147-A177-3AD203B41FA5}">
                      <a16:colId xmlns:a16="http://schemas.microsoft.com/office/drawing/2014/main" val="1591377229"/>
                    </a:ext>
                  </a:extLst>
                </a:gridCol>
                <a:gridCol w="2343953">
                  <a:extLst>
                    <a:ext uri="{9D8B030D-6E8A-4147-A177-3AD203B41FA5}">
                      <a16:colId xmlns:a16="http://schemas.microsoft.com/office/drawing/2014/main" val="2405363883"/>
                    </a:ext>
                  </a:extLst>
                </a:gridCol>
                <a:gridCol w="4401404">
                  <a:extLst>
                    <a:ext uri="{9D8B030D-6E8A-4147-A177-3AD203B41FA5}">
                      <a16:colId xmlns:a16="http://schemas.microsoft.com/office/drawing/2014/main" val="73186314"/>
                    </a:ext>
                  </a:extLst>
                </a:gridCol>
              </a:tblGrid>
              <a:tr h="1184349">
                <a:tc>
                  <a:txBody>
                    <a:bodyPr/>
                    <a:lstStyle/>
                    <a:p>
                      <a:pPr algn="ctr"/>
                      <a:r>
                        <a:rPr lang="en-US" sz="3600" dirty="0" err="1">
                          <a:latin typeface="Times New Roman" panose="02020603050405020304" pitchFamily="18" charset="0"/>
                          <a:cs typeface="Times New Roman" panose="02020603050405020304" pitchFamily="18" charset="0"/>
                        </a:rPr>
                        <a:t>Câu</a:t>
                      </a:r>
                      <a:endParaRPr lang="en-US" sz="3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latin typeface="Times New Roman" panose="02020603050405020304" pitchFamily="18" charset="0"/>
                          <a:cs typeface="Times New Roman" panose="02020603050405020304" pitchFamily="18" charset="0"/>
                        </a:rPr>
                        <a:t>Ai (</a:t>
                      </a:r>
                      <a:r>
                        <a:rPr lang="en-US" sz="3600" dirty="0" err="1">
                          <a:latin typeface="Times New Roman" panose="02020603050405020304" pitchFamily="18" charset="0"/>
                          <a:cs typeface="Times New Roman" panose="02020603050405020304" pitchFamily="18" charset="0"/>
                        </a:rPr>
                        <a:t>cái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ai,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920892"/>
                  </a:ext>
                </a:extLst>
              </a:tr>
              <a:tr h="52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1717607"/>
                  </a:ext>
                </a:extLst>
              </a:tr>
              <a:tr h="1083365">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0040881"/>
                  </a:ext>
                </a:extLst>
              </a:tr>
              <a:tr h="695739">
                <a:tc>
                  <a:txBody>
                    <a:bodyPr/>
                    <a:lstStyle/>
                    <a:p>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7014093"/>
                  </a:ext>
                </a:extLst>
              </a:tr>
            </a:tbl>
          </a:graphicData>
        </a:graphic>
      </p:graphicFrame>
      <p:sp>
        <p:nvSpPr>
          <p:cNvPr id="26" name="Title 1">
            <a:extLst>
              <a:ext uri="{FF2B5EF4-FFF2-40B4-BE49-F238E27FC236}">
                <a16:creationId xmlns:a16="http://schemas.microsoft.com/office/drawing/2014/main" id="{822B0C09-5A27-438B-B704-BECEE7EFEA0E}"/>
              </a:ext>
            </a:extLst>
          </p:cNvPr>
          <p:cNvSpPr>
            <a:spLocks noGrp="1"/>
          </p:cNvSpPr>
          <p:nvPr>
            <p:ph type="title"/>
          </p:nvPr>
        </p:nvSpPr>
        <p:spPr>
          <a:xfrm>
            <a:off x="-9939" y="15157"/>
            <a:ext cx="12182061" cy="977348"/>
          </a:xfrm>
        </p:spPr>
        <p:txBody>
          <a:bodyPr>
            <a:no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3.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câu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trên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phận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nào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trả</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lời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câu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hỏi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a:solidFill>
                  <a:schemeClr val="accent2"/>
                </a:solidFill>
                <a:latin typeface="Times New Roman" panose="02020603050405020304" pitchFamily="18" charset="0"/>
                <a:cs typeface="Times New Roman" panose="02020603050405020304" pitchFamily="18" charset="0"/>
              </a:rPr>
              <a:t>Ai (</a:t>
            </a:r>
            <a:r>
              <a:rPr lang="en-US" sz="2800" b="1" dirty="0" err="1">
                <a:solidFill>
                  <a:schemeClr val="accent2"/>
                </a:solidFill>
                <a:latin typeface="Times New Roman" panose="02020603050405020304" pitchFamily="18" charset="0"/>
                <a:cs typeface="Times New Roman" panose="02020603050405020304" pitchFamily="18" charset="0"/>
              </a:rPr>
              <a:t>cái</a:t>
            </a:r>
            <a:r>
              <a:rPr lang="en-US" sz="2800" b="1" dirty="0">
                <a:solidFill>
                  <a:schemeClr val="accent2"/>
                </a:solidFill>
                <a:latin typeface="Times New Roman" panose="02020603050405020304" pitchFamily="18" charset="0"/>
                <a:cs typeface="Times New Roman" panose="02020603050405020304" pitchFamily="18" charset="0"/>
              </a:rPr>
              <a:t> </a:t>
            </a:r>
            <a:r>
              <a:rPr lang="en-US" sz="2800" b="1" dirty="0" err="1">
                <a:solidFill>
                  <a:schemeClr val="accent2"/>
                </a:solidFill>
                <a:latin typeface="Times New Roman" panose="02020603050405020304" pitchFamily="18" charset="0"/>
                <a:cs typeface="Times New Roman" panose="02020603050405020304" pitchFamily="18" charset="0"/>
              </a:rPr>
              <a:t>gì</a:t>
            </a:r>
            <a:r>
              <a:rPr lang="en-US" sz="2800" b="1" dirty="0">
                <a:solidFill>
                  <a:schemeClr val="accent2"/>
                </a:solidFill>
                <a:latin typeface="Times New Roman" panose="02020603050405020304" pitchFamily="18" charset="0"/>
                <a:cs typeface="Times New Roman" panose="02020603050405020304" pitchFamily="18" charset="0"/>
              </a:rPr>
              <a:t>, con </a:t>
            </a:r>
            <a:r>
              <a:rPr lang="en-US" sz="2800" b="1" dirty="0" err="1">
                <a:solidFill>
                  <a:schemeClr val="accent2"/>
                </a:solidFill>
                <a:latin typeface="Times New Roman" panose="02020603050405020304" pitchFamily="18" charset="0"/>
                <a:cs typeface="Times New Roman" panose="02020603050405020304" pitchFamily="18" charset="0"/>
              </a:rPr>
              <a:t>gì</a:t>
            </a:r>
            <a:r>
              <a:rPr lang="en-US" sz="2800" b="1" dirty="0">
                <a:solidFill>
                  <a:schemeClr val="accent2"/>
                </a:solidFill>
                <a:latin typeface="Times New Roman" panose="02020603050405020304" pitchFamily="18" charset="0"/>
                <a:cs typeface="Times New Roman" panose="02020603050405020304" pitchFamily="18" charset="0"/>
              </a:rPr>
              <a: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bộ</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phận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nào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trả</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lời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câu</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hỏi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chemeClr val="accent2"/>
                </a:solidFill>
                <a:latin typeface="Times New Roman" panose="02020603050405020304" pitchFamily="18" charset="0"/>
                <a:cs typeface="Times New Roman" panose="02020603050405020304" pitchFamily="18" charset="0"/>
              </a:rPr>
              <a:t>Là</a:t>
            </a:r>
            <a:r>
              <a:rPr lang="en-US" sz="2800" b="1" dirty="0">
                <a:solidFill>
                  <a:schemeClr val="accent2"/>
                </a:solidFill>
                <a:latin typeface="Times New Roman" panose="02020603050405020304" pitchFamily="18" charset="0"/>
                <a:cs typeface="Times New Roman" panose="02020603050405020304" pitchFamily="18" charset="0"/>
              </a:rPr>
              <a:t> </a:t>
            </a:r>
            <a:r>
              <a:rPr lang="en-US" sz="2800" b="1" dirty="0" err="1">
                <a:solidFill>
                  <a:schemeClr val="accent2"/>
                </a:solidFill>
                <a:latin typeface="Times New Roman" panose="02020603050405020304" pitchFamily="18" charset="0"/>
                <a:cs typeface="Times New Roman" panose="02020603050405020304" pitchFamily="18" charset="0"/>
              </a:rPr>
              <a:t>gì</a:t>
            </a:r>
            <a:r>
              <a:rPr lang="en-US" sz="2800" b="1" dirty="0">
                <a:solidFill>
                  <a:schemeClr val="accent2"/>
                </a:solidFill>
                <a:latin typeface="Times New Roman" panose="02020603050405020304" pitchFamily="18" charset="0"/>
                <a:cs typeface="Times New Roman" panose="02020603050405020304" pitchFamily="18" charset="0"/>
              </a:rPr>
              <a:t> (</a:t>
            </a:r>
            <a:r>
              <a:rPr lang="en-US" sz="2800" b="1" dirty="0" err="1">
                <a:solidFill>
                  <a:schemeClr val="accent2"/>
                </a:solidFill>
                <a:latin typeface="Times New Roman" panose="02020603050405020304" pitchFamily="18" charset="0"/>
                <a:cs typeface="Times New Roman" panose="02020603050405020304" pitchFamily="18" charset="0"/>
              </a:rPr>
              <a:t>là</a:t>
            </a:r>
            <a:r>
              <a:rPr lang="en-US" sz="2800" b="1" dirty="0">
                <a:solidFill>
                  <a:schemeClr val="accent2"/>
                </a:solidFill>
                <a:latin typeface="Times New Roman" panose="02020603050405020304" pitchFamily="18" charset="0"/>
                <a:cs typeface="Times New Roman" panose="02020603050405020304" pitchFamily="18" charset="0"/>
              </a:rPr>
              <a:t> ai, </a:t>
            </a:r>
            <a:r>
              <a:rPr lang="en-US" sz="2800" b="1" dirty="0" err="1">
                <a:solidFill>
                  <a:schemeClr val="accent2"/>
                </a:solidFill>
                <a:latin typeface="Times New Roman" panose="02020603050405020304" pitchFamily="18" charset="0"/>
                <a:cs typeface="Times New Roman" panose="02020603050405020304" pitchFamily="18" charset="0"/>
              </a:rPr>
              <a:t>là</a:t>
            </a:r>
            <a:r>
              <a:rPr lang="en-US" sz="2800" b="1" dirty="0">
                <a:solidFill>
                  <a:schemeClr val="accent2"/>
                </a:solidFill>
                <a:latin typeface="Times New Roman" panose="02020603050405020304" pitchFamily="18" charset="0"/>
                <a:cs typeface="Times New Roman" panose="02020603050405020304" pitchFamily="18" charset="0"/>
              </a:rPr>
              <a:t> con </a:t>
            </a:r>
            <a:r>
              <a:rPr lang="en-US" sz="2800" b="1" dirty="0" err="1">
                <a:solidFill>
                  <a:schemeClr val="accent2"/>
                </a:solidFill>
                <a:latin typeface="Times New Roman" panose="02020603050405020304" pitchFamily="18" charset="0"/>
                <a:cs typeface="Times New Roman" panose="02020603050405020304" pitchFamily="18" charset="0"/>
              </a:rPr>
              <a:t>gì</a:t>
            </a:r>
            <a:r>
              <a:rPr lang="en-US" sz="2800" b="1" dirty="0">
                <a:solidFill>
                  <a:schemeClr val="accent2"/>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D38A7393-4DAC-4904-9399-8D75692292AD}"/>
              </a:ext>
            </a:extLst>
          </p:cNvPr>
          <p:cNvSpPr txBox="1"/>
          <p:nvPr/>
        </p:nvSpPr>
        <p:spPr>
          <a:xfrm>
            <a:off x="43069" y="2797814"/>
            <a:ext cx="5476461"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ta. </a:t>
            </a:r>
          </a:p>
        </p:txBody>
      </p:sp>
      <p:sp>
        <p:nvSpPr>
          <p:cNvPr id="6" name="TextBox 5">
            <a:extLst>
              <a:ext uri="{FF2B5EF4-FFF2-40B4-BE49-F238E27FC236}">
                <a16:creationId xmlns:a16="http://schemas.microsoft.com/office/drawing/2014/main" id="{77253100-2A64-4723-BEC0-E367BE896332}"/>
              </a:ext>
            </a:extLst>
          </p:cNvPr>
          <p:cNvSpPr txBox="1"/>
          <p:nvPr/>
        </p:nvSpPr>
        <p:spPr>
          <a:xfrm>
            <a:off x="7793523" y="2629654"/>
            <a:ext cx="4378599"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ta</a:t>
            </a:r>
          </a:p>
        </p:txBody>
      </p:sp>
      <p:sp>
        <p:nvSpPr>
          <p:cNvPr id="7" name="TextBox 6">
            <a:extLst>
              <a:ext uri="{FF2B5EF4-FFF2-40B4-BE49-F238E27FC236}">
                <a16:creationId xmlns:a16="http://schemas.microsoft.com/office/drawing/2014/main" id="{77A88EE3-3C47-4AAB-9953-2FD53A14BA04}"/>
              </a:ext>
            </a:extLst>
          </p:cNvPr>
          <p:cNvSpPr txBox="1"/>
          <p:nvPr/>
        </p:nvSpPr>
        <p:spPr>
          <a:xfrm>
            <a:off x="160268" y="3623532"/>
            <a:ext cx="5287617" cy="954107"/>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A6920E37-C5C4-4D4F-B035-591636B38339}"/>
              </a:ext>
            </a:extLst>
          </p:cNvPr>
          <p:cNvSpPr txBox="1"/>
          <p:nvPr/>
        </p:nvSpPr>
        <p:spPr>
          <a:xfrm>
            <a:off x="7793523" y="3583761"/>
            <a:ext cx="4378599" cy="954107"/>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Tr</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D7C6D54-0460-4C45-AC99-48C7CF9E2257}"/>
              </a:ext>
            </a:extLst>
          </p:cNvPr>
          <p:cNvSpPr txBox="1"/>
          <p:nvPr/>
        </p:nvSpPr>
        <p:spPr>
          <a:xfrm>
            <a:off x="188014" y="4643083"/>
            <a:ext cx="468133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đấy</a:t>
            </a:r>
            <a:r>
              <a:rPr lang="en-US" sz="2800"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2E1BC8E9-ED7A-47B1-AB76-15348C1D21BB}"/>
              </a:ext>
            </a:extLst>
          </p:cNvPr>
          <p:cNvSpPr txBox="1"/>
          <p:nvPr/>
        </p:nvSpPr>
        <p:spPr>
          <a:xfrm>
            <a:off x="6192078" y="2743379"/>
            <a:ext cx="1232452"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Đây</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03A4939-D1AE-4BD7-8EAE-80398B7D4C75}"/>
              </a:ext>
            </a:extLst>
          </p:cNvPr>
          <p:cNvSpPr txBox="1"/>
          <p:nvPr/>
        </p:nvSpPr>
        <p:spPr>
          <a:xfrm>
            <a:off x="5565083" y="3757006"/>
            <a:ext cx="217667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Diệu</a:t>
            </a:r>
            <a:r>
              <a:rPr lang="en-US" sz="2800" dirty="0">
                <a:latin typeface="Times New Roman" panose="02020603050405020304" pitchFamily="18" charset="0"/>
                <a:cs typeface="Times New Roman" panose="02020603050405020304" pitchFamily="18" charset="0"/>
              </a:rPr>
              <a:t> Chi</a:t>
            </a:r>
          </a:p>
        </p:txBody>
      </p:sp>
      <p:sp>
        <p:nvSpPr>
          <p:cNvPr id="11" name="TextBox 10">
            <a:extLst>
              <a:ext uri="{FF2B5EF4-FFF2-40B4-BE49-F238E27FC236}">
                <a16:creationId xmlns:a16="http://schemas.microsoft.com/office/drawing/2014/main" id="{260976BD-80DA-4FB4-93A0-AB7CB468ACBC}"/>
              </a:ext>
            </a:extLst>
          </p:cNvPr>
          <p:cNvSpPr txBox="1"/>
          <p:nvPr/>
        </p:nvSpPr>
        <p:spPr>
          <a:xfrm>
            <a:off x="5999921" y="4643083"/>
            <a:ext cx="1865246"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endParaRPr lang="en-US"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BED87BD-B8B7-4C8E-A30A-2E34D05A4BE3}"/>
              </a:ext>
            </a:extLst>
          </p:cNvPr>
          <p:cNvSpPr txBox="1"/>
          <p:nvPr/>
        </p:nvSpPr>
        <p:spPr>
          <a:xfrm>
            <a:off x="7793523" y="4650543"/>
            <a:ext cx="4378599"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đấy</a:t>
            </a:r>
            <a:endParaRPr lang="en-US" sz="2800" dirty="0">
              <a:latin typeface="Times New Roman" panose="02020603050405020304" pitchFamily="18" charset="0"/>
              <a:cs typeface="Times New Roman" panose="02020603050405020304" pitchFamily="18" charset="0"/>
            </a:endParaRPr>
          </a:p>
        </p:txBody>
      </p:sp>
      <p:sp>
        <p:nvSpPr>
          <p:cNvPr id="3" name="Callout: Line 2">
            <a:extLst>
              <a:ext uri="{FF2B5EF4-FFF2-40B4-BE49-F238E27FC236}">
                <a16:creationId xmlns:a16="http://schemas.microsoft.com/office/drawing/2014/main" id="{D7B818BF-7082-46DE-9491-1CA90BD820DD}"/>
              </a:ext>
            </a:extLst>
          </p:cNvPr>
          <p:cNvSpPr/>
          <p:nvPr/>
        </p:nvSpPr>
        <p:spPr>
          <a:xfrm>
            <a:off x="5937801" y="5798793"/>
            <a:ext cx="1741006" cy="864704"/>
          </a:xfrm>
          <a:prstGeom prst="borderCallout1">
            <a:avLst>
              <a:gd name="adj1" fmla="val -4238"/>
              <a:gd name="adj2" fmla="val 47614"/>
              <a:gd name="adj3" fmla="val -54166"/>
              <a:gd name="adj4" fmla="val 47300"/>
            </a:avLst>
          </a:prstGeom>
          <a:ln w="12700">
            <a:solidFill>
              <a:schemeClr val="tx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endParaRPr lang="en-US" sz="2800" dirty="0">
              <a:latin typeface="Times New Roman" panose="02020603050405020304" pitchFamily="18" charset="0"/>
              <a:cs typeface="Times New Roman" panose="02020603050405020304" pitchFamily="18" charset="0"/>
            </a:endParaRPr>
          </a:p>
        </p:txBody>
      </p:sp>
      <p:sp>
        <p:nvSpPr>
          <p:cNvPr id="15" name="Callout: Line 14">
            <a:extLst>
              <a:ext uri="{FF2B5EF4-FFF2-40B4-BE49-F238E27FC236}">
                <a16:creationId xmlns:a16="http://schemas.microsoft.com/office/drawing/2014/main" id="{C37EA9AF-6BDC-4993-A275-BF43ED1F2972}"/>
              </a:ext>
            </a:extLst>
          </p:cNvPr>
          <p:cNvSpPr/>
          <p:nvPr/>
        </p:nvSpPr>
        <p:spPr>
          <a:xfrm>
            <a:off x="9270726" y="5798793"/>
            <a:ext cx="1741006" cy="864704"/>
          </a:xfrm>
          <a:prstGeom prst="borderCallout1">
            <a:avLst>
              <a:gd name="adj1" fmla="val -4238"/>
              <a:gd name="adj2" fmla="val 47614"/>
              <a:gd name="adj3" fmla="val -54166"/>
              <a:gd name="adj4" fmla="val 47300"/>
            </a:avLst>
          </a:prstGeom>
          <a:ln w="12700">
            <a:solidFill>
              <a:schemeClr val="tx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endParaRPr lang="en-US" sz="2800" dirty="0">
              <a:latin typeface="Times New Roman" panose="02020603050405020304" pitchFamily="18" charset="0"/>
              <a:cs typeface="Times New Roman" panose="02020603050405020304" pitchFamily="18" charset="0"/>
            </a:endParaRPr>
          </a:p>
        </p:txBody>
      </p:sp>
      <p:sp>
        <p:nvSpPr>
          <p:cNvPr id="17" name="Callout: Line 16">
            <a:extLst>
              <a:ext uri="{FF2B5EF4-FFF2-40B4-BE49-F238E27FC236}">
                <a16:creationId xmlns:a16="http://schemas.microsoft.com/office/drawing/2014/main" id="{C18C632B-9D22-4417-8EC1-777FC74B690A}"/>
              </a:ext>
            </a:extLst>
          </p:cNvPr>
          <p:cNvSpPr/>
          <p:nvPr/>
        </p:nvSpPr>
        <p:spPr>
          <a:xfrm>
            <a:off x="1197249" y="5698281"/>
            <a:ext cx="2662860" cy="864704"/>
          </a:xfrm>
          <a:prstGeom prst="borderCallout1">
            <a:avLst>
              <a:gd name="adj1" fmla="val 52084"/>
              <a:gd name="adj2" fmla="val 100706"/>
              <a:gd name="adj3" fmla="val 52731"/>
              <a:gd name="adj4" fmla="val 178651"/>
            </a:avLst>
          </a:prstGeom>
          <a:ln w="12700">
            <a:solidFill>
              <a:schemeClr val="tx1">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Ai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gì</a:t>
            </a:r>
            <a:r>
              <a:rPr lang="en-US" sz="2800" b="1"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020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80">
                                          <p:stCondLst>
                                            <p:cond delay="0"/>
                                          </p:stCondLst>
                                        </p:cTn>
                                        <p:tgtEl>
                                          <p:spTgt spid="29"/>
                                        </p:tgtEl>
                                      </p:cBhvr>
                                    </p:animEffect>
                                    <p:anim calcmode="lin" valueType="num">
                                      <p:cBhvr>
                                        <p:cTn id="1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9" dur="26">
                                          <p:stCondLst>
                                            <p:cond delay="650"/>
                                          </p:stCondLst>
                                        </p:cTn>
                                        <p:tgtEl>
                                          <p:spTgt spid="29"/>
                                        </p:tgtEl>
                                      </p:cBhvr>
                                      <p:to x="100000" y="60000"/>
                                    </p:animScale>
                                    <p:animScale>
                                      <p:cBhvr>
                                        <p:cTn id="20" dur="166" decel="50000">
                                          <p:stCondLst>
                                            <p:cond delay="676"/>
                                          </p:stCondLst>
                                        </p:cTn>
                                        <p:tgtEl>
                                          <p:spTgt spid="29"/>
                                        </p:tgtEl>
                                      </p:cBhvr>
                                      <p:to x="100000" y="100000"/>
                                    </p:animScale>
                                    <p:animScale>
                                      <p:cBhvr>
                                        <p:cTn id="21" dur="26">
                                          <p:stCondLst>
                                            <p:cond delay="1312"/>
                                          </p:stCondLst>
                                        </p:cTn>
                                        <p:tgtEl>
                                          <p:spTgt spid="29"/>
                                        </p:tgtEl>
                                      </p:cBhvr>
                                      <p:to x="100000" y="80000"/>
                                    </p:animScale>
                                    <p:animScale>
                                      <p:cBhvr>
                                        <p:cTn id="22" dur="166" decel="50000">
                                          <p:stCondLst>
                                            <p:cond delay="1338"/>
                                          </p:stCondLst>
                                        </p:cTn>
                                        <p:tgtEl>
                                          <p:spTgt spid="29"/>
                                        </p:tgtEl>
                                      </p:cBhvr>
                                      <p:to x="100000" y="100000"/>
                                    </p:animScale>
                                    <p:animScale>
                                      <p:cBhvr>
                                        <p:cTn id="23" dur="26">
                                          <p:stCondLst>
                                            <p:cond delay="1642"/>
                                          </p:stCondLst>
                                        </p:cTn>
                                        <p:tgtEl>
                                          <p:spTgt spid="29"/>
                                        </p:tgtEl>
                                      </p:cBhvr>
                                      <p:to x="100000" y="90000"/>
                                    </p:animScale>
                                    <p:animScale>
                                      <p:cBhvr>
                                        <p:cTn id="24" dur="166" decel="50000">
                                          <p:stCondLst>
                                            <p:cond delay="1668"/>
                                          </p:stCondLst>
                                        </p:cTn>
                                        <p:tgtEl>
                                          <p:spTgt spid="29"/>
                                        </p:tgtEl>
                                      </p:cBhvr>
                                      <p:to x="100000" y="100000"/>
                                    </p:animScale>
                                    <p:animScale>
                                      <p:cBhvr>
                                        <p:cTn id="25" dur="26">
                                          <p:stCondLst>
                                            <p:cond delay="1808"/>
                                          </p:stCondLst>
                                        </p:cTn>
                                        <p:tgtEl>
                                          <p:spTgt spid="29"/>
                                        </p:tgtEl>
                                      </p:cBhvr>
                                      <p:to x="100000" y="95000"/>
                                    </p:animScale>
                                    <p:animScale>
                                      <p:cBhvr>
                                        <p:cTn id="26" dur="166" decel="50000">
                                          <p:stCondLst>
                                            <p:cond delay="1834"/>
                                          </p:stCondLst>
                                        </p:cTn>
                                        <p:tgtEl>
                                          <p:spTgt spid="29"/>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arn(inVertical)">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additive="base">
                                        <p:cTn id="68" dur="500" fill="hold"/>
                                        <p:tgtEl>
                                          <p:spTgt spid="8"/>
                                        </p:tgtEl>
                                        <p:attrNameLst>
                                          <p:attrName>ppt_x</p:attrName>
                                        </p:attrNameLst>
                                      </p:cBhvr>
                                      <p:tavLst>
                                        <p:tav tm="0">
                                          <p:val>
                                            <p:strVal val="#ppt_x"/>
                                          </p:val>
                                        </p:tav>
                                        <p:tav tm="100000">
                                          <p:val>
                                            <p:strVal val="#ppt_x"/>
                                          </p:val>
                                        </p:tav>
                                      </p:tavLst>
                                    </p:anim>
                                    <p:anim calcmode="lin" valueType="num">
                                      <p:cBhvr additive="base">
                                        <p:cTn id="6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500" fill="hold"/>
                                        <p:tgtEl>
                                          <p:spTgt spid="9"/>
                                        </p:tgtEl>
                                        <p:attrNameLst>
                                          <p:attrName>ppt_w</p:attrName>
                                        </p:attrNameLst>
                                      </p:cBhvr>
                                      <p:tavLst>
                                        <p:tav tm="0">
                                          <p:val>
                                            <p:fltVal val="0"/>
                                          </p:val>
                                        </p:tav>
                                        <p:tav tm="100000">
                                          <p:val>
                                            <p:strVal val="#ppt_w"/>
                                          </p:val>
                                        </p:tav>
                                      </p:tavLst>
                                    </p:anim>
                                    <p:anim calcmode="lin" valueType="num">
                                      <p:cBhvr>
                                        <p:cTn id="75" dur="500" fill="hold"/>
                                        <p:tgtEl>
                                          <p:spTgt spid="9"/>
                                        </p:tgtEl>
                                        <p:attrNameLst>
                                          <p:attrName>ppt_h</p:attrName>
                                        </p:attrNameLst>
                                      </p:cBhvr>
                                      <p:tavLst>
                                        <p:tav tm="0">
                                          <p:val>
                                            <p:fltVal val="0"/>
                                          </p:val>
                                        </p:tav>
                                        <p:tav tm="100000">
                                          <p:val>
                                            <p:strVal val="#ppt_h"/>
                                          </p:val>
                                        </p:tav>
                                      </p:tavLst>
                                    </p:anim>
                                    <p:animEffect transition="in" filter="fade">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heel(1)">
                                      <p:cBhvr>
                                        <p:cTn id="81" dur="20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ntr" presetSubtype="1"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heel(1)">
                                      <p:cBhvr>
                                        <p:cTn id="86" dur="20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randombar(horizontal)">
                                      <p:cBhvr>
                                        <p:cTn id="91" dur="500"/>
                                        <p:tgtEl>
                                          <p:spTgt spid="12"/>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additive="base">
                                        <p:cTn id="96" dur="500" fill="hold"/>
                                        <p:tgtEl>
                                          <p:spTgt spid="3"/>
                                        </p:tgtEl>
                                        <p:attrNameLst>
                                          <p:attrName>ppt_x</p:attrName>
                                        </p:attrNameLst>
                                      </p:cBhvr>
                                      <p:tavLst>
                                        <p:tav tm="0">
                                          <p:val>
                                            <p:strVal val="#ppt_x"/>
                                          </p:val>
                                        </p:tav>
                                        <p:tav tm="100000">
                                          <p:val>
                                            <p:strVal val="#ppt_x"/>
                                          </p:val>
                                        </p:tav>
                                      </p:tavLst>
                                    </p:anim>
                                    <p:anim calcmode="lin" valueType="num">
                                      <p:cBhvr additive="base">
                                        <p:cTn id="9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additive="base">
                                        <p:cTn id="102" dur="500" fill="hold"/>
                                        <p:tgtEl>
                                          <p:spTgt spid="15"/>
                                        </p:tgtEl>
                                        <p:attrNameLst>
                                          <p:attrName>ppt_x</p:attrName>
                                        </p:attrNameLst>
                                      </p:cBhvr>
                                      <p:tavLst>
                                        <p:tav tm="0">
                                          <p:val>
                                            <p:strVal val="#ppt_x"/>
                                          </p:val>
                                        </p:tav>
                                        <p:tav tm="100000">
                                          <p:val>
                                            <p:strVal val="#ppt_x"/>
                                          </p:val>
                                        </p:tav>
                                      </p:tavLst>
                                    </p:anim>
                                    <p:anim calcmode="lin" valueType="num">
                                      <p:cBhvr additive="base">
                                        <p:cTn id="10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500" fill="hold"/>
                                        <p:tgtEl>
                                          <p:spTgt spid="17"/>
                                        </p:tgtEl>
                                        <p:attrNameLst>
                                          <p:attrName>ppt_x</p:attrName>
                                        </p:attrNameLst>
                                      </p:cBhvr>
                                      <p:tavLst>
                                        <p:tav tm="0">
                                          <p:val>
                                            <p:strVal val="#ppt_x"/>
                                          </p:val>
                                        </p:tav>
                                        <p:tav tm="100000">
                                          <p:val>
                                            <p:strVal val="#ppt_x"/>
                                          </p:val>
                                        </p:tav>
                                      </p:tavLst>
                                    </p:anim>
                                    <p:anim calcmode="lin" valueType="num">
                                      <p:cBhvr additive="base">
                                        <p:cTn id="10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 grpId="0"/>
      <p:bldP spid="6" grpId="0"/>
      <p:bldP spid="7" grpId="0"/>
      <p:bldP spid="9" grpId="0"/>
      <p:bldP spid="10" grpId="0"/>
      <p:bldP spid="5" grpId="0"/>
      <p:bldP spid="8" grpId="0"/>
      <p:bldP spid="11" grpId="0"/>
      <p:bldP spid="12" grpId="0"/>
      <p:bldP spid="3"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435"/>
            <a:ext cx="12034630" cy="1200416"/>
          </a:xfrm>
        </p:spPr>
        <p:txBody>
          <a:bodyPr/>
          <a:lstStyle/>
          <a:p>
            <a:pPr algn="just"/>
            <a:r>
              <a:rPr lang="en-US" dirty="0">
                <a:solidFill>
                  <a:schemeClr val="accent2"/>
                </a:solidFill>
                <a:latin typeface="Times New Roman" panose="02020603050405020304" pitchFamily="18" charset="0"/>
                <a:cs typeface="Times New Roman" panose="02020603050405020304" pitchFamily="18" charset="0"/>
              </a:rPr>
              <a:t>4. </a:t>
            </a:r>
            <a:r>
              <a:rPr lang="en-US" dirty="0" err="1">
                <a:solidFill>
                  <a:schemeClr val="accent2"/>
                </a:solidFill>
                <a:latin typeface="Times New Roman" panose="02020603050405020304" pitchFamily="18" charset="0"/>
                <a:cs typeface="Times New Roman" panose="02020603050405020304" pitchFamily="18" charset="0"/>
              </a:rPr>
              <a:t>Kiểu</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câu</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trên</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khác</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hai</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kiểu</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câu</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đã</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học</a:t>
            </a:r>
            <a:r>
              <a:rPr lang="en-US" dirty="0">
                <a:solidFill>
                  <a:schemeClr val="accent2"/>
                </a:solidFill>
                <a:latin typeface="Times New Roman" panose="02020603050405020304" pitchFamily="18" charset="0"/>
                <a:cs typeface="Times New Roman" panose="02020603050405020304" pitchFamily="18" charset="0"/>
              </a:rPr>
              <a:t> </a:t>
            </a:r>
            <a:r>
              <a:rPr lang="en-US" b="1" dirty="0">
                <a:solidFill>
                  <a:schemeClr val="accent2"/>
                </a:solidFill>
                <a:latin typeface="Times New Roman" panose="02020603050405020304" pitchFamily="18" charset="0"/>
                <a:cs typeface="Times New Roman" panose="02020603050405020304" pitchFamily="18" charset="0"/>
              </a:rPr>
              <a:t>Ai </a:t>
            </a:r>
            <a:r>
              <a:rPr lang="en-US" b="1" dirty="0" err="1">
                <a:solidFill>
                  <a:schemeClr val="accent2"/>
                </a:solidFill>
                <a:latin typeface="Times New Roman" panose="02020603050405020304" pitchFamily="18" charset="0"/>
                <a:cs typeface="Times New Roman" panose="02020603050405020304" pitchFamily="18" charset="0"/>
              </a:rPr>
              <a:t>làm</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gì</a:t>
            </a:r>
            <a:r>
              <a:rPr lang="en-US" b="1" dirty="0">
                <a:solidFill>
                  <a:schemeClr val="accent2"/>
                </a:solidFill>
                <a:latin typeface="Times New Roman" panose="02020603050405020304" pitchFamily="18" charset="0"/>
                <a:cs typeface="Times New Roman" panose="02020603050405020304" pitchFamily="18" charset="0"/>
              </a:rPr>
              <a:t>?, Ai </a:t>
            </a:r>
            <a:r>
              <a:rPr lang="en-US" b="1" dirty="0" err="1">
                <a:solidFill>
                  <a:schemeClr val="accent2"/>
                </a:solidFill>
                <a:latin typeface="Times New Roman" panose="02020603050405020304" pitchFamily="18" charset="0"/>
                <a:cs typeface="Times New Roman" panose="02020603050405020304" pitchFamily="18" charset="0"/>
              </a:rPr>
              <a:t>thế</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nào</a:t>
            </a:r>
            <a:r>
              <a:rPr lang="en-US" b="1" dirty="0">
                <a:solidFill>
                  <a:schemeClr val="accent2"/>
                </a:solidFill>
                <a:latin typeface="Times New Roman" panose="02020603050405020304" pitchFamily="18" charset="0"/>
                <a:cs typeface="Times New Roman" panose="02020603050405020304" pitchFamily="18" charset="0"/>
              </a:rPr>
              <a:t>? </a:t>
            </a:r>
            <a:r>
              <a:rPr lang="en-US" dirty="0">
                <a:solidFill>
                  <a:schemeClr val="accent2"/>
                </a:solidFill>
                <a:latin typeface="Times New Roman" panose="02020603050405020304" pitchFamily="18" charset="0"/>
                <a:cs typeface="Times New Roman" panose="02020603050405020304" pitchFamily="18" charset="0"/>
              </a:rPr>
              <a:t>ở </a:t>
            </a:r>
            <a:r>
              <a:rPr lang="en-US" dirty="0" err="1">
                <a:solidFill>
                  <a:schemeClr val="accent2"/>
                </a:solidFill>
                <a:latin typeface="Times New Roman" panose="02020603050405020304" pitchFamily="18" charset="0"/>
                <a:cs typeface="Times New Roman" panose="02020603050405020304" pitchFamily="18" charset="0"/>
              </a:rPr>
              <a:t>chỗ</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nào</a:t>
            </a:r>
            <a:r>
              <a:rPr lang="en-US" dirty="0">
                <a:solidFill>
                  <a:schemeClr val="accent2"/>
                </a:solidFill>
                <a:latin typeface="Times New Roman" panose="02020603050405020304" pitchFamily="18" charset="0"/>
                <a:cs typeface="Times New Roman" panose="02020603050405020304" pitchFamily="18" charset="0"/>
              </a:rPr>
              <a:t>?</a:t>
            </a:r>
          </a:p>
        </p:txBody>
      </p:sp>
      <p:graphicFrame>
        <p:nvGraphicFramePr>
          <p:cNvPr id="7" name="Table 6">
            <a:extLst>
              <a:ext uri="{FF2B5EF4-FFF2-40B4-BE49-F238E27FC236}">
                <a16:creationId xmlns:a16="http://schemas.microsoft.com/office/drawing/2014/main" id="{2855EF5A-80CE-4B71-AE07-72F9803CE69C}"/>
              </a:ext>
            </a:extLst>
          </p:cNvPr>
          <p:cNvGraphicFramePr>
            <a:graphicFrameLocks noGrp="1"/>
          </p:cNvGraphicFramePr>
          <p:nvPr>
            <p:extLst>
              <p:ext uri="{D42A27DB-BD31-4B8C-83A1-F6EECF244321}">
                <p14:modId xmlns:p14="http://schemas.microsoft.com/office/powerpoint/2010/main" val="3470714466"/>
              </p:ext>
            </p:extLst>
          </p:nvPr>
        </p:nvGraphicFramePr>
        <p:xfrm>
          <a:off x="1570382" y="1911891"/>
          <a:ext cx="9283147" cy="2862470"/>
        </p:xfrm>
        <a:graphic>
          <a:graphicData uri="http://schemas.openxmlformats.org/drawingml/2006/table">
            <a:tbl>
              <a:tblPr firstRow="1" firstCol="1" bandRow="1">
                <a:tableStyleId>{B301B821-A1FF-4177-AEE7-76D212191A09}</a:tableStyleId>
              </a:tblPr>
              <a:tblGrid>
                <a:gridCol w="2087217">
                  <a:extLst>
                    <a:ext uri="{9D8B030D-6E8A-4147-A177-3AD203B41FA5}">
                      <a16:colId xmlns:a16="http://schemas.microsoft.com/office/drawing/2014/main" val="3875199715"/>
                    </a:ext>
                  </a:extLst>
                </a:gridCol>
                <a:gridCol w="2392221">
                  <a:extLst>
                    <a:ext uri="{9D8B030D-6E8A-4147-A177-3AD203B41FA5}">
                      <a16:colId xmlns:a16="http://schemas.microsoft.com/office/drawing/2014/main" val="124012680"/>
                    </a:ext>
                  </a:extLst>
                </a:gridCol>
                <a:gridCol w="4803709">
                  <a:extLst>
                    <a:ext uri="{9D8B030D-6E8A-4147-A177-3AD203B41FA5}">
                      <a16:colId xmlns:a16="http://schemas.microsoft.com/office/drawing/2014/main" val="3582664498"/>
                    </a:ext>
                  </a:extLst>
                </a:gridCol>
              </a:tblGrid>
              <a:tr h="565864">
                <a:tc>
                  <a:txBody>
                    <a:bodyPr/>
                    <a:lstStyle/>
                    <a:p>
                      <a:pPr algn="ctr">
                        <a:lnSpc>
                          <a:spcPct val="150000"/>
                        </a:lnSpc>
                        <a:spcAft>
                          <a:spcPts val="0"/>
                        </a:spcAft>
                      </a:pP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2400" dirty="0" err="1">
                          <a:effectLst/>
                          <a:latin typeface="Times New Roman" panose="02020603050405020304" pitchFamily="18" charset="0"/>
                          <a:cs typeface="Times New Roman" panose="02020603050405020304" pitchFamily="18" charset="0"/>
                        </a:rPr>
                        <a:t>Vị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862548"/>
                  </a:ext>
                </a:extLst>
              </a:tr>
              <a:tr h="565864">
                <a:tc>
                  <a:txBody>
                    <a:bodyPr/>
                    <a:lstStyle/>
                    <a:p>
                      <a:pPr algn="ctr">
                        <a:lnSpc>
                          <a:spcPct val="150000"/>
                        </a:lnSpc>
                        <a:spcAft>
                          <a:spcPts val="0"/>
                        </a:spcAft>
                      </a:pPr>
                      <a:r>
                        <a:rPr lang="en-US" sz="2400" dirty="0">
                          <a:effectLst/>
                          <a:latin typeface="Times New Roman" panose="02020603050405020304" pitchFamily="18" charset="0"/>
                          <a:cs typeface="Times New Roman" panose="02020603050405020304" pitchFamily="18" charset="0"/>
                        </a:rPr>
                        <a:t>Ai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2279520"/>
                  </a:ext>
                </a:extLst>
              </a:tr>
              <a:tr h="865371">
                <a:tc>
                  <a:txBody>
                    <a:bodyPr/>
                    <a:lstStyle/>
                    <a:p>
                      <a:pPr algn="ctr">
                        <a:lnSpc>
                          <a:spcPct val="150000"/>
                        </a:lnSpc>
                        <a:spcAft>
                          <a:spcPts val="0"/>
                        </a:spcAft>
                      </a:pPr>
                      <a:r>
                        <a:rPr lang="en-US" sz="2400" dirty="0">
                          <a:effectLst/>
                          <a:latin typeface="Times New Roman" panose="02020603050405020304" pitchFamily="18" charset="0"/>
                          <a:cs typeface="Times New Roman" panose="02020603050405020304" pitchFamily="18" charset="0"/>
                        </a:rPr>
                        <a:t>Ai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340466"/>
                  </a:ext>
                </a:extLst>
              </a:tr>
              <a:tr h="865371">
                <a:tc>
                  <a:txBody>
                    <a:bodyPr/>
                    <a:lstStyle/>
                    <a:p>
                      <a:pPr algn="ctr">
                        <a:lnSpc>
                          <a:spcPct val="150000"/>
                        </a:lnSpc>
                        <a:spcAft>
                          <a:spcPts val="0"/>
                        </a:spcAft>
                      </a:pPr>
                      <a:r>
                        <a:rPr lang="en-US" sz="2400" dirty="0">
                          <a:effectLst/>
                          <a:latin typeface="Times New Roman" panose="02020603050405020304" pitchFamily="18" charset="0"/>
                          <a:cs typeface="Times New Roman" panose="02020603050405020304" pitchFamily="18" charset="0"/>
                        </a:rPr>
                        <a:t>Ai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6589707"/>
                  </a:ext>
                </a:extLst>
              </a:tr>
            </a:tbl>
          </a:graphicData>
        </a:graphic>
      </p:graphicFrame>
      <p:sp>
        <p:nvSpPr>
          <p:cNvPr id="3" name="TextBox 2">
            <a:extLst>
              <a:ext uri="{FF2B5EF4-FFF2-40B4-BE49-F238E27FC236}">
                <a16:creationId xmlns:a16="http://schemas.microsoft.com/office/drawing/2014/main" id="{3D2F8F28-84E7-468D-A1B9-5875FE04CE81}"/>
              </a:ext>
            </a:extLst>
          </p:cNvPr>
          <p:cNvSpPr txBox="1"/>
          <p:nvPr/>
        </p:nvSpPr>
        <p:spPr>
          <a:xfrm>
            <a:off x="3667539" y="2454965"/>
            <a:ext cx="2544417" cy="461665"/>
          </a:xfrm>
          <a:prstGeom prst="rect">
            <a:avLst/>
          </a:prstGeom>
          <a:noFill/>
        </p:spPr>
        <p:txBody>
          <a:bodyPr wrap="square" rtlCol="0">
            <a:spAutoFit/>
          </a:bodyPr>
          <a:lstStyle/>
          <a:p>
            <a:r>
              <a:rPr lang="en-US" sz="2400" b="1" dirty="0">
                <a:latin typeface="Times New Roman" panose="02020603050405020304" pitchFamily="18" charset="0"/>
                <a:ea typeface="Calibri" panose="020F0502020204030204" pitchFamily="34" charset="0"/>
                <a:cs typeface="Times New Roman" panose="02020603050405020304" pitchFamily="18" charset="0"/>
              </a:rPr>
              <a:t>Ai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FEA505A6-F65F-49E2-A02D-C6AB8A2D843D}"/>
              </a:ext>
            </a:extLst>
          </p:cNvPr>
          <p:cNvSpPr txBox="1"/>
          <p:nvPr/>
        </p:nvSpPr>
        <p:spPr>
          <a:xfrm>
            <a:off x="6071979" y="2464904"/>
            <a:ext cx="4752145" cy="461665"/>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76AC0A5-8755-4E0C-86B1-8AFB7E0DFCC2}"/>
              </a:ext>
            </a:extLst>
          </p:cNvPr>
          <p:cNvSpPr txBox="1"/>
          <p:nvPr/>
        </p:nvSpPr>
        <p:spPr>
          <a:xfrm>
            <a:off x="3667539" y="3195389"/>
            <a:ext cx="2405269" cy="461665"/>
          </a:xfrm>
          <a:prstGeom prst="rect">
            <a:avLst/>
          </a:prstGeom>
          <a:noFill/>
        </p:spPr>
        <p:txBody>
          <a:bodyPr wrap="square" rtlCol="0">
            <a:spAutoFit/>
          </a:bodyPr>
          <a:lstStyle/>
          <a:p>
            <a:r>
              <a:rPr lang="en-US" sz="2400" b="1" dirty="0">
                <a:latin typeface="Times New Roman" panose="02020603050405020304" pitchFamily="18" charset="0"/>
                <a:ea typeface="Calibri" panose="020F0502020204030204" pitchFamily="34" charset="0"/>
                <a:cs typeface="Times New Roman" panose="02020603050405020304" pitchFamily="18" charset="0"/>
              </a:rPr>
              <a:t>Ai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969F7549-F7DC-4A8F-B403-49C4CDA8DE89}"/>
              </a:ext>
            </a:extLst>
          </p:cNvPr>
          <p:cNvSpPr txBox="1"/>
          <p:nvPr/>
        </p:nvSpPr>
        <p:spPr>
          <a:xfrm>
            <a:off x="3667539" y="4086833"/>
            <a:ext cx="2404441" cy="461665"/>
          </a:xfrm>
          <a:prstGeom prst="rect">
            <a:avLst/>
          </a:prstGeom>
          <a:noFill/>
        </p:spPr>
        <p:txBody>
          <a:bodyPr wrap="square" rtlCol="0">
            <a:spAutoFit/>
          </a:bodyPr>
          <a:lstStyle/>
          <a:p>
            <a:r>
              <a:rPr lang="en-US" sz="2400" b="1" dirty="0">
                <a:latin typeface="Times New Roman" panose="02020603050405020304" pitchFamily="18" charset="0"/>
                <a:ea typeface="Calibri" panose="020F0502020204030204" pitchFamily="34" charset="0"/>
                <a:cs typeface="Times New Roman" panose="02020603050405020304" pitchFamily="18" charset="0"/>
              </a:rPr>
              <a:t>Ai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TextBox 7">
            <a:extLst>
              <a:ext uri="{FF2B5EF4-FFF2-40B4-BE49-F238E27FC236}">
                <a16:creationId xmlns:a16="http://schemas.microsoft.com/office/drawing/2014/main" id="{7F747615-D703-4206-9566-9A06FA490224}"/>
              </a:ext>
            </a:extLst>
          </p:cNvPr>
          <p:cNvSpPr txBox="1"/>
          <p:nvPr/>
        </p:nvSpPr>
        <p:spPr>
          <a:xfrm>
            <a:off x="6071980" y="3010722"/>
            <a:ext cx="4752145" cy="830997"/>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9CA57BC-A5DD-4161-AEC2-789079F53E77}"/>
              </a:ext>
            </a:extLst>
          </p:cNvPr>
          <p:cNvSpPr txBox="1"/>
          <p:nvPr/>
        </p:nvSpPr>
        <p:spPr>
          <a:xfrm>
            <a:off x="6071980" y="3955074"/>
            <a:ext cx="4752144" cy="830997"/>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ai,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522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000"/>
                                        <p:tgtEl>
                                          <p:spTgt spid="6"/>
                                        </p:tgtEl>
                                      </p:cBhvr>
                                    </p:animEffect>
                                    <p:anim calcmode="lin" valueType="num">
                                      <p:cBhvr>
                                        <p:cTn id="69" dur="1000" fill="hold"/>
                                        <p:tgtEl>
                                          <p:spTgt spid="6"/>
                                        </p:tgtEl>
                                        <p:attrNameLst>
                                          <p:attrName>ppt_x</p:attrName>
                                        </p:attrNameLst>
                                      </p:cBhvr>
                                      <p:tavLst>
                                        <p:tav tm="0">
                                          <p:val>
                                            <p:strVal val="#ppt_x"/>
                                          </p:val>
                                        </p:tav>
                                        <p:tav tm="100000">
                                          <p:val>
                                            <p:strVal val="#ppt_x"/>
                                          </p:val>
                                        </p:tav>
                                      </p:tavLst>
                                    </p:anim>
                                    <p:anim calcmode="lin" valueType="num">
                                      <p:cBhvr>
                                        <p:cTn id="7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1000"/>
                                        <p:tgtEl>
                                          <p:spTgt spid="9"/>
                                        </p:tgtEl>
                                      </p:cBhvr>
                                    </p:animEffect>
                                    <p:anim calcmode="lin" valueType="num">
                                      <p:cBhvr>
                                        <p:cTn id="76" dur="1000" fill="hold"/>
                                        <p:tgtEl>
                                          <p:spTgt spid="9"/>
                                        </p:tgtEl>
                                        <p:attrNameLst>
                                          <p:attrName>ppt_x</p:attrName>
                                        </p:attrNameLst>
                                      </p:cBhvr>
                                      <p:tavLst>
                                        <p:tav tm="0">
                                          <p:val>
                                            <p:strVal val="#ppt_x"/>
                                          </p:val>
                                        </p:tav>
                                        <p:tav tm="100000">
                                          <p:val>
                                            <p:strVal val="#ppt_x"/>
                                          </p:val>
                                        </p:tav>
                                      </p:tavLst>
                                    </p:anim>
                                    <p:anim calcmode="lin" valueType="num">
                                      <p:cBhvr>
                                        <p:cTn id="7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0416"/>
          </a:xfrm>
        </p:spPr>
        <p:txBody>
          <a:bodyPr>
            <a:normAutofit/>
          </a:bodyPr>
          <a:lstStyle/>
          <a:p>
            <a:pPr algn="ctr"/>
            <a:r>
              <a:rPr lang="en-US" sz="4400" b="1" dirty="0">
                <a:solidFill>
                  <a:schemeClr val="accent2"/>
                </a:solidFill>
                <a:latin typeface="Times New Roman" panose="02020603050405020304" pitchFamily="18" charset="0"/>
                <a:cs typeface="Times New Roman" panose="02020603050405020304" pitchFamily="18" charset="0"/>
              </a:rPr>
              <a:t>II. </a:t>
            </a:r>
            <a:r>
              <a:rPr lang="en-US" sz="4400" b="1" dirty="0" err="1">
                <a:solidFill>
                  <a:schemeClr val="accent2"/>
                </a:solidFill>
                <a:latin typeface="Times New Roman" panose="02020603050405020304" pitchFamily="18" charset="0"/>
                <a:cs typeface="Times New Roman" panose="02020603050405020304" pitchFamily="18" charset="0"/>
              </a:rPr>
              <a:t>Ghi</a:t>
            </a:r>
            <a:r>
              <a:rPr lang="en-US" sz="4400" b="1" dirty="0">
                <a:solidFill>
                  <a:schemeClr val="accent2"/>
                </a:solidFill>
                <a:latin typeface="Times New Roman" panose="02020603050405020304" pitchFamily="18" charset="0"/>
                <a:cs typeface="Times New Roman" panose="02020603050405020304" pitchFamily="18" charset="0"/>
              </a:rPr>
              <a:t> </a:t>
            </a:r>
            <a:r>
              <a:rPr lang="en-US" sz="4400" b="1" dirty="0" err="1">
                <a:solidFill>
                  <a:schemeClr val="accent2"/>
                </a:solidFill>
                <a:latin typeface="Times New Roman" panose="02020603050405020304" pitchFamily="18" charset="0"/>
                <a:cs typeface="Times New Roman" panose="02020603050405020304" pitchFamily="18" charset="0"/>
              </a:rPr>
              <a:t>nhớ</a:t>
            </a:r>
            <a:endParaRPr lang="en-US" sz="4400" b="1" dirty="0">
              <a:solidFill>
                <a:schemeClr val="accent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CDD3BB0-236D-4AEA-BD14-BE26398F5631}"/>
              </a:ext>
            </a:extLst>
          </p:cNvPr>
          <p:cNvSpPr txBox="1"/>
          <p:nvPr/>
        </p:nvSpPr>
        <p:spPr>
          <a:xfrm>
            <a:off x="553347" y="1083365"/>
            <a:ext cx="10853531" cy="4416981"/>
          </a:xfrm>
          <a:prstGeom prst="horizontalScroll">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Ai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Ai(</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gì,con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ai,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con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a:p>
            <a:pPr algn="just">
              <a:lnSpc>
                <a:spcPct val="150000"/>
              </a:lnSpc>
            </a:pPr>
            <a:r>
              <a:rPr lang="en-US" sz="2800" b="1"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Ai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đ</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ng</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29440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Children playing education presentation design (cartoon illustration, widescreen)</Template>
  <TotalTime>973</TotalTime>
  <Words>1397</Words>
  <Application>Microsoft Office PowerPoint</Application>
  <PresentationFormat>Màn hình rộng</PresentationFormat>
  <Paragraphs>109</Paragraphs>
  <Slides>19</Slides>
  <Notes>2</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19</vt:i4>
      </vt:variant>
    </vt:vector>
  </HeadingPairs>
  <TitlesOfParts>
    <vt:vector size="24" baseType="lpstr">
      <vt:lpstr>.VnTime</vt:lpstr>
      <vt:lpstr>Euphemia</vt:lpstr>
      <vt:lpstr>Times New Roman</vt:lpstr>
      <vt:lpstr>Wingdings</vt:lpstr>
      <vt:lpstr>Children Playing 16x9</vt:lpstr>
      <vt:lpstr>Bản trình bày PowerPoint</vt:lpstr>
      <vt:lpstr>Bản trình bày PowerPoint</vt:lpstr>
      <vt:lpstr>Những câu sau thuộc kiểu câu gì?</vt:lpstr>
      <vt:lpstr>        Luyện từ và câu  Câu kể Ai là gì?</vt:lpstr>
      <vt:lpstr>I. Nhận xét:</vt:lpstr>
      <vt:lpstr>2. Trong 3 câu dưới đây, câu nào dùng để giới thiệu, câu nào dùng để nêu nhận định về bạn Diệu Chi?</vt:lpstr>
      <vt:lpstr>3. Trong các câu trên, bộ phận nào trả lời cho câu hỏi Ai (cái gì, con gì)?, bộ phận nào trả lời câu hỏi Là gì (là ai, là con gì)?</vt:lpstr>
      <vt:lpstr>4. Kiểu câu trên khác hai kiểu câu đã học Ai làm gì?, Ai thế nào? ở chỗ nào?</vt:lpstr>
      <vt:lpstr>II. Ghi nhớ</vt:lpstr>
      <vt:lpstr>Ví dụ: </vt:lpstr>
      <vt:lpstr>Luyện tập</vt:lpstr>
      <vt:lpstr>Bản trình bày PowerPoint</vt:lpstr>
      <vt:lpstr>Bản trình bày PowerPoint</vt:lpstr>
      <vt:lpstr>Bản trình bày PowerPoint</vt:lpstr>
      <vt:lpstr>Bài 2: Dùng câu kể Ai là gì? giới thiệu về các bạn trong lớp em (hoặc giới thiệu từng người trong ảnh chụp gia đình em).</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Quynh</dc:creator>
  <cp:lastModifiedBy>thuphuong95thlnh_gmail.com@vioedu.onmicrosoft.com</cp:lastModifiedBy>
  <cp:revision>54</cp:revision>
  <dcterms:created xsi:type="dcterms:W3CDTF">2020-04-08T16:15:46Z</dcterms:created>
  <dcterms:modified xsi:type="dcterms:W3CDTF">2022-03-01T01:18:55Z</dcterms:modified>
</cp:coreProperties>
</file>