
<file path=[Content_Types].xml><?xml version="1.0" encoding="utf-8"?>
<Types xmlns="http://schemas.openxmlformats.org/package/2006/content-types">
  <Default Extension="bin" ContentType="image/unknown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2"/>
  </p:notesMasterIdLst>
  <p:sldIdLst>
    <p:sldId id="264" r:id="rId2"/>
    <p:sldId id="354" r:id="rId3"/>
    <p:sldId id="282" r:id="rId4"/>
    <p:sldId id="281" r:id="rId5"/>
    <p:sldId id="287" r:id="rId6"/>
    <p:sldId id="320" r:id="rId7"/>
    <p:sldId id="284" r:id="rId8"/>
    <p:sldId id="288" r:id="rId9"/>
    <p:sldId id="291" r:id="rId10"/>
    <p:sldId id="292" r:id="rId11"/>
    <p:sldId id="295" r:id="rId12"/>
    <p:sldId id="355" r:id="rId13"/>
    <p:sldId id="297" r:id="rId14"/>
    <p:sldId id="298" r:id="rId15"/>
    <p:sldId id="299" r:id="rId16"/>
    <p:sldId id="303" r:id="rId17"/>
    <p:sldId id="308" r:id="rId18"/>
    <p:sldId id="309" r:id="rId19"/>
    <p:sldId id="305" r:id="rId20"/>
    <p:sldId id="313" r:id="rId21"/>
    <p:sldId id="310" r:id="rId22"/>
    <p:sldId id="315" r:id="rId23"/>
    <p:sldId id="286" r:id="rId24"/>
    <p:sldId id="311" r:id="rId25"/>
    <p:sldId id="312" r:id="rId26"/>
    <p:sldId id="316" r:id="rId27"/>
    <p:sldId id="318" r:id="rId28"/>
    <p:sldId id="306" r:id="rId29"/>
    <p:sldId id="307" r:id="rId30"/>
    <p:sldId id="321" r:id="rId31"/>
  </p:sldIdLst>
  <p:sldSz cx="12192000" cy="6858000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Calibri Light" panose="020F0302020204030204" pitchFamily="34" charset="0"/>
      <p:regular r:id="rId37"/>
      <p:italic r:id="rId38"/>
    </p:embeddedFont>
  </p:embeddedFontLst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hung nguyễn" initials="n" lastIdx="786497536" clrIdx="0"/>
  <p:cmAuthor id="2" name="Người dùng Không xác định1" initials="Người dùng Không xác định1" lastIdx="78649753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FF66FF"/>
    <a:srgbClr val="FF0066"/>
    <a:srgbClr val="FF99FF"/>
    <a:srgbClr val="7D4C18"/>
    <a:srgbClr val="6E3D0C"/>
    <a:srgbClr val="FF00FF"/>
    <a:srgbClr val="FFFF66"/>
    <a:srgbClr val="00FFFF"/>
    <a:srgbClr val="8DC9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C25A60-5039-417F-BD35-6FEC610018BE}" v="18" dt="2021-10-14T13:00:16.4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commentAuthors" Target="commentAuthors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 Thi Quyen" userId="ff7baf81-8be5-4eca-9942-2518943cde61" providerId="ADAL" clId="{71C25A60-5039-417F-BD35-6FEC610018BE}"/>
    <pc:docChg chg="undo custSel modSld modMainMaster replTag delTag">
      <pc:chgData name="Tran Thi Quyen" userId="ff7baf81-8be5-4eca-9942-2518943cde61" providerId="ADAL" clId="{71C25A60-5039-417F-BD35-6FEC610018BE}" dt="2021-10-14T12:59:43.168" v="22"/>
      <pc:docMkLst>
        <pc:docMk/>
      </pc:docMkLst>
      <pc:sldChg chg="modSp mod">
        <pc:chgData name="Tran Thi Quyen" userId="ff7baf81-8be5-4eca-9942-2518943cde61" providerId="ADAL" clId="{71C25A60-5039-417F-BD35-6FEC610018BE}" dt="2021-10-14T12:59:31.947" v="7" actId="1076"/>
        <pc:sldMkLst>
          <pc:docMk/>
          <pc:sldMk cId="0" sldId="258"/>
        </pc:sldMkLst>
        <pc:picChg chg="mod">
          <ac:chgData name="Tran Thi Quyen" userId="ff7baf81-8be5-4eca-9942-2518943cde61" providerId="ADAL" clId="{71C25A60-5039-417F-BD35-6FEC610018BE}" dt="2021-10-14T12:59:31.947" v="7" actId="1076"/>
          <ac:picMkLst>
            <pc:docMk/>
            <pc:sldMk cId="0" sldId="258"/>
            <ac:picMk id="5" creationId="{00000000-0000-0000-0000-000000000000}"/>
          </ac:picMkLst>
        </pc:picChg>
        <pc:picChg chg="mod">
          <ac:chgData name="Tran Thi Quyen" userId="ff7baf81-8be5-4eca-9942-2518943cde61" providerId="ADAL" clId="{71C25A60-5039-417F-BD35-6FEC610018BE}" dt="2021-10-14T12:59:26.547" v="4" actId="1076"/>
          <ac:picMkLst>
            <pc:docMk/>
            <pc:sldMk cId="0" sldId="258"/>
            <ac:picMk id="17" creationId="{00000000-0000-0000-0000-000000000000}"/>
          </ac:picMkLst>
        </pc:picChg>
        <pc:picChg chg="mod">
          <ac:chgData name="Tran Thi Quyen" userId="ff7baf81-8be5-4eca-9942-2518943cde61" providerId="ADAL" clId="{71C25A60-5039-417F-BD35-6FEC610018BE}" dt="2021-10-14T12:59:28.050" v="5" actId="1076"/>
          <ac:picMkLst>
            <pc:docMk/>
            <pc:sldMk cId="0" sldId="258"/>
            <ac:picMk id="40" creationId="{00000000-0000-0000-0000-000000000000}"/>
          </ac:picMkLst>
        </pc:picChg>
      </pc:sldChg>
      <pc:sldMasterChg chg="modSp">
        <pc:chgData name="Tran Thi Quyen" userId="ff7baf81-8be5-4eca-9942-2518943cde61" providerId="ADAL" clId="{71C25A60-5039-417F-BD35-6FEC610018BE}" dt="2021-10-14T12:59:40.759" v="21"/>
        <pc:sldMasterMkLst>
          <pc:docMk/>
          <pc:sldMasterMk cId="0" sldId="2147483648"/>
        </pc:sldMasterMkLst>
        <pc:spChg chg="mod">
          <ac:chgData name="Tran Thi Quyen" userId="ff7baf81-8be5-4eca-9942-2518943cde61" providerId="ADAL" clId="{71C25A60-5039-417F-BD35-6FEC610018BE}" dt="2021-10-14T12:59:40.741" v="18"/>
          <ac:spMkLst>
            <pc:docMk/>
            <pc:sldMasterMk cId="0" sldId="2147483648"/>
            <ac:spMk id="2" creationId="{00000000-0000-0000-0000-000000000000}"/>
          </ac:spMkLst>
        </pc:spChg>
        <pc:spChg chg="mod">
          <ac:chgData name="Tran Thi Quyen" userId="ff7baf81-8be5-4eca-9942-2518943cde61" providerId="ADAL" clId="{71C25A60-5039-417F-BD35-6FEC610018BE}" dt="2021-10-14T12:59:40.759" v="21"/>
          <ac:spMkLst>
            <pc:docMk/>
            <pc:sldMasterMk cId="0" sldId="2147483648"/>
            <ac:spMk id="3" creationId="{00000000-0000-0000-0000-000000000000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7057A-3CB6-4482-95B3-991E6705BD35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slide" Target="slide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bin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96296" y="3044279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093" y="-449705"/>
            <a:ext cx="12027649" cy="816821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l="5968" t="24143" r="6330" b="8003"/>
          <a:stretch>
            <a:fillRect/>
          </a:stretch>
        </p:blipFill>
        <p:spPr>
          <a:xfrm>
            <a:off x="1679004" y="-460642"/>
            <a:ext cx="8747869" cy="7779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3337560" y="-114683"/>
            <a:ext cx="4800600" cy="1008735"/>
          </a:xfrm>
          <a:prstGeom prst="rect">
            <a:avLst/>
          </a:prstGeom>
        </p:spPr>
        <p:txBody>
          <a:bodyPr wrap="none" numCol="1" fromWordArt="1">
            <a:prstTxWarp prst="textCurveUp">
              <a:avLst>
                <a:gd name="adj" fmla="val 40356"/>
              </a:avLst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vi-VN" sz="3600" b="1" kern="1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Những người quả cảm </a:t>
            </a:r>
            <a:endParaRPr lang="en-US" sz="3600" b="1" kern="1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ải +999 Hình Nền Powerpoint Đơn Giản Mà Đẹp Năm 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8444" y="3429000"/>
            <a:ext cx="2701710" cy="2900914"/>
          </a:xfrm>
          <a:prstGeom prst="rect">
            <a:avLst/>
          </a:prstGeom>
        </p:spPr>
      </p:pic>
      <p:pic>
        <p:nvPicPr>
          <p:cNvPr id="4098" name="Picture 2" descr="140 QooBee Ong Vàng ý tưởng | khủng long, hài hước, dễ thươ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8529" y="3429000"/>
            <a:ext cx="4162087" cy="407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ong bóng Ý nghĩ: Hình đám mây 5"/>
          <p:cNvSpPr/>
          <p:nvPr/>
        </p:nvSpPr>
        <p:spPr>
          <a:xfrm>
            <a:off x="2010659" y="755374"/>
            <a:ext cx="7027323" cy="3370506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vi-VN" sz="4000" dirty="0">
                <a:effectLst/>
                <a:ea typeface="Calibri" panose="020F0502020204030204" pitchFamily="34" charset="0"/>
              </a:rPr>
              <a:t>Em hiểu như thế nào về câu “Hai người gườm gườm nhìn nhau.” ?</a:t>
            </a:r>
          </a:p>
        </p:txBody>
      </p:sp>
      <p:sp>
        <p:nvSpPr>
          <p:cNvPr id="2" name="Bong bóng Ý nghĩ: Hình đám mây 5"/>
          <p:cNvSpPr/>
          <p:nvPr/>
        </p:nvSpPr>
        <p:spPr>
          <a:xfrm>
            <a:off x="2010410" y="334010"/>
            <a:ext cx="7736205" cy="3792220"/>
          </a:xfrm>
          <a:prstGeom prst="cloud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effectLst/>
                <a:ea typeface="Calibri" panose="020F0502020204030204" pitchFamily="34" charset="0"/>
              </a:rPr>
              <a:t>Hai </a:t>
            </a:r>
            <a:r>
              <a:rPr lang="vi-VN" sz="3600" dirty="0" err="1">
                <a:effectLst/>
                <a:ea typeface="Calibri" panose="020F0502020204030204" pitchFamily="34" charset="0"/>
              </a:rPr>
              <a:t>người</a:t>
            </a:r>
            <a:r>
              <a:rPr lang="vi-VN" sz="3600" dirty="0">
                <a:effectLst/>
                <a:ea typeface="Calibri" panose="020F0502020204030204" pitchFamily="34" charset="0"/>
              </a:rPr>
              <a:t> </a:t>
            </a:r>
            <a:r>
              <a:rPr lang="vi-VN" sz="3600" dirty="0">
                <a:ea typeface="Calibri" panose="020F0502020204030204" pitchFamily="34" charset="0"/>
              </a:rPr>
              <a:t>“</a:t>
            </a:r>
            <a:r>
              <a:rPr lang="vi-VN" sz="3600" dirty="0" err="1">
                <a:ea typeface="Calibri" panose="020F0502020204030204" pitchFamily="34" charset="0"/>
              </a:rPr>
              <a:t>g</a:t>
            </a:r>
            <a:r>
              <a:rPr lang="vi-VN" sz="3600" dirty="0" err="1">
                <a:effectLst/>
                <a:ea typeface="Calibri" panose="020F0502020204030204" pitchFamily="34" charset="0"/>
              </a:rPr>
              <a:t>ườm</a:t>
            </a:r>
            <a:r>
              <a:rPr lang="vi-VN" sz="3600" dirty="0"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</a:rPr>
              <a:t>gườm</a:t>
            </a:r>
            <a:r>
              <a:rPr lang="vi-VN" sz="3600" dirty="0">
                <a:effectLst/>
                <a:ea typeface="Calibri" panose="020F0502020204030204" pitchFamily="34" charset="0"/>
              </a:rPr>
              <a:t>” </a:t>
            </a:r>
            <a:r>
              <a:rPr lang="en-US" altLang="vi-VN" sz="4000" dirty="0">
                <a:effectLst/>
                <a:ea typeface="Calibri" panose="020F0502020204030204" pitchFamily="34" charset="0"/>
              </a:rPr>
              <a:t>nhìn </a:t>
            </a:r>
            <a:r>
              <a:rPr lang="vi-VN" sz="3600" dirty="0">
                <a:effectLst/>
                <a:ea typeface="Calibri" panose="020F0502020204030204" pitchFamily="34" charset="0"/>
              </a:rPr>
              <a:t>nhau </a:t>
            </a:r>
            <a:r>
              <a:rPr lang="vi-VN" sz="3600" dirty="0" err="1">
                <a:effectLst/>
                <a:ea typeface="Calibri" panose="020F0502020204030204" pitchFamily="34" charset="0"/>
              </a:rPr>
              <a:t>nghĩa</a:t>
            </a:r>
            <a:r>
              <a:rPr lang="vi-VN" sz="3600" dirty="0"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</a:rPr>
              <a:t>là</a:t>
            </a:r>
            <a:r>
              <a:rPr lang="vi-VN" sz="3600" dirty="0">
                <a:effectLst/>
                <a:ea typeface="Calibri" panose="020F0502020204030204" pitchFamily="34" charset="0"/>
              </a:rPr>
              <a:t> hai </a:t>
            </a:r>
            <a:r>
              <a:rPr lang="vi-VN" sz="3600" dirty="0" err="1">
                <a:effectLst/>
                <a:ea typeface="Calibri" panose="020F0502020204030204" pitchFamily="34" charset="0"/>
              </a:rPr>
              <a:t>người</a:t>
            </a:r>
            <a:r>
              <a:rPr lang="vi-VN" sz="3600" dirty="0"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</a:rPr>
              <a:t>nhìn</a:t>
            </a:r>
            <a:r>
              <a:rPr lang="vi-VN" sz="3600" dirty="0">
                <a:effectLst/>
                <a:ea typeface="Calibri" panose="020F0502020204030204" pitchFamily="34" charset="0"/>
              </a:rPr>
              <a:t> nhau không </a:t>
            </a:r>
            <a:r>
              <a:rPr lang="vi-VN" sz="3600" dirty="0" err="1">
                <a:effectLst/>
                <a:ea typeface="Calibri" panose="020F0502020204030204" pitchFamily="34" charset="0"/>
              </a:rPr>
              <a:t>chớp</a:t>
            </a:r>
            <a:r>
              <a:rPr lang="vi-VN" sz="3600" dirty="0"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</a:rPr>
              <a:t>mắt</a:t>
            </a:r>
            <a:r>
              <a:rPr lang="vi-VN" sz="3600" dirty="0"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</a:rPr>
              <a:t>với</a:t>
            </a:r>
            <a:r>
              <a:rPr lang="vi-VN" sz="3600" dirty="0"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</a:rPr>
              <a:t>vẻ</a:t>
            </a:r>
            <a:r>
              <a:rPr lang="vi-VN" sz="3600" dirty="0"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</a:rPr>
              <a:t>giận</a:t>
            </a:r>
            <a:r>
              <a:rPr lang="vi-VN" sz="3600" dirty="0"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</a:rPr>
              <a:t>dữ</a:t>
            </a:r>
            <a:r>
              <a:rPr lang="vi-VN" sz="3600" dirty="0">
                <a:effectLst/>
                <a:ea typeface="Calibri" panose="020F0502020204030204" pitchFamily="34" charset="0"/>
              </a:rPr>
              <a:t>, đe </a:t>
            </a:r>
            <a:r>
              <a:rPr lang="vi-VN" sz="3600" dirty="0" err="1">
                <a:effectLst/>
                <a:ea typeface="Calibri" panose="020F0502020204030204" pitchFamily="34" charset="0"/>
              </a:rPr>
              <a:t>dọa</a:t>
            </a:r>
            <a:r>
              <a:rPr lang="vi-VN" sz="3600" dirty="0">
                <a:effectLst/>
                <a:ea typeface="Calibri" panose="020F050202020403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ải +999 Hình Nền Powerpoint Đơn Giản Mà Đẹp Năm 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486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  <p:pic>
        <p:nvPicPr>
          <p:cNvPr id="4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5555" y="114864"/>
            <a:ext cx="1227841" cy="1318373"/>
          </a:xfrm>
          <a:prstGeom prst="rect">
            <a:avLst/>
          </a:prstGeom>
        </p:spPr>
      </p:pic>
      <p:sp>
        <p:nvSpPr>
          <p:cNvPr id="6" name="Mũi tên: Phải 5"/>
          <p:cNvSpPr/>
          <p:nvPr/>
        </p:nvSpPr>
        <p:spPr>
          <a:xfrm>
            <a:off x="27939" y="-17417"/>
            <a:ext cx="3307443" cy="1306830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Nhóm 2"/>
          <p:cNvGrpSpPr/>
          <p:nvPr/>
        </p:nvGrpSpPr>
        <p:grpSpPr>
          <a:xfrm>
            <a:off x="4147170" y="1704424"/>
            <a:ext cx="7395472" cy="5052259"/>
            <a:chOff x="4147170" y="1704424"/>
            <a:chExt cx="7395472" cy="5052259"/>
          </a:xfrm>
        </p:grpSpPr>
        <p:sp>
          <p:nvSpPr>
            <p:cNvPr id="7" name="Hình chữ nhật: Góc Tròn 6"/>
            <p:cNvSpPr/>
            <p:nvPr/>
          </p:nvSpPr>
          <p:spPr>
            <a:xfrm>
              <a:off x="4160358" y="1704424"/>
              <a:ext cx="7382283" cy="107342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dirty="0" err="1">
                  <a:ea typeface="Calibri" panose="020F0502020204030204" pitchFamily="34" charset="0"/>
                </a:rPr>
                <a:t>H</a:t>
              </a:r>
              <a:r>
                <a:rPr lang="vi-VN" sz="2800" dirty="0" err="1">
                  <a:effectLst/>
                  <a:ea typeface="Calibri" panose="020F0502020204030204" pitchFamily="34" charset="0"/>
                </a:rPr>
                <a:t>iền</a:t>
              </a:r>
              <a:r>
                <a:rPr lang="vi-VN" sz="2800" dirty="0">
                  <a:effectLst/>
                  <a:ea typeface="Calibri" panose="020F0502020204030204" pitchFamily="34" charset="0"/>
                </a:rPr>
                <a:t> </a:t>
              </a:r>
              <a:r>
                <a:rPr lang="vi-VN" sz="2800" dirty="0" err="1">
                  <a:effectLst/>
                  <a:ea typeface="Calibri" panose="020F0502020204030204" pitchFamily="34" charset="0"/>
                </a:rPr>
                <a:t>lành</a:t>
              </a:r>
              <a:r>
                <a:rPr lang="vi-VN" sz="2800" dirty="0">
                  <a:effectLst/>
                  <a:ea typeface="Calibri" panose="020F0502020204030204" pitchFamily="34" charset="0"/>
                </a:rPr>
                <a:t>, </a:t>
              </a:r>
              <a:r>
                <a:rPr lang="vi-VN" sz="2800" dirty="0" err="1">
                  <a:effectLst/>
                  <a:ea typeface="Calibri" panose="020F0502020204030204" pitchFamily="34" charset="0"/>
                </a:rPr>
                <a:t>có</a:t>
              </a:r>
              <a:r>
                <a:rPr lang="vi-VN" sz="2800" dirty="0">
                  <a:effectLst/>
                  <a:ea typeface="Calibri" panose="020F0502020204030204" pitchFamily="34" charset="0"/>
                </a:rPr>
                <a:t> </a:t>
              </a:r>
              <a:r>
                <a:rPr lang="vi-VN" sz="2800" dirty="0" err="1">
                  <a:effectLst/>
                  <a:ea typeface="Calibri" panose="020F0502020204030204" pitchFamily="34" charset="0"/>
                </a:rPr>
                <a:t>lòng</a:t>
              </a:r>
              <a:r>
                <a:rPr lang="vi-VN" sz="2800" dirty="0">
                  <a:effectLst/>
                  <a:ea typeface="Calibri" panose="020F0502020204030204" pitchFamily="34" charset="0"/>
                </a:rPr>
                <a:t> thương </a:t>
              </a:r>
              <a:r>
                <a:rPr lang="vi-VN" sz="2800" dirty="0" err="1">
                  <a:effectLst/>
                  <a:ea typeface="Calibri" panose="020F0502020204030204" pitchFamily="34" charset="0"/>
                </a:rPr>
                <a:t>người</a:t>
              </a:r>
              <a:r>
                <a:rPr lang="vi-VN" sz="2800" dirty="0">
                  <a:effectLst/>
                  <a:ea typeface="Calibri" panose="020F0502020204030204" pitchFamily="34" charset="0"/>
                </a:rPr>
                <a:t>.</a:t>
              </a:r>
            </a:p>
          </p:txBody>
        </p:sp>
        <p:sp>
          <p:nvSpPr>
            <p:cNvPr id="9" name="Hình chữ nhật: Góc Tròn 8"/>
            <p:cNvSpPr/>
            <p:nvPr/>
          </p:nvSpPr>
          <p:spPr>
            <a:xfrm>
              <a:off x="4147170" y="3061776"/>
              <a:ext cx="7395472" cy="107342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dirty="0" err="1">
                  <a:ea typeface="Calibri" panose="020F0502020204030204" pitchFamily="34" charset="0"/>
                </a:rPr>
                <a:t>N</a:t>
              </a:r>
              <a:r>
                <a:rPr lang="vi-VN" sz="2800" dirty="0" err="1">
                  <a:effectLst/>
                  <a:ea typeface="Calibri" panose="020F0502020204030204" pitchFamily="34" charset="0"/>
                </a:rPr>
                <a:t>ói</a:t>
              </a:r>
              <a:r>
                <a:rPr lang="vi-VN" sz="2800" dirty="0">
                  <a:effectLst/>
                  <a:ea typeface="Calibri" panose="020F0502020204030204" pitchFamily="34" charset="0"/>
                </a:rPr>
                <a:t> </a:t>
              </a:r>
              <a:r>
                <a:rPr lang="vi-VN" sz="2800" dirty="0" err="1">
                  <a:effectLst/>
                  <a:ea typeface="Calibri" panose="020F0502020204030204" pitchFamily="34" charset="0"/>
                </a:rPr>
                <a:t>nhỏ</a:t>
              </a:r>
              <a:r>
                <a:rPr lang="vi-VN" sz="2800" dirty="0">
                  <a:effectLst/>
                  <a:ea typeface="Calibri" panose="020F0502020204030204" pitchFamily="34" charset="0"/>
                </a:rPr>
                <a:t> trong </a:t>
              </a:r>
              <a:r>
                <a:rPr lang="vi-VN" sz="2800" dirty="0" err="1">
                  <a:effectLst/>
                  <a:ea typeface="Calibri" panose="020F0502020204030204" pitchFamily="34" charset="0"/>
                </a:rPr>
                <a:t>miệng</a:t>
              </a:r>
              <a:r>
                <a:rPr lang="vi-VN" sz="2800" dirty="0">
                  <a:effectLst/>
                  <a:ea typeface="Calibri" panose="020F0502020204030204" pitchFamily="34" charset="0"/>
                </a:rPr>
                <a:t> </a:t>
              </a:r>
              <a:r>
                <a:rPr lang="vi-VN" sz="2800" dirty="0" err="1">
                  <a:effectLst/>
                  <a:ea typeface="Calibri" panose="020F0502020204030204" pitchFamily="34" charset="0"/>
                </a:rPr>
                <a:t>tỏ</a:t>
              </a:r>
              <a:r>
                <a:rPr lang="vi-VN" sz="2800" dirty="0">
                  <a:effectLst/>
                  <a:ea typeface="Calibri" panose="020F0502020204030204" pitchFamily="34" charset="0"/>
                </a:rPr>
                <a:t> </a:t>
              </a:r>
              <a:r>
                <a:rPr lang="vi-VN" sz="2800" dirty="0" err="1">
                  <a:effectLst/>
                  <a:ea typeface="Calibri" panose="020F0502020204030204" pitchFamily="34" charset="0"/>
                </a:rPr>
                <a:t>vẻ</a:t>
              </a:r>
              <a:r>
                <a:rPr lang="vi-VN" sz="2800" dirty="0">
                  <a:effectLst/>
                  <a:ea typeface="Calibri" panose="020F0502020204030204" pitchFamily="34" charset="0"/>
                </a:rPr>
                <a:t> </a:t>
              </a:r>
              <a:r>
                <a:rPr lang="vi-VN" sz="2800" dirty="0" err="1">
                  <a:effectLst/>
                  <a:ea typeface="Calibri" panose="020F0502020204030204" pitchFamily="34" charset="0"/>
                </a:rPr>
                <a:t>khó</a:t>
              </a:r>
              <a:r>
                <a:rPr lang="vi-VN" sz="2800" dirty="0">
                  <a:effectLst/>
                  <a:ea typeface="Calibri" panose="020F0502020204030204" pitchFamily="34" charset="0"/>
                </a:rPr>
                <a:t> </a:t>
              </a:r>
              <a:r>
                <a:rPr lang="vi-VN" sz="2800" dirty="0" err="1">
                  <a:effectLst/>
                  <a:ea typeface="Calibri" panose="020F0502020204030204" pitchFamily="34" charset="0"/>
                </a:rPr>
                <a:t>chịu</a:t>
              </a:r>
              <a:r>
                <a:rPr lang="vi-VN" sz="2800" dirty="0">
                  <a:effectLst/>
                  <a:ea typeface="Calibri" panose="020F0502020204030204" pitchFamily="34" charset="0"/>
                </a:rPr>
                <a:t>, </a:t>
              </a:r>
              <a:r>
                <a:rPr lang="vi-VN" sz="2800" dirty="0" err="1">
                  <a:effectLst/>
                  <a:ea typeface="Calibri" panose="020F0502020204030204" pitchFamily="34" charset="0"/>
                </a:rPr>
                <a:t>bực</a:t>
              </a:r>
              <a:r>
                <a:rPr lang="vi-VN" sz="2800" dirty="0">
                  <a:effectLst/>
                  <a:ea typeface="Calibri" panose="020F0502020204030204" pitchFamily="34" charset="0"/>
                </a:rPr>
                <a:t> </a:t>
              </a:r>
              <a:r>
                <a:rPr lang="vi-VN" sz="2800" dirty="0" err="1">
                  <a:effectLst/>
                  <a:ea typeface="Calibri" panose="020F0502020204030204" pitchFamily="34" charset="0"/>
                </a:rPr>
                <a:t>bội</a:t>
              </a:r>
              <a:r>
                <a:rPr lang="vi-VN" sz="2800" dirty="0">
                  <a:effectLst/>
                  <a:ea typeface="Calibri" panose="020F0502020204030204" pitchFamily="34" charset="0"/>
                </a:rPr>
                <a:t>.</a:t>
              </a:r>
            </a:p>
          </p:txBody>
        </p:sp>
        <p:sp>
          <p:nvSpPr>
            <p:cNvPr id="10" name="Hình chữ nhật: Góc Tròn 9"/>
            <p:cNvSpPr/>
            <p:nvPr/>
          </p:nvSpPr>
          <p:spPr>
            <a:xfrm>
              <a:off x="4160358" y="4401716"/>
              <a:ext cx="7346759" cy="107342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 Ra nghiêm </a:t>
              </a:r>
              <a:r>
                <a:rPr lang="vi-VN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với</a:t>
              </a:r>
              <a:r>
                <a:rPr lang="vi-VN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vẻ</a:t>
              </a:r>
              <a:r>
                <a:rPr lang="vi-VN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quả</a:t>
              </a:r>
              <a:r>
                <a:rPr lang="vi-VN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quyết</a:t>
              </a:r>
              <a:r>
                <a:rPr lang="vi-VN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, </a:t>
              </a:r>
              <a:r>
                <a:rPr lang="vi-VN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dứt</a:t>
              </a:r>
              <a:r>
                <a:rPr lang="vi-VN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khoát</a:t>
              </a:r>
              <a:endParaRPr lang="vi-VN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Hình chữ nhật: Góc Tròn 10"/>
            <p:cNvSpPr/>
            <p:nvPr/>
          </p:nvSpPr>
          <p:spPr>
            <a:xfrm>
              <a:off x="4147170" y="5683257"/>
              <a:ext cx="7395472" cy="107342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 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D</a:t>
              </a:r>
              <a:r>
                <a:rPr lang="vi-VN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áng vẻ sẵn sàng có những hành động thô bạo chống lại người khác</a:t>
              </a:r>
            </a:p>
          </p:txBody>
        </p:sp>
      </p:grpSp>
      <p:grpSp>
        <p:nvGrpSpPr>
          <p:cNvPr id="2" name="Nhóm 1"/>
          <p:cNvGrpSpPr/>
          <p:nvPr/>
        </p:nvGrpSpPr>
        <p:grpSpPr>
          <a:xfrm>
            <a:off x="402956" y="1906734"/>
            <a:ext cx="2361272" cy="4728811"/>
            <a:chOff x="402956" y="1889317"/>
            <a:chExt cx="2361272" cy="4728811"/>
          </a:xfrm>
        </p:grpSpPr>
        <p:sp>
          <p:nvSpPr>
            <p:cNvPr id="12" name="Hình chữ nhật: Góc Tròn 11"/>
            <p:cNvSpPr/>
            <p:nvPr/>
          </p:nvSpPr>
          <p:spPr>
            <a:xfrm>
              <a:off x="402956" y="1889317"/>
              <a:ext cx="2325748" cy="934871"/>
            </a:xfrm>
            <a:prstGeom prst="roundRect">
              <a:avLst/>
            </a:prstGeom>
            <a:solidFill>
              <a:srgbClr val="FF6699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Nghi</a:t>
              </a:r>
              <a:r>
                <a:rPr lang="vi-VN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êm </a:t>
              </a:r>
              <a:r>
                <a:rPr lang="vi-VN" sz="2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nghị</a:t>
              </a:r>
              <a:endPara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Hình chữ nhật: Góc Tròn 12"/>
            <p:cNvSpPr/>
            <p:nvPr/>
          </p:nvSpPr>
          <p:spPr>
            <a:xfrm>
              <a:off x="402956" y="3200331"/>
              <a:ext cx="2361272" cy="934871"/>
            </a:xfrm>
            <a:prstGeom prst="roundRect">
              <a:avLst/>
            </a:prstGeom>
            <a:solidFill>
              <a:srgbClr val="FF6699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Nhân </a:t>
              </a:r>
              <a:r>
                <a:rPr lang="vi-VN" sz="2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từ</a:t>
              </a:r>
              <a:endPara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Hình chữ nhật: Góc Tròn 13"/>
            <p:cNvSpPr/>
            <p:nvPr/>
          </p:nvSpPr>
          <p:spPr>
            <a:xfrm>
              <a:off x="402956" y="4460527"/>
              <a:ext cx="2361272" cy="934871"/>
            </a:xfrm>
            <a:prstGeom prst="roundRect">
              <a:avLst/>
            </a:prstGeom>
            <a:solidFill>
              <a:srgbClr val="FF6699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Làu</a:t>
              </a:r>
              <a:r>
                <a:rPr lang="vi-VN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bàu</a:t>
              </a:r>
              <a:endPara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Hình chữ nhật: Góc Tròn 14"/>
            <p:cNvSpPr/>
            <p:nvPr/>
          </p:nvSpPr>
          <p:spPr>
            <a:xfrm>
              <a:off x="402956" y="5683257"/>
              <a:ext cx="2288765" cy="934871"/>
            </a:xfrm>
            <a:prstGeom prst="roundRect">
              <a:avLst/>
            </a:prstGeom>
            <a:solidFill>
              <a:srgbClr val="FF6699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Hung hăng</a:t>
              </a:r>
              <a:endPara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7" name="Đường nối Thẳng 16"/>
          <p:cNvCxnSpPr>
            <a:stCxn id="12" idx="3"/>
          </p:cNvCxnSpPr>
          <p:nvPr/>
        </p:nvCxnSpPr>
        <p:spPr>
          <a:xfrm>
            <a:off x="2728704" y="2374170"/>
            <a:ext cx="1418466" cy="258720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Đường nối Thẳng 18"/>
          <p:cNvCxnSpPr>
            <a:endCxn id="9" idx="1"/>
          </p:cNvCxnSpPr>
          <p:nvPr/>
        </p:nvCxnSpPr>
        <p:spPr>
          <a:xfrm flipV="1">
            <a:off x="2741892" y="3598489"/>
            <a:ext cx="1405278" cy="137636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Đường nối Thẳng 19"/>
          <p:cNvCxnSpPr/>
          <p:nvPr/>
        </p:nvCxnSpPr>
        <p:spPr>
          <a:xfrm flipV="1">
            <a:off x="2775745" y="2398592"/>
            <a:ext cx="1371425" cy="12932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Đường nối Thẳng 22"/>
          <p:cNvCxnSpPr>
            <a:endCxn id="11" idx="1"/>
          </p:cNvCxnSpPr>
          <p:nvPr/>
        </p:nvCxnSpPr>
        <p:spPr>
          <a:xfrm>
            <a:off x="2710212" y="6219970"/>
            <a:ext cx="143695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Hình chữ nhật: Góc Tròn 11"/>
          <p:cNvSpPr/>
          <p:nvPr/>
        </p:nvSpPr>
        <p:spPr>
          <a:xfrm>
            <a:off x="633095" y="1146175"/>
            <a:ext cx="1567815" cy="55816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vi-VN" sz="2800" dirty="0">
                <a:effectLst/>
                <a:ea typeface="Calibri" panose="020F0502020204030204" pitchFamily="34" charset="0"/>
              </a:rPr>
              <a:t>A</a:t>
            </a:r>
          </a:p>
        </p:txBody>
      </p:sp>
      <p:sp>
        <p:nvSpPr>
          <p:cNvPr id="8" name="Hình chữ nhật: Góc Tròn 11"/>
          <p:cNvSpPr/>
          <p:nvPr/>
        </p:nvSpPr>
        <p:spPr>
          <a:xfrm>
            <a:off x="7157720" y="1031875"/>
            <a:ext cx="1567815" cy="55816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vi-VN" sz="2800" dirty="0">
                <a:effectLst/>
                <a:ea typeface="Calibri" panose="020F0502020204030204" pitchFamily="34" charset="0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ải +999 Hình Nền Powerpoint Đơn Giản Mà Đẹp Năm 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594" y="0"/>
            <a:ext cx="4740812" cy="5090364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333130" y="4271461"/>
            <a:ext cx="9525740" cy="1323385"/>
          </a:xfrm>
          <a:prstGeom prst="rect">
            <a:avLst/>
          </a:prstGeom>
          <a:noFill/>
        </p:spPr>
        <p:txBody>
          <a:bodyPr wrap="square" lIns="91390" tIns="45693" rIns="91390" bIns="45693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Tìm hiểu bài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ải +999 Hình Nền Powerpoint Đơn Giản Mà Đẹp Năm 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1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466405" y="0"/>
            <a:ext cx="1558877" cy="1673817"/>
          </a:xfrm>
          <a:prstGeom prst="rect">
            <a:avLst/>
          </a:prstGeom>
        </p:spPr>
      </p:pic>
      <p:sp>
        <p:nvSpPr>
          <p:cNvPr id="2" name="Nút Hành động: Đến Trang chủ 1">
            <a:hlinkClick r:id="rId4" action="ppaction://hlinksldjump" highlightClick="1"/>
          </p:cNvPr>
          <p:cNvSpPr/>
          <p:nvPr/>
        </p:nvSpPr>
        <p:spPr>
          <a:xfrm>
            <a:off x="11069886" y="5951349"/>
            <a:ext cx="1122114" cy="906651"/>
          </a:xfrm>
          <a:prstGeom prst="actionButtonHom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6" name="Picture 2" descr="IMG_256"/>
          <p:cNvPicPr>
            <a:picLocks noChangeAspect="1"/>
          </p:cNvPicPr>
          <p:nvPr/>
        </p:nvPicPr>
        <p:blipFill rotWithShape="1">
          <a:blip r:embed="rId5"/>
          <a:srcRect l="4529" t="21251" r="4691" b="63784"/>
          <a:stretch>
            <a:fillRect/>
          </a:stretch>
        </p:blipFill>
        <p:spPr>
          <a:xfrm>
            <a:off x="-79951" y="-5395"/>
            <a:ext cx="12351901" cy="2981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Hình ảnh 6"/>
          <p:cNvPicPr/>
          <p:nvPr/>
        </p:nvPicPr>
        <p:blipFill rotWithShape="1">
          <a:blip r:embed="rId6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39" b="90763" l="10000" r="90000">
                        <a14:foregroundMark x1="38333" y1="17068" x2="40833" y2="12048"/>
                        <a14:foregroundMark x1="44286" y1="19679" x2="42738" y2="16265"/>
                        <a14:foregroundMark x1="57024" y1="12048" x2="55952" y2="11245"/>
                        <a14:foregroundMark x1="53095" y1="89960" x2="52024" y2="88153"/>
                        <a14:foregroundMark x1="43214" y1="18675" x2="41786" y2="19679"/>
                        <a14:foregroundMark x1="52619" y1="89960" x2="71429" y2="90763"/>
                        <a14:foregroundMark x1="71429" y1="90763" x2="71667" y2="82329"/>
                      </a14:backgroundRemoval>
                    </a14:imgEffect>
                  </a14:imgLayer>
                </a14:imgProps>
              </a:ext>
            </a:extLst>
          </a:blip>
          <a:srcRect l="20294" t="2574" r="22610" b="3087"/>
          <a:stretch>
            <a:fillRect/>
          </a:stretch>
        </p:blipFill>
        <p:spPr>
          <a:xfrm>
            <a:off x="-449360" y="4225778"/>
            <a:ext cx="3491770" cy="2766863"/>
          </a:xfrm>
          <a:prstGeom prst="rect">
            <a:avLst/>
          </a:prstGeom>
        </p:spPr>
      </p:pic>
      <p:sp>
        <p:nvSpPr>
          <p:cNvPr id="9" name="Hình chữ nhật: Góc Tròn 8"/>
          <p:cNvSpPr/>
          <p:nvPr/>
        </p:nvSpPr>
        <p:spPr>
          <a:xfrm>
            <a:off x="2531615" y="3233157"/>
            <a:ext cx="7712766" cy="178874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3600" dirty="0" err="1"/>
              <a:t>Đọc</a:t>
            </a:r>
            <a:r>
              <a:rPr lang="vi-VN" sz="3600" dirty="0"/>
              <a:t> </a:t>
            </a:r>
            <a:r>
              <a:rPr lang="vi-VN" sz="3600" dirty="0" err="1"/>
              <a:t>đoạn</a:t>
            </a:r>
            <a:r>
              <a:rPr lang="vi-VN" sz="3600" dirty="0"/>
              <a:t> 1 </a:t>
            </a:r>
            <a:r>
              <a:rPr lang="vi-VN" sz="3600" dirty="0" err="1"/>
              <a:t>và</a:t>
            </a:r>
            <a:r>
              <a:rPr lang="vi-VN" sz="3600" dirty="0"/>
              <a:t> </a:t>
            </a:r>
            <a:r>
              <a:rPr lang="vi-VN" sz="3600" dirty="0" err="1"/>
              <a:t>gạch</a:t>
            </a:r>
            <a:r>
              <a:rPr lang="vi-VN" sz="3600" dirty="0"/>
              <a:t> chân </a:t>
            </a:r>
            <a:r>
              <a:rPr lang="vi-VN" sz="3600" dirty="0" err="1"/>
              <a:t>dưới</a:t>
            </a:r>
            <a:r>
              <a:rPr lang="vi-VN" sz="3600" dirty="0"/>
              <a:t> </a:t>
            </a:r>
            <a:r>
              <a:rPr lang="vi-VN" sz="3600" dirty="0" err="1"/>
              <a:t>những</a:t>
            </a:r>
            <a:r>
              <a:rPr lang="vi-VN" sz="3600" dirty="0"/>
              <a:t> </a:t>
            </a:r>
            <a:r>
              <a:rPr lang="vi-VN" sz="3600" dirty="0" err="1"/>
              <a:t>từ</a:t>
            </a:r>
            <a:r>
              <a:rPr lang="vi-VN" sz="3600" dirty="0"/>
              <a:t> </a:t>
            </a:r>
            <a:r>
              <a:rPr lang="vi-VN" sz="3600" dirty="0" err="1"/>
              <a:t>ngữ</a:t>
            </a:r>
            <a:r>
              <a:rPr lang="vi-VN" sz="3600" dirty="0"/>
              <a:t> cho </a:t>
            </a:r>
            <a:r>
              <a:rPr lang="vi-VN" sz="3600" dirty="0" err="1"/>
              <a:t>thấy</a:t>
            </a:r>
            <a:r>
              <a:rPr lang="vi-VN" sz="3600" dirty="0"/>
              <a:t> tên </a:t>
            </a:r>
            <a:r>
              <a:rPr lang="vi-VN" sz="3600" dirty="0" err="1"/>
              <a:t>cướp</a:t>
            </a:r>
            <a:r>
              <a:rPr lang="vi-VN" sz="3600" dirty="0"/>
              <a:t> </a:t>
            </a:r>
            <a:r>
              <a:rPr lang="vi-VN" sz="3600" dirty="0" err="1"/>
              <a:t>biển</a:t>
            </a:r>
            <a:r>
              <a:rPr lang="vi-VN" sz="3600" dirty="0"/>
              <a:t> </a:t>
            </a:r>
            <a:r>
              <a:rPr lang="vi-VN" sz="3600" dirty="0" err="1"/>
              <a:t>rất</a:t>
            </a:r>
            <a:r>
              <a:rPr lang="vi-VN" sz="3600" dirty="0"/>
              <a:t> </a:t>
            </a:r>
            <a:r>
              <a:rPr lang="vi-VN" sz="3600" dirty="0" err="1"/>
              <a:t>dữ</a:t>
            </a:r>
            <a:r>
              <a:rPr lang="vi-VN" sz="3600" dirty="0"/>
              <a:t> </a:t>
            </a:r>
            <a:r>
              <a:rPr lang="vi-VN" sz="3600" dirty="0" err="1"/>
              <a:t>tợn</a:t>
            </a:r>
            <a:r>
              <a:rPr lang="vi-VN" sz="3600" dirty="0"/>
              <a:t>.</a:t>
            </a:r>
          </a:p>
        </p:txBody>
      </p:sp>
      <p:grpSp>
        <p:nvGrpSpPr>
          <p:cNvPr id="21" name="Nhóm 20"/>
          <p:cNvGrpSpPr/>
          <p:nvPr/>
        </p:nvGrpSpPr>
        <p:grpSpPr>
          <a:xfrm>
            <a:off x="171450" y="1844295"/>
            <a:ext cx="11783480" cy="911820"/>
            <a:chOff x="243205" y="1844295"/>
            <a:chExt cx="11783480" cy="911820"/>
          </a:xfrm>
        </p:grpSpPr>
        <p:cxnSp>
          <p:nvCxnSpPr>
            <p:cNvPr id="10" name="Đường nối Thẳng 9"/>
            <p:cNvCxnSpPr/>
            <p:nvPr/>
          </p:nvCxnSpPr>
          <p:spPr>
            <a:xfrm>
              <a:off x="10585342" y="1844295"/>
              <a:ext cx="1441343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Đường nối Thẳng 11"/>
            <p:cNvCxnSpPr/>
            <p:nvPr/>
          </p:nvCxnSpPr>
          <p:spPr>
            <a:xfrm flipV="1">
              <a:off x="243205" y="2278380"/>
              <a:ext cx="7722870" cy="2857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Đường nối Thẳng 13"/>
            <p:cNvCxnSpPr/>
            <p:nvPr/>
          </p:nvCxnSpPr>
          <p:spPr>
            <a:xfrm>
              <a:off x="8906295" y="2306664"/>
              <a:ext cx="2237974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Đường nối Thẳng 15"/>
            <p:cNvCxnSpPr/>
            <p:nvPr/>
          </p:nvCxnSpPr>
          <p:spPr>
            <a:xfrm>
              <a:off x="3306952" y="2756115"/>
              <a:ext cx="2179449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Đường nối Thẳng 17"/>
            <p:cNvCxnSpPr/>
            <p:nvPr/>
          </p:nvCxnSpPr>
          <p:spPr>
            <a:xfrm>
              <a:off x="6803756" y="2756115"/>
              <a:ext cx="3657600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ải +999 Hình Nền Powerpoint Đơn Giản Mà Đẹp Năm 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235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007" y="4820101"/>
            <a:ext cx="1534936" cy="1648111"/>
          </a:xfrm>
          <a:prstGeom prst="rect">
            <a:avLst/>
          </a:prstGeom>
        </p:spPr>
      </p:pic>
      <p:grpSp>
        <p:nvGrpSpPr>
          <p:cNvPr id="6" name="Group 10"/>
          <p:cNvGrpSpPr/>
          <p:nvPr/>
        </p:nvGrpSpPr>
        <p:grpSpPr>
          <a:xfrm>
            <a:off x="1073426" y="363287"/>
            <a:ext cx="8756368" cy="4991282"/>
            <a:chOff x="5160" y="2550"/>
            <a:chExt cx="8069" cy="5145"/>
          </a:xfrm>
        </p:grpSpPr>
        <p:sp>
          <p:nvSpPr>
            <p:cNvPr id="7" name="Oval 1"/>
            <p:cNvSpPr/>
            <p:nvPr/>
          </p:nvSpPr>
          <p:spPr>
            <a:xfrm>
              <a:off x="7425" y="4095"/>
              <a:ext cx="3360" cy="2205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4000" b="1" kern="100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/>
                  <a:ea typeface="SimSun" panose="02010600030101010101" pitchFamily="2" charset="-122"/>
                  <a:cs typeface="Times New Roman" panose="02020603050405020304"/>
                  <a:sym typeface="Times New Roman" panose="02020603050405020304"/>
                </a:rPr>
                <a:t>Tên</a:t>
              </a:r>
              <a:r>
                <a:rPr lang="en-US" altLang="zh-CN" sz="4000" b="1" kern="10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/>
                  <a:ea typeface="SimSun" panose="02010600030101010101" pitchFamily="2" charset="-122"/>
                  <a:cs typeface="Times New Roman" panose="02020603050405020304"/>
                  <a:sym typeface="Times New Roman" panose="02020603050405020304"/>
                </a:rPr>
                <a:t> </a:t>
              </a:r>
            </a:p>
            <a:p>
              <a:pPr algn="ctr"/>
              <a:r>
                <a:rPr lang="en-US" altLang="zh-CN" sz="4000" b="1" kern="100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/>
                  <a:ea typeface="SimSun" panose="02010600030101010101" pitchFamily="2" charset="-122"/>
                  <a:cs typeface="Times New Roman" panose="02020603050405020304"/>
                  <a:sym typeface="Times New Roman" panose="02020603050405020304"/>
                </a:rPr>
                <a:t>cướp</a:t>
              </a:r>
              <a:r>
                <a:rPr lang="en-US" altLang="zh-CN" sz="4000" b="1" kern="10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/>
                  <a:ea typeface="SimSun" panose="02010600030101010101" pitchFamily="2" charset="-122"/>
                  <a:cs typeface="Times New Roman" panose="02020603050405020304"/>
                  <a:sym typeface="Times New Roman" panose="02020603050405020304"/>
                </a:rPr>
                <a:t> </a:t>
              </a:r>
              <a:r>
                <a:rPr lang="en-US" altLang="zh-CN" sz="4000" b="1" kern="100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/>
                  <a:ea typeface="SimSun" panose="02010600030101010101" pitchFamily="2" charset="-122"/>
                  <a:cs typeface="Times New Roman" panose="02020603050405020304"/>
                  <a:sym typeface="Times New Roman" panose="02020603050405020304"/>
                </a:rPr>
                <a:t>biển</a:t>
              </a:r>
              <a:endParaRPr lang="en-US" altLang="zh-CN" sz="4000" b="1" kern="1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/>
                <a:ea typeface="SimSun" panose="02010600030101010101" pitchFamily="2" charset="-122"/>
                <a:cs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8" name="Rounded Rectangle 2"/>
            <p:cNvSpPr/>
            <p:nvPr/>
          </p:nvSpPr>
          <p:spPr>
            <a:xfrm>
              <a:off x="5355" y="2550"/>
              <a:ext cx="3188" cy="1305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3200" kern="100" dirty="0" err="1">
                  <a:latin typeface="Times New Roman" panose="02020603050405020304"/>
                  <a:ea typeface="SimSun" panose="02010600030101010101" pitchFamily="2" charset="-122"/>
                  <a:cs typeface="Times New Roman" panose="02020603050405020304"/>
                  <a:sym typeface="Times New Roman" panose="02020603050405020304"/>
                </a:rPr>
                <a:t>Trên</a:t>
              </a:r>
              <a:r>
                <a:rPr lang="en-US" altLang="zh-CN" sz="3200" kern="100" dirty="0">
                  <a:latin typeface="Times New Roman" panose="02020603050405020304"/>
                  <a:ea typeface="SimSun" panose="02010600030101010101" pitchFamily="2" charset="-122"/>
                  <a:cs typeface="Times New Roman" panose="02020603050405020304"/>
                  <a:sym typeface="Times New Roman" panose="02020603050405020304"/>
                </a:rPr>
                <a:t> </a:t>
              </a:r>
              <a:r>
                <a:rPr lang="en-US" altLang="zh-CN" sz="3200" kern="100" dirty="0" err="1">
                  <a:latin typeface="Times New Roman" panose="02020603050405020304"/>
                  <a:ea typeface="SimSun" panose="02010600030101010101" pitchFamily="2" charset="-122"/>
                  <a:cs typeface="Times New Roman" panose="02020603050405020304"/>
                  <a:sym typeface="Times New Roman" panose="02020603050405020304"/>
                </a:rPr>
                <a:t>má</a:t>
              </a:r>
              <a:r>
                <a:rPr lang="en-US" altLang="zh-CN" sz="3200" kern="100" dirty="0">
                  <a:latin typeface="Times New Roman" panose="02020603050405020304"/>
                  <a:ea typeface="SimSun" panose="02010600030101010101" pitchFamily="2" charset="-122"/>
                  <a:cs typeface="Times New Roman" panose="02020603050405020304"/>
                  <a:sym typeface="Times New Roman" panose="02020603050405020304"/>
                </a:rPr>
                <a:t> </a:t>
              </a:r>
              <a:r>
                <a:rPr lang="en-US" altLang="zh-CN" sz="3200" kern="100" dirty="0" err="1">
                  <a:latin typeface="Times New Roman" panose="02020603050405020304"/>
                  <a:ea typeface="SimSun" panose="02010600030101010101" pitchFamily="2" charset="-122"/>
                  <a:cs typeface="Times New Roman" panose="02020603050405020304"/>
                  <a:sym typeface="Times New Roman" panose="02020603050405020304"/>
                </a:rPr>
                <a:t>có</a:t>
              </a:r>
              <a:r>
                <a:rPr lang="en-US" altLang="zh-CN" sz="3200" kern="100" dirty="0">
                  <a:latin typeface="Times New Roman" panose="02020603050405020304"/>
                  <a:ea typeface="SimSun" panose="02010600030101010101" pitchFamily="2" charset="-122"/>
                  <a:cs typeface="Times New Roman" panose="02020603050405020304"/>
                  <a:sym typeface="Times New Roman" panose="02020603050405020304"/>
                </a:rPr>
                <a:t> </a:t>
              </a:r>
              <a:r>
                <a:rPr lang="en-US" altLang="zh-CN" sz="3200" kern="100" dirty="0" err="1">
                  <a:latin typeface="Times New Roman" panose="02020603050405020304"/>
                  <a:ea typeface="SimSun" panose="02010600030101010101" pitchFamily="2" charset="-122"/>
                  <a:cs typeface="Times New Roman" panose="02020603050405020304"/>
                  <a:sym typeface="Times New Roman" panose="02020603050405020304"/>
                </a:rPr>
                <a:t>vết</a:t>
              </a:r>
              <a:r>
                <a:rPr lang="en-US" altLang="zh-CN" sz="3200" kern="100" dirty="0">
                  <a:latin typeface="Times New Roman" panose="02020603050405020304"/>
                  <a:ea typeface="SimSun" panose="02010600030101010101" pitchFamily="2" charset="-122"/>
                  <a:cs typeface="Times New Roman" panose="02020603050405020304"/>
                  <a:sym typeface="Times New Roman" panose="02020603050405020304"/>
                </a:rPr>
                <a:t> </a:t>
              </a:r>
              <a:r>
                <a:rPr lang="en-US" altLang="zh-CN" sz="3200" kern="100" dirty="0" err="1">
                  <a:latin typeface="Times New Roman" panose="02020603050405020304"/>
                  <a:ea typeface="SimSun" panose="02010600030101010101" pitchFamily="2" charset="-122"/>
                  <a:cs typeface="Times New Roman" panose="02020603050405020304"/>
                  <a:sym typeface="Times New Roman" panose="02020603050405020304"/>
                </a:rPr>
                <a:t>sẹo</a:t>
              </a:r>
              <a:r>
                <a:rPr lang="en-US" altLang="zh-CN" sz="3200" kern="100" dirty="0">
                  <a:latin typeface="Times New Roman" panose="02020603050405020304"/>
                  <a:ea typeface="SimSun" panose="02010600030101010101" pitchFamily="2" charset="-122"/>
                  <a:cs typeface="Times New Roman" panose="02020603050405020304"/>
                  <a:sym typeface="Times New Roman" panose="02020603050405020304"/>
                </a:rPr>
                <a:t> </a:t>
              </a:r>
              <a:r>
                <a:rPr lang="en-US" altLang="zh-CN" sz="3200" kern="100" dirty="0" err="1">
                  <a:latin typeface="Times New Roman" panose="02020603050405020304"/>
                  <a:ea typeface="SimSun" panose="02010600030101010101" pitchFamily="2" charset="-122"/>
                  <a:cs typeface="Times New Roman" panose="02020603050405020304"/>
                  <a:sym typeface="Times New Roman" panose="02020603050405020304"/>
                </a:rPr>
                <a:t>chém</a:t>
              </a:r>
              <a:r>
                <a:rPr lang="en-US" altLang="zh-CN" sz="3200" kern="100" dirty="0">
                  <a:latin typeface="Times New Roman" panose="02020603050405020304"/>
                  <a:ea typeface="SimSun" panose="02010600030101010101" pitchFamily="2" charset="-122"/>
                  <a:cs typeface="Times New Roman" panose="02020603050405020304"/>
                  <a:sym typeface="Times New Roman" panose="02020603050405020304"/>
                </a:rPr>
                <a:t> </a:t>
              </a:r>
              <a:r>
                <a:rPr lang="en-US" altLang="zh-CN" sz="3200" kern="100" dirty="0" err="1">
                  <a:latin typeface="Times New Roman" panose="02020603050405020304"/>
                  <a:ea typeface="SimSun" panose="02010600030101010101" pitchFamily="2" charset="-122"/>
                  <a:cs typeface="Times New Roman" panose="02020603050405020304"/>
                  <a:sym typeface="Times New Roman" panose="02020603050405020304"/>
                </a:rPr>
                <a:t>dọc</a:t>
              </a:r>
              <a:endParaRPr lang="en-US" altLang="zh-CN" sz="2000" kern="100" dirty="0">
                <a:latin typeface="Times New Roman" panose="02020603050405020304"/>
                <a:ea typeface="SimSun" panose="02010600030101010101" pitchFamily="2" charset="-122"/>
                <a:cs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9" name="Rounded Rectangle 3"/>
            <p:cNvSpPr/>
            <p:nvPr/>
          </p:nvSpPr>
          <p:spPr>
            <a:xfrm>
              <a:off x="10020" y="2610"/>
              <a:ext cx="2819" cy="1305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3600" kern="100">
                  <a:latin typeface="Times New Roman" panose="02020603050405020304"/>
                  <a:ea typeface="SimSun" panose="02010600030101010101" pitchFamily="2" charset="-122"/>
                  <a:cs typeface="Times New Roman" panose="02020603050405020304"/>
                  <a:sym typeface="Times New Roman" panose="02020603050405020304"/>
                </a:rPr>
                <a:t>Uống rượu nhiều</a:t>
              </a:r>
              <a:endParaRPr lang="en-US" altLang="zh-CN" sz="2400" kern="100">
                <a:latin typeface="Times New Roman" panose="02020603050405020304"/>
                <a:ea typeface="SimSun" panose="02010600030101010101" pitchFamily="2" charset="-122"/>
                <a:cs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10" name="Rounded Rectangle 4"/>
            <p:cNvSpPr/>
            <p:nvPr/>
          </p:nvSpPr>
          <p:spPr>
            <a:xfrm>
              <a:off x="10410" y="6330"/>
              <a:ext cx="2819" cy="1305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3200" kern="100" dirty="0" err="1">
                  <a:latin typeface="Times New Roman" panose="02020603050405020304"/>
                  <a:ea typeface="SimSun" panose="02010600030101010101" pitchFamily="2" charset="-122"/>
                  <a:cs typeface="Times New Roman" panose="02020603050405020304"/>
                  <a:sym typeface="Times New Roman" panose="02020603050405020304"/>
                </a:rPr>
                <a:t>Lên</a:t>
              </a:r>
              <a:r>
                <a:rPr lang="en-US" altLang="zh-CN" sz="3200" kern="100" dirty="0">
                  <a:latin typeface="Times New Roman" panose="02020603050405020304"/>
                  <a:ea typeface="SimSun" panose="02010600030101010101" pitchFamily="2" charset="-122"/>
                  <a:cs typeface="Times New Roman" panose="02020603050405020304"/>
                  <a:sym typeface="Times New Roman" panose="02020603050405020304"/>
                </a:rPr>
                <a:t> </a:t>
              </a:r>
              <a:r>
                <a:rPr lang="en-US" altLang="zh-CN" sz="3200" kern="100" dirty="0" err="1">
                  <a:latin typeface="Times New Roman" panose="02020603050405020304"/>
                  <a:ea typeface="SimSun" panose="02010600030101010101" pitchFamily="2" charset="-122"/>
                  <a:cs typeface="Times New Roman" panose="02020603050405020304"/>
                  <a:sym typeface="Times New Roman" panose="02020603050405020304"/>
                </a:rPr>
                <a:t>cơn</a:t>
              </a:r>
              <a:r>
                <a:rPr lang="en-US" altLang="zh-CN" sz="3200" kern="100" dirty="0">
                  <a:latin typeface="Times New Roman" panose="02020603050405020304"/>
                  <a:ea typeface="SimSun" panose="02010600030101010101" pitchFamily="2" charset="-122"/>
                  <a:cs typeface="Times New Roman" panose="02020603050405020304"/>
                  <a:sym typeface="Times New Roman" panose="02020603050405020304"/>
                </a:rPr>
                <a:t> </a:t>
              </a:r>
              <a:r>
                <a:rPr lang="en-US" altLang="zh-CN" sz="3200" kern="100" dirty="0" err="1">
                  <a:latin typeface="Times New Roman" panose="02020603050405020304"/>
                  <a:ea typeface="SimSun" panose="02010600030101010101" pitchFamily="2" charset="-122"/>
                  <a:cs typeface="Times New Roman" panose="02020603050405020304"/>
                  <a:sym typeface="Times New Roman" panose="02020603050405020304"/>
                </a:rPr>
                <a:t>loạn</a:t>
              </a:r>
              <a:r>
                <a:rPr lang="en-US" altLang="zh-CN" sz="3200" kern="100" dirty="0">
                  <a:latin typeface="Times New Roman" panose="02020603050405020304"/>
                  <a:ea typeface="SimSun" panose="02010600030101010101" pitchFamily="2" charset="-122"/>
                  <a:cs typeface="Times New Roman" panose="02020603050405020304"/>
                  <a:sym typeface="Times New Roman" panose="02020603050405020304"/>
                </a:rPr>
                <a:t> </a:t>
              </a:r>
              <a:r>
                <a:rPr lang="en-US" altLang="zh-CN" sz="3200" kern="100" dirty="0" err="1">
                  <a:latin typeface="Times New Roman" panose="02020603050405020304"/>
                  <a:ea typeface="SimSun" panose="02010600030101010101" pitchFamily="2" charset="-122"/>
                  <a:cs typeface="Times New Roman" panose="02020603050405020304"/>
                  <a:sym typeface="Times New Roman" panose="02020603050405020304"/>
                </a:rPr>
                <a:t>óc</a:t>
              </a:r>
              <a:endParaRPr lang="en-US" altLang="zh-CN" sz="2000" kern="100" dirty="0">
                <a:latin typeface="Times New Roman" panose="02020603050405020304"/>
                <a:ea typeface="SimSun" panose="02010600030101010101" pitchFamily="2" charset="-122"/>
                <a:cs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11" name="Rounded Rectangle 5"/>
            <p:cNvSpPr/>
            <p:nvPr/>
          </p:nvSpPr>
          <p:spPr>
            <a:xfrm>
              <a:off x="5160" y="6390"/>
              <a:ext cx="2819" cy="1305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3200" kern="100" dirty="0" err="1">
                  <a:latin typeface="Times New Roman" panose="02020603050405020304"/>
                  <a:ea typeface="SimSun" panose="02010600030101010101" pitchFamily="2" charset="-122"/>
                  <a:cs typeface="Times New Roman" panose="02020603050405020304"/>
                  <a:sym typeface="Times New Roman" panose="02020603050405020304"/>
                </a:rPr>
                <a:t>Hát</a:t>
              </a:r>
              <a:r>
                <a:rPr lang="en-US" altLang="zh-CN" sz="3200" kern="100" dirty="0">
                  <a:latin typeface="Times New Roman" panose="02020603050405020304"/>
                  <a:ea typeface="SimSun" panose="02010600030101010101" pitchFamily="2" charset="-122"/>
                  <a:cs typeface="Times New Roman" panose="02020603050405020304"/>
                  <a:sym typeface="Times New Roman" panose="02020603050405020304"/>
                </a:rPr>
                <a:t> </a:t>
              </a:r>
              <a:r>
                <a:rPr lang="en-US" altLang="zh-CN" sz="3200" kern="100" dirty="0" err="1">
                  <a:latin typeface="Times New Roman" panose="02020603050405020304"/>
                  <a:ea typeface="SimSun" panose="02010600030101010101" pitchFamily="2" charset="-122"/>
                  <a:cs typeface="Times New Roman" panose="02020603050405020304"/>
                  <a:sym typeface="Times New Roman" panose="02020603050405020304"/>
                </a:rPr>
                <a:t>những</a:t>
              </a:r>
              <a:r>
                <a:rPr lang="en-US" altLang="zh-CN" sz="3200" kern="100" dirty="0">
                  <a:latin typeface="Times New Roman" panose="02020603050405020304"/>
                  <a:ea typeface="SimSun" panose="02010600030101010101" pitchFamily="2" charset="-122"/>
                  <a:cs typeface="Times New Roman" panose="02020603050405020304"/>
                  <a:sym typeface="Times New Roman" panose="02020603050405020304"/>
                </a:rPr>
                <a:t> </a:t>
              </a:r>
              <a:r>
                <a:rPr lang="en-US" altLang="zh-CN" sz="3200" kern="100" dirty="0" err="1">
                  <a:latin typeface="Times New Roman" panose="02020603050405020304"/>
                  <a:ea typeface="SimSun" panose="02010600030101010101" pitchFamily="2" charset="-122"/>
                  <a:cs typeface="Times New Roman" panose="02020603050405020304"/>
                  <a:sym typeface="Times New Roman" panose="02020603050405020304"/>
                </a:rPr>
                <a:t>bài</a:t>
              </a:r>
              <a:r>
                <a:rPr lang="en-US" altLang="zh-CN" sz="3200" kern="100" dirty="0">
                  <a:latin typeface="Times New Roman" panose="02020603050405020304"/>
                  <a:ea typeface="SimSun" panose="02010600030101010101" pitchFamily="2" charset="-122"/>
                  <a:cs typeface="Times New Roman" panose="02020603050405020304"/>
                  <a:sym typeface="Times New Roman" panose="02020603050405020304"/>
                </a:rPr>
                <a:t> ca man </a:t>
              </a:r>
              <a:r>
                <a:rPr lang="en-US" altLang="zh-CN" sz="3200" kern="100" dirty="0" err="1">
                  <a:latin typeface="Times New Roman" panose="02020603050405020304"/>
                  <a:ea typeface="SimSun" panose="02010600030101010101" pitchFamily="2" charset="-122"/>
                  <a:cs typeface="Times New Roman" panose="02020603050405020304"/>
                  <a:sym typeface="Times New Roman" panose="02020603050405020304"/>
                </a:rPr>
                <a:t>rợ</a:t>
              </a:r>
              <a:endParaRPr lang="en-US" altLang="zh-CN" sz="2000" kern="100" dirty="0">
                <a:latin typeface="Times New Roman" panose="02020603050405020304"/>
                <a:ea typeface="SimSun" panose="02010600030101010101" pitchFamily="2" charset="-122"/>
                <a:cs typeface="Times New Roman" panose="02020603050405020304"/>
                <a:sym typeface="Times New Roman" panose="02020603050405020304"/>
              </a:endParaRPr>
            </a:p>
          </p:txBody>
        </p:sp>
        <p:cxnSp>
          <p:nvCxnSpPr>
            <p:cNvPr id="12" name="Straight Connector 6"/>
            <p:cNvCxnSpPr>
              <a:stCxn id="8" idx="2"/>
              <a:endCxn id="7" idx="1"/>
            </p:cNvCxnSpPr>
            <p:nvPr/>
          </p:nvCxnSpPr>
          <p:spPr>
            <a:xfrm>
              <a:off x="6949" y="3855"/>
              <a:ext cx="968" cy="5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7"/>
            <p:cNvCxnSpPr>
              <a:stCxn id="11" idx="0"/>
              <a:endCxn id="7" idx="3"/>
            </p:cNvCxnSpPr>
            <p:nvPr/>
          </p:nvCxnSpPr>
          <p:spPr>
            <a:xfrm flipV="1">
              <a:off x="6570" y="5977"/>
              <a:ext cx="1347" cy="4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8"/>
            <p:cNvCxnSpPr>
              <a:stCxn id="7" idx="5"/>
              <a:endCxn id="10" idx="0"/>
            </p:cNvCxnSpPr>
            <p:nvPr/>
          </p:nvCxnSpPr>
          <p:spPr>
            <a:xfrm>
              <a:off x="10293" y="5977"/>
              <a:ext cx="1527" cy="3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9"/>
            <p:cNvCxnSpPr>
              <a:endCxn id="7" idx="7"/>
            </p:cNvCxnSpPr>
            <p:nvPr/>
          </p:nvCxnSpPr>
          <p:spPr>
            <a:xfrm flipH="1">
              <a:off x="10293" y="3885"/>
              <a:ext cx="1077" cy="5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Hình chữ nhật: Góc Tròn 1"/>
          <p:cNvSpPr/>
          <p:nvPr/>
        </p:nvSpPr>
        <p:spPr>
          <a:xfrm>
            <a:off x="2439475" y="5589288"/>
            <a:ext cx="7313050" cy="111574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800" dirty="0" err="1">
                <a:ea typeface="Calibri" panose="020F0502020204030204" pitchFamily="34" charset="0"/>
              </a:rPr>
              <a:t>Nội</a:t>
            </a:r>
            <a:r>
              <a:rPr lang="vi-VN" sz="2800" dirty="0">
                <a:ea typeface="Calibri" panose="020F0502020204030204" pitchFamily="34" charset="0"/>
              </a:rPr>
              <a:t> dung </a:t>
            </a:r>
            <a:r>
              <a:rPr lang="vi-VN" sz="2800" dirty="0" err="1">
                <a:ea typeface="Calibri" panose="020F0502020204030204" pitchFamily="34" charset="0"/>
              </a:rPr>
              <a:t>đoạn</a:t>
            </a:r>
            <a:r>
              <a:rPr lang="vi-VN" sz="2800" dirty="0">
                <a:ea typeface="Calibri" panose="020F0502020204030204" pitchFamily="34" charset="0"/>
              </a:rPr>
              <a:t> </a:t>
            </a:r>
            <a:r>
              <a:rPr lang="vi-VN" sz="2800" dirty="0" err="1">
                <a:effectLst/>
                <a:ea typeface="Calibri" panose="020F0502020204030204" pitchFamily="34" charset="0"/>
              </a:rPr>
              <a:t>thứ</a:t>
            </a:r>
            <a:r>
              <a:rPr lang="vi-VN" sz="2800" dirty="0">
                <a:effectLst/>
                <a:ea typeface="Calibri" panose="020F0502020204030204" pitchFamily="34" charset="0"/>
              </a:rPr>
              <a:t> </a:t>
            </a:r>
            <a:r>
              <a:rPr lang="vi-VN" sz="2800" dirty="0" err="1">
                <a:effectLst/>
                <a:ea typeface="Calibri" panose="020F0502020204030204" pitchFamily="34" charset="0"/>
              </a:rPr>
              <a:t>nhất</a:t>
            </a:r>
            <a:r>
              <a:rPr lang="vi-VN" sz="2800" dirty="0">
                <a:effectLst/>
                <a:ea typeface="Calibri" panose="020F0502020204030204" pitchFamily="34" charset="0"/>
              </a:rPr>
              <a:t> cho ta </a:t>
            </a:r>
            <a:r>
              <a:rPr lang="vi-VN" sz="2800" dirty="0" err="1">
                <a:effectLst/>
                <a:ea typeface="Calibri" panose="020F0502020204030204" pitchFamily="34" charset="0"/>
              </a:rPr>
              <a:t>thấy</a:t>
            </a:r>
            <a:r>
              <a:rPr lang="vi-VN" sz="2800" dirty="0">
                <a:effectLst/>
                <a:ea typeface="Calibri" panose="020F0502020204030204" pitchFamily="34" charset="0"/>
              </a:rPr>
              <a:t> </a:t>
            </a:r>
            <a:r>
              <a:rPr lang="vi-VN" sz="2800" dirty="0" err="1">
                <a:effectLst/>
                <a:ea typeface="Calibri" panose="020F0502020204030204" pitchFamily="34" charset="0"/>
              </a:rPr>
              <a:t>đều</a:t>
            </a:r>
            <a:r>
              <a:rPr lang="vi-VN" sz="2800" dirty="0">
                <a:effectLst/>
                <a:ea typeface="Calibri" panose="020F0502020204030204" pitchFamily="34" charset="0"/>
              </a:rPr>
              <a:t> </a:t>
            </a:r>
            <a:r>
              <a:rPr lang="vi-VN" sz="2800" dirty="0" err="1">
                <a:effectLst/>
                <a:ea typeface="Calibri" panose="020F0502020204030204" pitchFamily="34" charset="0"/>
              </a:rPr>
              <a:t>gì</a:t>
            </a:r>
            <a:r>
              <a:rPr lang="vi-VN" sz="2800" dirty="0">
                <a:effectLst/>
                <a:ea typeface="Calibri" panose="020F0502020204030204" pitchFamily="34" charset="0"/>
              </a:rPr>
              <a:t>?</a:t>
            </a:r>
          </a:p>
        </p:txBody>
      </p:sp>
      <p:sp>
        <p:nvSpPr>
          <p:cNvPr id="16" name="Hình chữ nhật: Góc Tròn 15"/>
          <p:cNvSpPr/>
          <p:nvPr/>
        </p:nvSpPr>
        <p:spPr>
          <a:xfrm>
            <a:off x="1073426" y="5589288"/>
            <a:ext cx="9685076" cy="1115743"/>
          </a:xfrm>
          <a:prstGeom prst="roundRect">
            <a:avLst/>
          </a:prstGeom>
          <a:solidFill>
            <a:srgbClr val="FF6699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800" b="1" dirty="0" err="1">
                <a:ea typeface="Calibri" panose="020F0502020204030204" pitchFamily="34" charset="0"/>
              </a:rPr>
              <a:t>Nội</a:t>
            </a:r>
            <a:r>
              <a:rPr lang="vi-VN" sz="2800" b="1" dirty="0">
                <a:ea typeface="Calibri" panose="020F0502020204030204" pitchFamily="34" charset="0"/>
              </a:rPr>
              <a:t> dung </a:t>
            </a:r>
            <a:r>
              <a:rPr lang="vi-VN" sz="2800" b="1" dirty="0" err="1">
                <a:ea typeface="Calibri" panose="020F0502020204030204" pitchFamily="34" charset="0"/>
              </a:rPr>
              <a:t>đoạn</a:t>
            </a:r>
            <a:r>
              <a:rPr lang="vi-VN" sz="2800" b="1" dirty="0">
                <a:ea typeface="Calibri" panose="020F0502020204030204" pitchFamily="34" charset="0"/>
              </a:rPr>
              <a:t> 1: </a:t>
            </a:r>
            <a:r>
              <a:rPr lang="vi-VN" sz="2800" b="1" dirty="0">
                <a:effectLst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ea typeface="Calibri" panose="020F0502020204030204" pitchFamily="34" charset="0"/>
              </a:rPr>
              <a:t>Hình</a:t>
            </a:r>
            <a:r>
              <a:rPr lang="vi-VN" sz="2800" b="1" dirty="0">
                <a:effectLst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ea typeface="Calibri" panose="020F0502020204030204" pitchFamily="34" charset="0"/>
              </a:rPr>
              <a:t>ảnh</a:t>
            </a:r>
            <a:r>
              <a:rPr lang="vi-VN" sz="2800" b="1" dirty="0">
                <a:effectLst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ea typeface="Calibri" panose="020F0502020204030204" pitchFamily="34" charset="0"/>
              </a:rPr>
              <a:t>dữ</a:t>
            </a:r>
            <a:r>
              <a:rPr lang="vi-VN" sz="2800" b="1" dirty="0">
                <a:effectLst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ea typeface="Calibri" panose="020F0502020204030204" pitchFamily="34" charset="0"/>
              </a:rPr>
              <a:t>tợn</a:t>
            </a:r>
            <a:r>
              <a:rPr lang="vi-VN" sz="2800" b="1" dirty="0">
                <a:effectLst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ea typeface="Calibri" panose="020F0502020204030204" pitchFamily="34" charset="0"/>
              </a:rPr>
              <a:t>của</a:t>
            </a:r>
            <a:r>
              <a:rPr lang="vi-VN" sz="2800" b="1" dirty="0">
                <a:effectLst/>
                <a:ea typeface="Calibri" panose="020F0502020204030204" pitchFamily="34" charset="0"/>
              </a:rPr>
              <a:t> tên </a:t>
            </a:r>
            <a:r>
              <a:rPr lang="vi-VN" sz="2800" b="1" dirty="0" err="1">
                <a:effectLst/>
                <a:ea typeface="Calibri" panose="020F0502020204030204" pitchFamily="34" charset="0"/>
              </a:rPr>
              <a:t>cướp</a:t>
            </a:r>
            <a:r>
              <a:rPr lang="vi-VN" sz="2800" b="1" dirty="0">
                <a:effectLst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ea typeface="Calibri" panose="020F0502020204030204" pitchFamily="34" charset="0"/>
              </a:rPr>
              <a:t>biển</a:t>
            </a:r>
            <a:r>
              <a:rPr lang="vi-VN" sz="2800" b="1" dirty="0">
                <a:effectLst/>
                <a:ea typeface="Calibri" panose="020F050202020403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ải +999 Hình Nền Powerpoint Đơn Giản Mà Đẹp Năm 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G_256"/>
          <p:cNvPicPr>
            <a:picLocks noChangeAspect="1"/>
          </p:cNvPicPr>
          <p:nvPr/>
        </p:nvPicPr>
        <p:blipFill rotWithShape="1">
          <a:blip r:embed="rId3"/>
          <a:srcRect l="4529" t="34875" r="4691" b="52593"/>
          <a:stretch>
            <a:fillRect/>
          </a:stretch>
        </p:blipFill>
        <p:spPr>
          <a:xfrm>
            <a:off x="927653" y="-29990"/>
            <a:ext cx="9885714" cy="19981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3" descr="IMG_256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6140" t="6964" b="67597"/>
          <a:stretch>
            <a:fillRect/>
          </a:stretch>
        </p:blipFill>
        <p:spPr>
          <a:xfrm>
            <a:off x="878983" y="1829637"/>
            <a:ext cx="9885714" cy="36271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IMG_25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9100" y="5390494"/>
            <a:ext cx="1608179" cy="160817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Hình chữ nhật: Góc Tròn 8"/>
          <p:cNvSpPr/>
          <p:nvPr/>
        </p:nvSpPr>
        <p:spPr>
          <a:xfrm>
            <a:off x="795130" y="5601583"/>
            <a:ext cx="9983970" cy="111574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800" dirty="0" err="1"/>
              <a:t>Đọc</a:t>
            </a:r>
            <a:r>
              <a:rPr lang="vi-VN" sz="2800" dirty="0"/>
              <a:t> </a:t>
            </a:r>
            <a:r>
              <a:rPr lang="vi-VN" sz="2800" dirty="0" err="1"/>
              <a:t>thầm</a:t>
            </a:r>
            <a:r>
              <a:rPr lang="vi-VN" sz="2800" dirty="0"/>
              <a:t> </a:t>
            </a:r>
            <a:r>
              <a:rPr lang="vi-VN" sz="2800" dirty="0" err="1"/>
              <a:t>đoạn</a:t>
            </a:r>
            <a:r>
              <a:rPr lang="vi-VN" sz="2800" dirty="0"/>
              <a:t> 2 </a:t>
            </a:r>
            <a:r>
              <a:rPr lang="vi-VN" sz="2800" dirty="0" err="1"/>
              <a:t>thảo</a:t>
            </a:r>
            <a:r>
              <a:rPr lang="vi-VN" sz="2800" dirty="0"/>
              <a:t> </a:t>
            </a:r>
            <a:r>
              <a:rPr lang="vi-VN" sz="2800" dirty="0" err="1"/>
              <a:t>luận</a:t>
            </a:r>
            <a:r>
              <a:rPr lang="vi-VN" sz="2800" dirty="0"/>
              <a:t> </a:t>
            </a:r>
            <a:r>
              <a:rPr lang="vi-VN" sz="2800" dirty="0" err="1"/>
              <a:t>nhóm</a:t>
            </a:r>
            <a:r>
              <a:rPr lang="vi-VN" sz="2800" dirty="0"/>
              <a:t> đôi </a:t>
            </a:r>
            <a:r>
              <a:rPr lang="vi-VN" sz="2800" dirty="0" err="1"/>
              <a:t>và</a:t>
            </a:r>
            <a:r>
              <a:rPr lang="vi-VN" sz="2800" dirty="0"/>
              <a:t> </a:t>
            </a:r>
            <a:r>
              <a:rPr lang="vi-VN" sz="2800" dirty="0" err="1"/>
              <a:t>gạch</a:t>
            </a:r>
            <a:r>
              <a:rPr lang="vi-VN" sz="2800" dirty="0"/>
              <a:t> chân </a:t>
            </a:r>
            <a:r>
              <a:rPr lang="vi-VN" sz="2800" dirty="0" err="1"/>
              <a:t>những</a:t>
            </a:r>
            <a:r>
              <a:rPr lang="vi-VN" sz="2800" dirty="0"/>
              <a:t> </a:t>
            </a:r>
            <a:r>
              <a:rPr lang="vi-VN" sz="2800" dirty="0" err="1"/>
              <a:t>từ</a:t>
            </a:r>
            <a:r>
              <a:rPr lang="vi-VN" sz="2800" dirty="0"/>
              <a:t> </a:t>
            </a:r>
            <a:r>
              <a:rPr lang="vi-VN" sz="2800" dirty="0" err="1"/>
              <a:t>ngữ</a:t>
            </a:r>
            <a:r>
              <a:rPr lang="vi-VN" sz="2800" dirty="0"/>
              <a:t> </a:t>
            </a:r>
            <a:r>
              <a:rPr lang="vi-VN" sz="2800" dirty="0" err="1"/>
              <a:t>thể</a:t>
            </a:r>
            <a:r>
              <a:rPr lang="vi-VN" sz="2800" dirty="0"/>
              <a:t> </a:t>
            </a:r>
            <a:r>
              <a:rPr lang="vi-VN" sz="2800" dirty="0" err="1"/>
              <a:t>hiện</a:t>
            </a:r>
            <a:r>
              <a:rPr lang="vi-VN" sz="2800" dirty="0"/>
              <a:t> </a:t>
            </a:r>
            <a:r>
              <a:rPr lang="vi-VN" sz="2800" dirty="0" err="1"/>
              <a:t>tính</a:t>
            </a:r>
            <a:r>
              <a:rPr lang="vi-VN" sz="2800" dirty="0"/>
              <a:t> hung </a:t>
            </a:r>
            <a:r>
              <a:rPr lang="vi-VN" sz="2800" dirty="0" err="1"/>
              <a:t>hãn</a:t>
            </a:r>
            <a:r>
              <a:rPr lang="vi-VN" sz="2800" dirty="0"/>
              <a:t> </a:t>
            </a:r>
            <a:r>
              <a:rPr lang="vi-VN" sz="2800" dirty="0" err="1"/>
              <a:t>của</a:t>
            </a:r>
            <a:r>
              <a:rPr lang="vi-VN" sz="2800" dirty="0"/>
              <a:t> tên </a:t>
            </a:r>
            <a:r>
              <a:rPr lang="vi-VN" sz="2800" dirty="0" err="1"/>
              <a:t>cướp</a:t>
            </a:r>
            <a:r>
              <a:rPr lang="vi-VN" sz="2800" dirty="0"/>
              <a:t> </a:t>
            </a:r>
            <a:r>
              <a:rPr lang="vi-VN" sz="2800" dirty="0" err="1"/>
              <a:t>biển</a:t>
            </a:r>
            <a:r>
              <a:rPr lang="vi-VN" sz="2800" dirty="0"/>
              <a:t>? </a:t>
            </a:r>
          </a:p>
        </p:txBody>
      </p:sp>
      <p:grpSp>
        <p:nvGrpSpPr>
          <p:cNvPr id="16" name="Nhóm 15"/>
          <p:cNvGrpSpPr/>
          <p:nvPr/>
        </p:nvGrpSpPr>
        <p:grpSpPr>
          <a:xfrm>
            <a:off x="940905" y="1139687"/>
            <a:ext cx="9671392" cy="3505987"/>
            <a:chOff x="940905" y="1139687"/>
            <a:chExt cx="9671392" cy="3505987"/>
          </a:xfrm>
        </p:grpSpPr>
        <p:cxnSp>
          <p:nvCxnSpPr>
            <p:cNvPr id="10" name="Đường nối Thẳng 9"/>
            <p:cNvCxnSpPr/>
            <p:nvPr/>
          </p:nvCxnSpPr>
          <p:spPr>
            <a:xfrm>
              <a:off x="2120348" y="1139687"/>
              <a:ext cx="4572000" cy="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Đường nối Thẳng 10"/>
            <p:cNvCxnSpPr/>
            <p:nvPr/>
          </p:nvCxnSpPr>
          <p:spPr>
            <a:xfrm>
              <a:off x="7991061" y="1498282"/>
              <a:ext cx="2621236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Đường nối Thẳng 12"/>
            <p:cNvCxnSpPr/>
            <p:nvPr/>
          </p:nvCxnSpPr>
          <p:spPr>
            <a:xfrm>
              <a:off x="940905" y="1829637"/>
              <a:ext cx="2239617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Đường nối Thẳng 14"/>
            <p:cNvCxnSpPr/>
            <p:nvPr/>
          </p:nvCxnSpPr>
          <p:spPr>
            <a:xfrm>
              <a:off x="6692348" y="4301117"/>
              <a:ext cx="3286539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Đường nối Thẳng 16"/>
            <p:cNvCxnSpPr/>
            <p:nvPr/>
          </p:nvCxnSpPr>
          <p:spPr>
            <a:xfrm>
              <a:off x="980661" y="4645674"/>
              <a:ext cx="2621236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Đường nối Thẳng 17"/>
            <p:cNvCxnSpPr/>
            <p:nvPr/>
          </p:nvCxnSpPr>
          <p:spPr>
            <a:xfrm>
              <a:off x="1702905" y="2194072"/>
              <a:ext cx="2239617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ải +999 Hình Nền Powerpoint Đơn Giản Mà Đẹp Năm 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9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Những icon đẹp cute, đáng yêu, dí dỏm nhấ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71798" y="4247920"/>
            <a:ext cx="3148549" cy="272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28"/>
          <p:cNvGrpSpPr/>
          <p:nvPr/>
        </p:nvGrpSpPr>
        <p:grpSpPr>
          <a:xfrm>
            <a:off x="42808" y="126815"/>
            <a:ext cx="5882272" cy="5818274"/>
            <a:chOff x="4005" y="1125"/>
            <a:chExt cx="5130" cy="5955"/>
          </a:xfrm>
        </p:grpSpPr>
        <p:sp>
          <p:nvSpPr>
            <p:cNvPr id="13" name="Rounded Rectangle 14"/>
            <p:cNvSpPr/>
            <p:nvPr/>
          </p:nvSpPr>
          <p:spPr>
            <a:xfrm>
              <a:off x="4005" y="2670"/>
              <a:ext cx="1364" cy="316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2800" b="1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Tên</a:t>
              </a:r>
              <a:r>
                <a:rPr lang="en-US" altLang="zh-CN" sz="2800" b="1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 </a:t>
              </a:r>
              <a:r>
                <a:rPr lang="en-US" altLang="zh-CN" sz="2800" b="1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cướp</a:t>
              </a:r>
              <a:r>
                <a:rPr lang="en-US" altLang="zh-CN" sz="2800" b="1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 </a:t>
              </a:r>
              <a:r>
                <a:rPr lang="en-US" altLang="zh-CN" sz="2800" b="1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biển</a:t>
              </a:r>
              <a:endParaRPr lang="en-US" altLang="zh-CN" sz="2800" b="1" kern="1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Times New Roman" panose="02020603050405020304"/>
              </a:endParaRPr>
            </a:p>
          </p:txBody>
        </p:sp>
        <p:sp>
          <p:nvSpPr>
            <p:cNvPr id="14" name="Rectangles 15"/>
            <p:cNvSpPr/>
            <p:nvPr/>
          </p:nvSpPr>
          <p:spPr>
            <a:xfrm>
              <a:off x="5587" y="2286"/>
              <a:ext cx="3536" cy="123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Trừng</a:t>
              </a:r>
              <a:r>
                <a:rPr lang="en-US" altLang="zh-CN" sz="2800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 </a:t>
              </a:r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mắt</a:t>
              </a:r>
              <a:r>
                <a:rPr lang="vi-VN" altLang="en-US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,</a:t>
              </a:r>
              <a:r>
                <a:rPr lang="en-US" altLang="zh-CN" sz="2800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 </a:t>
              </a:r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quát</a:t>
              </a:r>
              <a:r>
                <a:rPr lang="en-US" altLang="zh-CN" sz="2800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:</a:t>
              </a:r>
            </a:p>
            <a:p>
              <a:pPr algn="ctr"/>
              <a:r>
                <a:rPr lang="en-US" altLang="zh-CN" sz="2800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 -</a:t>
              </a:r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Có</a:t>
              </a:r>
              <a:r>
                <a:rPr lang="en-US" altLang="zh-CN" sz="2800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 </a:t>
              </a:r>
              <a:r>
                <a:rPr lang="vi-VN" altLang="en-US" sz="2800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c</a:t>
              </a:r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âm</a:t>
              </a:r>
              <a:r>
                <a:rPr lang="en-US" altLang="zh-CN" sz="2800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 </a:t>
              </a:r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mồm</a:t>
              </a:r>
              <a:r>
                <a:rPr lang="en-US" altLang="zh-CN" sz="2800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 </a:t>
              </a:r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không</a:t>
              </a:r>
              <a:endParaRPr lang="en-US" altLang="zh-CN" sz="2800" kern="1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Times New Roman" panose="02020603050405020304"/>
              </a:endParaRPr>
            </a:p>
          </p:txBody>
        </p:sp>
        <p:sp>
          <p:nvSpPr>
            <p:cNvPr id="16" name="Rectangles 17"/>
            <p:cNvSpPr/>
            <p:nvPr/>
          </p:nvSpPr>
          <p:spPr>
            <a:xfrm>
              <a:off x="5572" y="3789"/>
              <a:ext cx="3551" cy="1749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Cục</a:t>
              </a:r>
              <a:r>
                <a:rPr lang="en-US" altLang="zh-CN" sz="2800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 </a:t>
              </a:r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cằn</a:t>
              </a:r>
              <a:r>
                <a:rPr lang="en-US" altLang="zh-CN" sz="2800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 </a:t>
              </a:r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bảo</a:t>
              </a:r>
              <a:r>
                <a:rPr lang="en-US" altLang="zh-CN" sz="2800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 “</a:t>
              </a:r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phải</a:t>
              </a:r>
              <a:r>
                <a:rPr lang="en-US" altLang="zh-CN" sz="2800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”</a:t>
              </a:r>
            </a:p>
          </p:txBody>
        </p:sp>
        <p:sp>
          <p:nvSpPr>
            <p:cNvPr id="17" name="Rectangles 18"/>
            <p:cNvSpPr/>
            <p:nvPr/>
          </p:nvSpPr>
          <p:spPr>
            <a:xfrm>
              <a:off x="5563" y="5850"/>
              <a:ext cx="3377" cy="123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Đứng</a:t>
              </a:r>
              <a:r>
                <a:rPr lang="en-US" altLang="zh-CN" sz="2800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 </a:t>
              </a:r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phắt</a:t>
              </a:r>
              <a:r>
                <a:rPr lang="en-US" altLang="zh-CN" sz="2800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 </a:t>
              </a:r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dậy</a:t>
              </a:r>
              <a:r>
                <a:rPr lang="en-US" altLang="zh-CN" sz="2800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, </a:t>
              </a:r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rút</a:t>
              </a:r>
              <a:r>
                <a:rPr lang="en-US" altLang="zh-CN" sz="2800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 </a:t>
              </a:r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soạt</a:t>
              </a:r>
              <a:r>
                <a:rPr lang="en-US" altLang="zh-CN" sz="2800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 </a:t>
              </a:r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dao</a:t>
              </a:r>
              <a:r>
                <a:rPr lang="en-US" altLang="zh-CN" sz="2800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 ra, </a:t>
              </a:r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lăm</a:t>
              </a:r>
              <a:r>
                <a:rPr lang="en-US" altLang="zh-CN" sz="2800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 </a:t>
              </a:r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lăm</a:t>
              </a:r>
              <a:r>
                <a:rPr lang="en-US" altLang="zh-CN" sz="2800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 </a:t>
              </a:r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chực</a:t>
              </a:r>
              <a:r>
                <a:rPr lang="en-US" altLang="zh-CN" sz="2800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 </a:t>
              </a:r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đâm</a:t>
              </a:r>
              <a:endParaRPr lang="en-US" altLang="zh-CN" sz="2800" kern="1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Times New Roman" panose="02020603050405020304"/>
              </a:endParaRPr>
            </a:p>
          </p:txBody>
        </p:sp>
        <p:sp>
          <p:nvSpPr>
            <p:cNvPr id="18" name="Rectangles 21"/>
            <p:cNvSpPr/>
            <p:nvPr/>
          </p:nvSpPr>
          <p:spPr>
            <a:xfrm>
              <a:off x="5563" y="1125"/>
              <a:ext cx="3572" cy="917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Đập</a:t>
              </a:r>
              <a:r>
                <a:rPr lang="en-US" altLang="zh-CN" sz="2800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 </a:t>
              </a:r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tay</a:t>
              </a:r>
              <a:r>
                <a:rPr lang="en-US" altLang="zh-CN" sz="2800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 </a:t>
              </a:r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xuống</a:t>
              </a:r>
              <a:r>
                <a:rPr lang="en-US" altLang="zh-CN" sz="2800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 </a:t>
              </a:r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bàn</a:t>
              </a:r>
              <a:r>
                <a:rPr lang="en-US" altLang="zh-CN" sz="2800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 </a:t>
              </a:r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quát</a:t>
              </a:r>
              <a:endParaRPr lang="en-US" altLang="zh-CN" sz="2800" kern="1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Times New Roman" panose="02020603050405020304"/>
              </a:endParaRPr>
            </a:p>
          </p:txBody>
        </p:sp>
        <p:cxnSp>
          <p:nvCxnSpPr>
            <p:cNvPr id="19" name="Straight Connector 24"/>
            <p:cNvCxnSpPr>
              <a:stCxn id="18" idx="1"/>
              <a:endCxn id="13" idx="3"/>
            </p:cNvCxnSpPr>
            <p:nvPr/>
          </p:nvCxnSpPr>
          <p:spPr>
            <a:xfrm flipH="1">
              <a:off x="5369" y="1584"/>
              <a:ext cx="194" cy="26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25"/>
            <p:cNvCxnSpPr>
              <a:stCxn id="14" idx="1"/>
              <a:endCxn id="13" idx="3"/>
            </p:cNvCxnSpPr>
            <p:nvPr/>
          </p:nvCxnSpPr>
          <p:spPr>
            <a:xfrm flipH="1">
              <a:off x="5369" y="2901"/>
              <a:ext cx="218" cy="13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6"/>
            <p:cNvCxnSpPr>
              <a:stCxn id="16" idx="1"/>
              <a:endCxn id="13" idx="3"/>
            </p:cNvCxnSpPr>
            <p:nvPr/>
          </p:nvCxnSpPr>
          <p:spPr>
            <a:xfrm flipH="1" flipV="1">
              <a:off x="5369" y="4252"/>
              <a:ext cx="203" cy="4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7"/>
            <p:cNvCxnSpPr>
              <a:stCxn id="13" idx="3"/>
              <a:endCxn id="17" idx="1"/>
            </p:cNvCxnSpPr>
            <p:nvPr/>
          </p:nvCxnSpPr>
          <p:spPr>
            <a:xfrm>
              <a:off x="5369" y="4252"/>
              <a:ext cx="194" cy="22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33"/>
          <p:cNvGrpSpPr/>
          <p:nvPr/>
        </p:nvGrpSpPr>
        <p:grpSpPr>
          <a:xfrm>
            <a:off x="6073709" y="154244"/>
            <a:ext cx="6051763" cy="5864384"/>
            <a:chOff x="9533" y="1110"/>
            <a:chExt cx="5054" cy="5888"/>
          </a:xfrm>
        </p:grpSpPr>
        <p:sp>
          <p:nvSpPr>
            <p:cNvPr id="24" name="Rounded Rectangle 16"/>
            <p:cNvSpPr/>
            <p:nvPr/>
          </p:nvSpPr>
          <p:spPr>
            <a:xfrm>
              <a:off x="13268" y="2445"/>
              <a:ext cx="1319" cy="318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2800" b="1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Bác</a:t>
              </a:r>
              <a:r>
                <a:rPr lang="en-US" altLang="zh-CN" sz="2800" b="1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 </a:t>
              </a:r>
              <a:r>
                <a:rPr lang="en-US" altLang="zh-CN" sz="2800" b="1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sĩ</a:t>
              </a:r>
              <a:r>
                <a:rPr lang="en-US" altLang="zh-CN" sz="2800" b="1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 Ly</a:t>
              </a:r>
            </a:p>
          </p:txBody>
        </p:sp>
        <p:sp>
          <p:nvSpPr>
            <p:cNvPr id="25" name="Rectangles 19"/>
            <p:cNvSpPr/>
            <p:nvPr/>
          </p:nvSpPr>
          <p:spPr>
            <a:xfrm>
              <a:off x="9540" y="3717"/>
              <a:ext cx="3366" cy="1786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Nói</a:t>
              </a:r>
              <a:r>
                <a:rPr lang="en-US" altLang="zh-CN" sz="2800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: “Anh </a:t>
              </a:r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cứ</a:t>
              </a:r>
              <a:r>
                <a:rPr lang="en-US" altLang="zh-CN" sz="2800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 </a:t>
              </a:r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uống</a:t>
              </a:r>
              <a:r>
                <a:rPr lang="en-US" altLang="zh-CN" sz="2800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 </a:t>
              </a:r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rượu</a:t>
              </a:r>
              <a:r>
                <a:rPr lang="en-US" altLang="zh-CN" sz="2800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 </a:t>
              </a:r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như</a:t>
              </a:r>
              <a:r>
                <a:rPr lang="en-US" altLang="zh-CN" sz="2800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 </a:t>
              </a:r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vậy</a:t>
              </a:r>
              <a:r>
                <a:rPr lang="en-US" altLang="zh-CN" sz="2800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 </a:t>
              </a:r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mãi</a:t>
              </a:r>
              <a:r>
                <a:rPr lang="en-US" altLang="zh-CN" sz="2800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 </a:t>
              </a:r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thì</a:t>
              </a:r>
              <a:r>
                <a:rPr lang="en-US" altLang="zh-CN" sz="2800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 </a:t>
              </a:r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đến</a:t>
              </a:r>
              <a:r>
                <a:rPr lang="en-US" altLang="zh-CN" sz="2800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 </a:t>
              </a:r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phải</a:t>
              </a:r>
              <a:r>
                <a:rPr lang="en-US" altLang="zh-CN" sz="2800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 </a:t>
              </a:r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tống</a:t>
              </a:r>
              <a:r>
                <a:rPr lang="en-US" altLang="zh-CN" sz="2800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 </a:t>
              </a:r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anh</a:t>
              </a:r>
              <a:r>
                <a:rPr lang="en-US" altLang="zh-CN" sz="2800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 </a:t>
              </a:r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đi</a:t>
              </a:r>
              <a:r>
                <a:rPr lang="en-US" altLang="zh-CN" sz="2800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 </a:t>
              </a:r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nơi</a:t>
              </a:r>
              <a:r>
                <a:rPr lang="en-US" altLang="zh-CN" sz="2800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 </a:t>
              </a:r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khác</a:t>
              </a:r>
              <a:r>
                <a:rPr lang="en-US" altLang="zh-CN" sz="2800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”</a:t>
              </a:r>
            </a:p>
          </p:txBody>
        </p:sp>
        <p:sp>
          <p:nvSpPr>
            <p:cNvPr id="26" name="Rectangles 20"/>
            <p:cNvSpPr/>
            <p:nvPr/>
          </p:nvSpPr>
          <p:spPr>
            <a:xfrm>
              <a:off x="9533" y="2162"/>
              <a:ext cx="3426" cy="123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Điềm</a:t>
              </a:r>
              <a:r>
                <a:rPr lang="en-US" altLang="zh-CN" sz="2800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 </a:t>
              </a:r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tĩnh</a:t>
              </a:r>
              <a:r>
                <a:rPr lang="en-US" altLang="zh-CN" sz="2800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 </a:t>
              </a:r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hỏi</a:t>
              </a:r>
              <a:r>
                <a:rPr lang="en-US" altLang="zh-CN" sz="2800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:</a:t>
              </a:r>
            </a:p>
            <a:p>
              <a:pPr algn="ctr"/>
              <a:r>
                <a:rPr lang="en-US" altLang="zh-CN" sz="2800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-Anh </a:t>
              </a:r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bảo</a:t>
              </a:r>
              <a:r>
                <a:rPr lang="en-US" altLang="zh-CN" sz="2800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 </a:t>
              </a:r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tôi</a:t>
              </a:r>
              <a:r>
                <a:rPr lang="en-US" altLang="zh-CN" sz="2800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 </a:t>
              </a:r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phải</a:t>
              </a:r>
              <a:r>
                <a:rPr lang="en-US" altLang="zh-CN" sz="2800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 </a:t>
              </a:r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không</a:t>
              </a:r>
              <a:r>
                <a:rPr lang="en-US" altLang="zh-CN" sz="2800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?</a:t>
              </a:r>
            </a:p>
          </p:txBody>
        </p:sp>
        <p:sp>
          <p:nvSpPr>
            <p:cNvPr id="27" name="Rectangles 22"/>
            <p:cNvSpPr/>
            <p:nvPr/>
          </p:nvSpPr>
          <p:spPr>
            <a:xfrm>
              <a:off x="9540" y="1110"/>
              <a:ext cx="3442" cy="90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Ôn</a:t>
              </a:r>
              <a:r>
                <a:rPr lang="en-US" altLang="zh-CN" sz="2800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 </a:t>
              </a:r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tồn</a:t>
              </a:r>
              <a:r>
                <a:rPr lang="en-US" altLang="zh-CN" sz="2800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 </a:t>
              </a:r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giảng</a:t>
              </a:r>
              <a:endParaRPr lang="en-US" altLang="zh-CN" sz="2800" kern="1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Times New Roman" panose="02020603050405020304"/>
              </a:endParaRPr>
            </a:p>
          </p:txBody>
        </p:sp>
        <p:sp>
          <p:nvSpPr>
            <p:cNvPr id="28" name="Rectangles 23"/>
            <p:cNvSpPr/>
            <p:nvPr/>
          </p:nvSpPr>
          <p:spPr>
            <a:xfrm>
              <a:off x="9540" y="5768"/>
              <a:ext cx="3255" cy="123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Dõng</a:t>
              </a:r>
              <a:r>
                <a:rPr lang="en-US" altLang="zh-CN" sz="2800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 </a:t>
              </a:r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dạc</a:t>
              </a:r>
              <a:r>
                <a:rPr lang="en-US" altLang="zh-CN" sz="2800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 </a:t>
              </a:r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quả</a:t>
              </a:r>
              <a:r>
                <a:rPr lang="en-US" altLang="zh-CN" sz="2800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 </a:t>
              </a:r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quyết</a:t>
              </a:r>
              <a:r>
                <a:rPr lang="en-US" altLang="zh-CN" sz="2800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 </a:t>
              </a:r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và</a:t>
              </a:r>
              <a:r>
                <a:rPr lang="en-US" altLang="zh-CN" sz="2800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 </a:t>
              </a:r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trả</a:t>
              </a:r>
              <a:r>
                <a:rPr lang="en-US" altLang="zh-CN" sz="2800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 </a:t>
              </a:r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lời</a:t>
              </a:r>
              <a:endParaRPr lang="en-US" altLang="zh-CN" sz="2800" kern="1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Times New Roman" panose="02020603050405020304"/>
              </a:endParaRPr>
            </a:p>
          </p:txBody>
        </p:sp>
        <p:cxnSp>
          <p:nvCxnSpPr>
            <p:cNvPr id="29" name="Straight Connector 29"/>
            <p:cNvCxnSpPr>
              <a:stCxn id="27" idx="3"/>
              <a:endCxn id="24" idx="1"/>
            </p:cNvCxnSpPr>
            <p:nvPr/>
          </p:nvCxnSpPr>
          <p:spPr>
            <a:xfrm>
              <a:off x="12982" y="1560"/>
              <a:ext cx="286" cy="24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30"/>
            <p:cNvCxnSpPr>
              <a:stCxn id="26" idx="3"/>
              <a:endCxn id="24" idx="1"/>
            </p:cNvCxnSpPr>
            <p:nvPr/>
          </p:nvCxnSpPr>
          <p:spPr>
            <a:xfrm>
              <a:off x="12959" y="2777"/>
              <a:ext cx="309" cy="12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1"/>
            <p:cNvCxnSpPr>
              <a:stCxn id="24" idx="1"/>
              <a:endCxn id="25" idx="3"/>
            </p:cNvCxnSpPr>
            <p:nvPr/>
          </p:nvCxnSpPr>
          <p:spPr>
            <a:xfrm flipH="1">
              <a:off x="12906" y="4035"/>
              <a:ext cx="362" cy="5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2"/>
            <p:cNvCxnSpPr>
              <a:stCxn id="24" idx="1"/>
            </p:cNvCxnSpPr>
            <p:nvPr/>
          </p:nvCxnSpPr>
          <p:spPr>
            <a:xfrm flipH="1">
              <a:off x="12795" y="4035"/>
              <a:ext cx="473" cy="23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Bong bóng Ý nghĩ: Hình đám mây 9"/>
          <p:cNvSpPr/>
          <p:nvPr/>
        </p:nvSpPr>
        <p:spPr>
          <a:xfrm flipH="1">
            <a:off x="6673174" y="1324922"/>
            <a:ext cx="4030516" cy="2773539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 err="1">
                <a:effectLst/>
                <a:ea typeface="Calibri" panose="020F0502020204030204" pitchFamily="34" charset="0"/>
              </a:rPr>
              <a:t>Thấy</a:t>
            </a:r>
            <a:r>
              <a:rPr lang="vi-VN" sz="2800" dirty="0">
                <a:effectLst/>
                <a:ea typeface="Calibri" panose="020F0502020204030204" pitchFamily="34" charset="0"/>
              </a:rPr>
              <a:t> tên </a:t>
            </a:r>
            <a:r>
              <a:rPr lang="vi-VN" sz="2800" dirty="0" err="1">
                <a:effectLst/>
                <a:ea typeface="Calibri" panose="020F0502020204030204" pitchFamily="34" charset="0"/>
              </a:rPr>
              <a:t>cướp</a:t>
            </a:r>
            <a:r>
              <a:rPr lang="vi-VN" sz="2800" dirty="0">
                <a:effectLst/>
                <a:ea typeface="Calibri" panose="020F0502020204030204" pitchFamily="34" charset="0"/>
              </a:rPr>
              <a:t> </a:t>
            </a:r>
            <a:r>
              <a:rPr lang="vi-VN" sz="2800" dirty="0" err="1">
                <a:effectLst/>
                <a:ea typeface="Calibri" panose="020F0502020204030204" pitchFamily="34" charset="0"/>
              </a:rPr>
              <a:t>biển</a:t>
            </a:r>
            <a:r>
              <a:rPr lang="vi-VN" sz="2800" dirty="0">
                <a:effectLst/>
                <a:ea typeface="Calibri" panose="020F0502020204030204" pitchFamily="34" charset="0"/>
              </a:rPr>
              <a:t> như </a:t>
            </a:r>
            <a:r>
              <a:rPr lang="vi-VN" sz="2800" dirty="0" err="1">
                <a:effectLst/>
                <a:ea typeface="Calibri" panose="020F0502020204030204" pitchFamily="34" charset="0"/>
              </a:rPr>
              <a:t>vậy</a:t>
            </a:r>
            <a:r>
              <a:rPr lang="vi-VN" sz="2800" dirty="0">
                <a:effectLst/>
                <a:ea typeface="Calibri" panose="020F0502020204030204" pitchFamily="34" charset="0"/>
              </a:rPr>
              <a:t> </a:t>
            </a:r>
            <a:r>
              <a:rPr lang="vi-VN" sz="2800" dirty="0" err="1">
                <a:effectLst/>
                <a:ea typeface="Calibri" panose="020F0502020204030204" pitchFamily="34" charset="0"/>
              </a:rPr>
              <a:t>bác</a:t>
            </a:r>
            <a:r>
              <a:rPr lang="vi-VN" sz="2800" dirty="0">
                <a:effectLst/>
                <a:ea typeface="Calibri" panose="020F0502020204030204" pitchFamily="34" charset="0"/>
              </a:rPr>
              <a:t> </a:t>
            </a:r>
            <a:r>
              <a:rPr lang="vi-VN" sz="2800" dirty="0" err="1">
                <a:effectLst/>
                <a:ea typeface="Calibri" panose="020F0502020204030204" pitchFamily="34" charset="0"/>
              </a:rPr>
              <a:t>sĩ</a:t>
            </a:r>
            <a:r>
              <a:rPr lang="vi-VN" sz="2800" dirty="0">
                <a:effectLst/>
                <a:ea typeface="Calibri" panose="020F0502020204030204" pitchFamily="34" charset="0"/>
              </a:rPr>
              <a:t> Ly </a:t>
            </a:r>
            <a:r>
              <a:rPr lang="vi-VN" sz="2800" dirty="0" err="1">
                <a:effectLst/>
                <a:ea typeface="Calibri" panose="020F0502020204030204" pitchFamily="34" charset="0"/>
              </a:rPr>
              <a:t>đã</a:t>
            </a:r>
            <a:r>
              <a:rPr lang="vi-VN" sz="2800" dirty="0">
                <a:effectLst/>
                <a:ea typeface="Calibri" panose="020F0502020204030204" pitchFamily="34" charset="0"/>
              </a:rPr>
              <a:t> </a:t>
            </a:r>
            <a:r>
              <a:rPr lang="vi-VN" sz="2800" dirty="0" err="1">
                <a:effectLst/>
                <a:ea typeface="Calibri" panose="020F0502020204030204" pitchFamily="34" charset="0"/>
              </a:rPr>
              <a:t>làm</a:t>
            </a:r>
            <a:r>
              <a:rPr lang="vi-VN" sz="2800" dirty="0">
                <a:effectLst/>
                <a:ea typeface="Calibri" panose="020F0502020204030204" pitchFamily="34" charset="0"/>
              </a:rPr>
              <a:t> </a:t>
            </a:r>
            <a:r>
              <a:rPr lang="vi-VN" sz="2800" dirty="0" err="1">
                <a:effectLst/>
                <a:ea typeface="Calibri" panose="020F0502020204030204" pitchFamily="34" charset="0"/>
              </a:rPr>
              <a:t>gì</a:t>
            </a:r>
            <a:r>
              <a:rPr lang="vi-VN" sz="2800" dirty="0">
                <a:effectLst/>
                <a:ea typeface="Calibri" panose="020F0502020204030204" pitchFamily="34" charset="0"/>
              </a:rPr>
              <a:t>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ải +999 Hình Nền Powerpoint Đơn Giản Mà Đẹp Năm 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91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33"/>
          <p:cNvGrpSpPr/>
          <p:nvPr/>
        </p:nvGrpSpPr>
        <p:grpSpPr>
          <a:xfrm>
            <a:off x="5851261" y="10911"/>
            <a:ext cx="6276976" cy="6323628"/>
            <a:chOff x="9533" y="1110"/>
            <a:chExt cx="5054" cy="5888"/>
          </a:xfrm>
        </p:grpSpPr>
        <p:sp>
          <p:nvSpPr>
            <p:cNvPr id="24" name="Rounded Rectangle 16"/>
            <p:cNvSpPr/>
            <p:nvPr/>
          </p:nvSpPr>
          <p:spPr>
            <a:xfrm>
              <a:off x="13268" y="2445"/>
              <a:ext cx="1319" cy="318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2800" b="1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Bác</a:t>
              </a:r>
              <a:r>
                <a:rPr lang="en-US" altLang="zh-CN" sz="2800" b="1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 </a:t>
              </a:r>
              <a:r>
                <a:rPr lang="en-US" altLang="zh-CN" sz="2800" b="1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sĩ</a:t>
              </a:r>
              <a:r>
                <a:rPr lang="en-US" altLang="zh-CN" sz="2800" b="1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 Ly</a:t>
              </a:r>
            </a:p>
          </p:txBody>
        </p:sp>
        <p:sp>
          <p:nvSpPr>
            <p:cNvPr id="25" name="Rectangles 19"/>
            <p:cNvSpPr/>
            <p:nvPr/>
          </p:nvSpPr>
          <p:spPr>
            <a:xfrm>
              <a:off x="9540" y="3717"/>
              <a:ext cx="3366" cy="1786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Nói</a:t>
              </a:r>
              <a:r>
                <a:rPr lang="en-US" altLang="zh-CN" sz="2800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: “Anh </a:t>
              </a:r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cứ</a:t>
              </a:r>
              <a:r>
                <a:rPr lang="en-US" altLang="zh-CN" sz="2800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 </a:t>
              </a:r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uống</a:t>
              </a:r>
              <a:r>
                <a:rPr lang="en-US" altLang="zh-CN" sz="2800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 </a:t>
              </a:r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rượu</a:t>
              </a:r>
              <a:r>
                <a:rPr lang="en-US" altLang="zh-CN" sz="2800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 </a:t>
              </a:r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như</a:t>
              </a:r>
              <a:r>
                <a:rPr lang="en-US" altLang="zh-CN" sz="2800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 </a:t>
              </a:r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vậy</a:t>
              </a:r>
              <a:r>
                <a:rPr lang="en-US" altLang="zh-CN" sz="2800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 </a:t>
              </a:r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mãi</a:t>
              </a:r>
              <a:r>
                <a:rPr lang="en-US" altLang="zh-CN" sz="2800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 </a:t>
              </a:r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thì</a:t>
              </a:r>
              <a:r>
                <a:rPr lang="en-US" altLang="zh-CN" sz="2800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 </a:t>
              </a:r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đến</a:t>
              </a:r>
              <a:r>
                <a:rPr lang="en-US" altLang="zh-CN" sz="2800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 </a:t>
              </a:r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phải</a:t>
              </a:r>
              <a:r>
                <a:rPr lang="en-US" altLang="zh-CN" sz="2800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 </a:t>
              </a:r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tống</a:t>
              </a:r>
              <a:r>
                <a:rPr lang="en-US" altLang="zh-CN" sz="2800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 </a:t>
              </a:r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anh</a:t>
              </a:r>
              <a:r>
                <a:rPr lang="en-US" altLang="zh-CN" sz="2800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 </a:t>
              </a:r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đi</a:t>
              </a:r>
              <a:r>
                <a:rPr lang="en-US" altLang="zh-CN" sz="2800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 </a:t>
              </a:r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nơi</a:t>
              </a:r>
              <a:r>
                <a:rPr lang="en-US" altLang="zh-CN" sz="2800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 </a:t>
              </a:r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khác</a:t>
              </a:r>
              <a:r>
                <a:rPr lang="en-US" altLang="zh-CN" sz="2800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”</a:t>
              </a:r>
            </a:p>
          </p:txBody>
        </p:sp>
        <p:sp>
          <p:nvSpPr>
            <p:cNvPr id="26" name="Rectangles 20"/>
            <p:cNvSpPr/>
            <p:nvPr/>
          </p:nvSpPr>
          <p:spPr>
            <a:xfrm>
              <a:off x="9533" y="2162"/>
              <a:ext cx="3426" cy="123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Điềm</a:t>
              </a:r>
              <a:r>
                <a:rPr lang="en-US" altLang="zh-CN" sz="2800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 </a:t>
              </a:r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tĩnh</a:t>
              </a:r>
              <a:r>
                <a:rPr lang="en-US" altLang="zh-CN" sz="2800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 </a:t>
              </a:r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hỏi</a:t>
              </a:r>
              <a:r>
                <a:rPr lang="en-US" altLang="zh-CN" sz="2800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:</a:t>
              </a:r>
            </a:p>
            <a:p>
              <a:pPr algn="ctr"/>
              <a:r>
                <a:rPr lang="en-US" altLang="zh-CN" sz="2800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-Anh </a:t>
              </a:r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bảo</a:t>
              </a:r>
              <a:r>
                <a:rPr lang="en-US" altLang="zh-CN" sz="2800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 </a:t>
              </a:r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tôi</a:t>
              </a:r>
              <a:r>
                <a:rPr lang="en-US" altLang="zh-CN" sz="2800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 </a:t>
              </a:r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phải</a:t>
              </a:r>
              <a:r>
                <a:rPr lang="en-US" altLang="zh-CN" sz="2800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 </a:t>
              </a:r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không</a:t>
              </a:r>
              <a:r>
                <a:rPr lang="en-US" altLang="zh-CN" sz="2800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?</a:t>
              </a:r>
            </a:p>
          </p:txBody>
        </p:sp>
        <p:sp>
          <p:nvSpPr>
            <p:cNvPr id="27" name="Rectangles 22"/>
            <p:cNvSpPr/>
            <p:nvPr/>
          </p:nvSpPr>
          <p:spPr>
            <a:xfrm>
              <a:off x="9540" y="1110"/>
              <a:ext cx="3442" cy="90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Ôn</a:t>
              </a:r>
              <a:r>
                <a:rPr lang="en-US" altLang="zh-CN" sz="2800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 </a:t>
              </a:r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tồn</a:t>
              </a:r>
              <a:r>
                <a:rPr lang="en-US" altLang="zh-CN" sz="2800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 </a:t>
              </a:r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giảng</a:t>
              </a:r>
              <a:endParaRPr lang="en-US" altLang="zh-CN" sz="2800" kern="1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Times New Roman" panose="02020603050405020304"/>
              </a:endParaRPr>
            </a:p>
          </p:txBody>
        </p:sp>
        <p:sp>
          <p:nvSpPr>
            <p:cNvPr id="28" name="Rectangles 23"/>
            <p:cNvSpPr/>
            <p:nvPr/>
          </p:nvSpPr>
          <p:spPr>
            <a:xfrm>
              <a:off x="9540" y="5768"/>
              <a:ext cx="3255" cy="123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Dõng</a:t>
              </a:r>
              <a:r>
                <a:rPr lang="en-US" altLang="zh-CN" sz="2800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 </a:t>
              </a:r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dạc</a:t>
              </a:r>
              <a:r>
                <a:rPr lang="en-US" altLang="zh-CN" sz="2800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 </a:t>
              </a:r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quả</a:t>
              </a:r>
              <a:r>
                <a:rPr lang="en-US" altLang="zh-CN" sz="2800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 </a:t>
              </a:r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quyết</a:t>
              </a:r>
              <a:r>
                <a:rPr lang="en-US" altLang="zh-CN" sz="2800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 </a:t>
              </a:r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và</a:t>
              </a:r>
              <a:r>
                <a:rPr lang="en-US" altLang="zh-CN" sz="2800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 </a:t>
              </a:r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trả</a:t>
              </a:r>
              <a:r>
                <a:rPr lang="en-US" altLang="zh-CN" sz="2800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 </a:t>
              </a:r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lời</a:t>
              </a:r>
              <a:endParaRPr lang="en-US" altLang="zh-CN" sz="2800" kern="1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Times New Roman" panose="02020603050405020304"/>
              </a:endParaRPr>
            </a:p>
          </p:txBody>
        </p:sp>
        <p:cxnSp>
          <p:nvCxnSpPr>
            <p:cNvPr id="29" name="Straight Connector 29"/>
            <p:cNvCxnSpPr>
              <a:stCxn id="27" idx="3"/>
              <a:endCxn id="24" idx="1"/>
            </p:cNvCxnSpPr>
            <p:nvPr/>
          </p:nvCxnSpPr>
          <p:spPr>
            <a:xfrm>
              <a:off x="12982" y="1560"/>
              <a:ext cx="286" cy="24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30"/>
            <p:cNvCxnSpPr>
              <a:stCxn id="26" idx="3"/>
              <a:endCxn id="24" idx="1"/>
            </p:cNvCxnSpPr>
            <p:nvPr/>
          </p:nvCxnSpPr>
          <p:spPr>
            <a:xfrm>
              <a:off x="12959" y="2777"/>
              <a:ext cx="309" cy="12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1"/>
            <p:cNvCxnSpPr>
              <a:stCxn id="24" idx="1"/>
              <a:endCxn id="25" idx="3"/>
            </p:cNvCxnSpPr>
            <p:nvPr/>
          </p:nvCxnSpPr>
          <p:spPr>
            <a:xfrm flipH="1">
              <a:off x="12906" y="4035"/>
              <a:ext cx="362" cy="5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2"/>
            <p:cNvCxnSpPr>
              <a:stCxn id="24" idx="1"/>
            </p:cNvCxnSpPr>
            <p:nvPr/>
          </p:nvCxnSpPr>
          <p:spPr>
            <a:xfrm flipH="1">
              <a:off x="12795" y="4035"/>
              <a:ext cx="473" cy="23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4" name="Picture 4" descr="Những icon đẹp cute, đáng yêu, dí dỏm nhấ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2593" y="4240313"/>
            <a:ext cx="3148549" cy="272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Bong bóng Ý nghĩ: Hình đám mây 54"/>
          <p:cNvSpPr/>
          <p:nvPr/>
        </p:nvSpPr>
        <p:spPr>
          <a:xfrm>
            <a:off x="205641" y="310144"/>
            <a:ext cx="5645620" cy="3720950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 err="1"/>
              <a:t>Thảo</a:t>
            </a:r>
            <a:r>
              <a:rPr lang="vi-VN" sz="2800" dirty="0"/>
              <a:t> </a:t>
            </a:r>
            <a:r>
              <a:rPr lang="vi-VN" sz="2800" dirty="0" err="1"/>
              <a:t>luận</a:t>
            </a:r>
            <a:r>
              <a:rPr lang="vi-VN" sz="2800" dirty="0"/>
              <a:t> </a:t>
            </a:r>
            <a:r>
              <a:rPr lang="vi-VN" sz="2800" dirty="0" err="1"/>
              <a:t>nhóm</a:t>
            </a:r>
            <a:r>
              <a:rPr lang="vi-VN" sz="2800" dirty="0"/>
              <a:t> đôi </a:t>
            </a:r>
            <a:r>
              <a:rPr lang="vi-VN" sz="2800" dirty="0" err="1"/>
              <a:t>và</a:t>
            </a:r>
            <a:r>
              <a:rPr lang="vi-VN" sz="2800" dirty="0"/>
              <a:t> </a:t>
            </a:r>
            <a:r>
              <a:rPr lang="vi-VN" sz="2800" dirty="0" err="1"/>
              <a:t>trả</a:t>
            </a:r>
            <a:r>
              <a:rPr lang="vi-VN" sz="2800" dirty="0"/>
              <a:t> </a:t>
            </a:r>
            <a:r>
              <a:rPr lang="vi-VN" sz="2800" dirty="0" err="1"/>
              <a:t>lời</a:t>
            </a:r>
            <a:r>
              <a:rPr lang="vi-VN" sz="2800" dirty="0"/>
              <a:t> câu </a:t>
            </a:r>
            <a:r>
              <a:rPr lang="vi-VN" sz="2800" dirty="0" err="1"/>
              <a:t>hỏi</a:t>
            </a:r>
            <a:r>
              <a:rPr lang="vi-VN" sz="2800" dirty="0"/>
              <a:t>: </a:t>
            </a:r>
            <a:r>
              <a:rPr lang="vi-VN" sz="2800" dirty="0" err="1"/>
              <a:t>Những</a:t>
            </a:r>
            <a:r>
              <a:rPr lang="vi-VN" sz="2800" dirty="0"/>
              <a:t> </a:t>
            </a:r>
            <a:r>
              <a:rPr lang="vi-VN" sz="2800" dirty="0" err="1"/>
              <a:t>lời</a:t>
            </a:r>
            <a:r>
              <a:rPr lang="vi-VN" sz="2800" dirty="0"/>
              <a:t> </a:t>
            </a:r>
            <a:r>
              <a:rPr lang="vi-VN" sz="2800" dirty="0" err="1"/>
              <a:t>nói</a:t>
            </a:r>
            <a:r>
              <a:rPr lang="vi-VN" sz="2800" dirty="0"/>
              <a:t> </a:t>
            </a:r>
            <a:r>
              <a:rPr lang="vi-VN" sz="2800" dirty="0" err="1"/>
              <a:t>cử</a:t>
            </a:r>
            <a:r>
              <a:rPr lang="vi-VN" sz="2800" dirty="0"/>
              <a:t> </a:t>
            </a:r>
            <a:r>
              <a:rPr lang="vi-VN" sz="2800" dirty="0" err="1"/>
              <a:t>chỉ</a:t>
            </a:r>
            <a:r>
              <a:rPr lang="vi-VN" sz="2800" dirty="0"/>
              <a:t> </a:t>
            </a:r>
            <a:r>
              <a:rPr lang="vi-VN" sz="2800" dirty="0" err="1"/>
              <a:t>của</a:t>
            </a:r>
            <a:r>
              <a:rPr lang="vi-VN" sz="2800" dirty="0"/>
              <a:t> </a:t>
            </a:r>
            <a:r>
              <a:rPr lang="vi-VN" sz="2800" dirty="0" err="1"/>
              <a:t>bác</a:t>
            </a:r>
            <a:r>
              <a:rPr lang="vi-VN" sz="2800" dirty="0"/>
              <a:t> </a:t>
            </a:r>
            <a:r>
              <a:rPr lang="vi-VN" sz="2800" dirty="0" err="1"/>
              <a:t>sĩ</a:t>
            </a:r>
            <a:r>
              <a:rPr lang="vi-VN" sz="2800" dirty="0"/>
              <a:t> Ly cho </a:t>
            </a:r>
            <a:r>
              <a:rPr lang="vi-VN" sz="2800" dirty="0" err="1"/>
              <a:t>thấy</a:t>
            </a:r>
            <a:r>
              <a:rPr lang="vi-VN" sz="2800" dirty="0"/>
              <a:t> ông </a:t>
            </a:r>
            <a:r>
              <a:rPr lang="vi-VN" sz="2800" dirty="0" err="1"/>
              <a:t>là</a:t>
            </a:r>
            <a:r>
              <a:rPr lang="vi-VN" sz="2800" dirty="0"/>
              <a:t> </a:t>
            </a:r>
            <a:r>
              <a:rPr lang="vi-VN" sz="2800" dirty="0" err="1"/>
              <a:t>người</a:t>
            </a:r>
            <a:r>
              <a:rPr lang="vi-VN" sz="2800" dirty="0"/>
              <a:t> như </a:t>
            </a:r>
            <a:r>
              <a:rPr lang="vi-VN" sz="2800" dirty="0" err="1"/>
              <a:t>thế</a:t>
            </a:r>
            <a:r>
              <a:rPr lang="vi-VN" sz="2800" dirty="0"/>
              <a:t> </a:t>
            </a:r>
            <a:r>
              <a:rPr lang="vi-VN" sz="2800" dirty="0" err="1"/>
              <a:t>nào</a:t>
            </a:r>
            <a:r>
              <a:rPr lang="vi-VN" sz="2800" dirty="0"/>
              <a:t>?</a:t>
            </a:r>
          </a:p>
        </p:txBody>
      </p:sp>
      <p:sp>
        <p:nvSpPr>
          <p:cNvPr id="56" name="Hình chữ nhật: Góc Tròn 55"/>
          <p:cNvSpPr/>
          <p:nvPr/>
        </p:nvSpPr>
        <p:spPr>
          <a:xfrm>
            <a:off x="250072" y="374217"/>
            <a:ext cx="5342424" cy="3715606"/>
          </a:xfrm>
          <a:prstGeom prst="roundRect">
            <a:avLst/>
          </a:prstGeom>
          <a:solidFill>
            <a:srgbClr val="FF6699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800" dirty="0" err="1"/>
              <a:t>Những</a:t>
            </a:r>
            <a:r>
              <a:rPr lang="vi-VN" sz="2800" dirty="0"/>
              <a:t> </a:t>
            </a:r>
            <a:r>
              <a:rPr lang="vi-VN" sz="2800" dirty="0" err="1"/>
              <a:t>lời</a:t>
            </a:r>
            <a:r>
              <a:rPr lang="vi-VN" sz="2800" dirty="0"/>
              <a:t> </a:t>
            </a:r>
            <a:r>
              <a:rPr lang="vi-VN" sz="2800" dirty="0" err="1"/>
              <a:t>nói</a:t>
            </a:r>
            <a:r>
              <a:rPr lang="vi-VN" sz="2800" dirty="0"/>
              <a:t> </a:t>
            </a:r>
            <a:r>
              <a:rPr lang="vi-VN" sz="2800" dirty="0" err="1"/>
              <a:t>cử</a:t>
            </a:r>
            <a:r>
              <a:rPr lang="vi-VN" sz="2800" dirty="0"/>
              <a:t> </a:t>
            </a:r>
            <a:r>
              <a:rPr lang="vi-VN" sz="2800" dirty="0" err="1"/>
              <a:t>chỉ</a:t>
            </a:r>
            <a:r>
              <a:rPr lang="vi-VN" sz="2800" dirty="0"/>
              <a:t> </a:t>
            </a:r>
            <a:r>
              <a:rPr lang="vi-VN" sz="2800" dirty="0" err="1"/>
              <a:t>của</a:t>
            </a:r>
            <a:r>
              <a:rPr lang="vi-VN" sz="2800" dirty="0"/>
              <a:t> </a:t>
            </a:r>
            <a:r>
              <a:rPr lang="vi-VN" sz="2800" dirty="0" err="1"/>
              <a:t>bác</a:t>
            </a:r>
            <a:r>
              <a:rPr lang="vi-VN" sz="2800" dirty="0"/>
              <a:t> </a:t>
            </a:r>
            <a:r>
              <a:rPr lang="vi-VN" sz="2800" dirty="0" err="1"/>
              <a:t>sĩ</a:t>
            </a:r>
            <a:r>
              <a:rPr lang="vi-VN" sz="2800" dirty="0"/>
              <a:t> Ly cho </a:t>
            </a:r>
            <a:r>
              <a:rPr lang="vi-VN" sz="2800" dirty="0" err="1"/>
              <a:t>thấy</a:t>
            </a:r>
            <a:r>
              <a:rPr lang="vi-VN" sz="2800" dirty="0"/>
              <a:t> ông </a:t>
            </a:r>
            <a:r>
              <a:rPr lang="vi-VN" sz="2800" dirty="0" err="1"/>
              <a:t>là</a:t>
            </a:r>
            <a:r>
              <a:rPr lang="vi-VN" sz="2800" dirty="0"/>
              <a:t> </a:t>
            </a:r>
            <a:r>
              <a:rPr lang="vi-VN" sz="2800" dirty="0" err="1"/>
              <a:t>người</a:t>
            </a:r>
            <a:r>
              <a:rPr lang="vi-VN" sz="2800" dirty="0"/>
              <a:t> nhân </a:t>
            </a:r>
            <a:r>
              <a:rPr lang="vi-VN" sz="2800" dirty="0" err="1"/>
              <a:t>từ</a:t>
            </a:r>
            <a:r>
              <a:rPr lang="vi-VN" sz="2800" dirty="0"/>
              <a:t>, </a:t>
            </a:r>
            <a:r>
              <a:rPr lang="vi-VN" sz="2800" dirty="0" err="1"/>
              <a:t>điềm</a:t>
            </a:r>
            <a:r>
              <a:rPr lang="vi-VN" sz="2800" dirty="0"/>
              <a:t> </a:t>
            </a:r>
            <a:r>
              <a:rPr lang="vi-VN" sz="2800" dirty="0" err="1"/>
              <a:t>đạm</a:t>
            </a:r>
            <a:r>
              <a:rPr lang="vi-VN" sz="2800" dirty="0"/>
              <a:t> nhưng </a:t>
            </a:r>
            <a:r>
              <a:rPr lang="vi-VN" sz="2800" dirty="0" err="1"/>
              <a:t>cũng</a:t>
            </a:r>
            <a:r>
              <a:rPr lang="vi-VN" sz="2800" dirty="0"/>
              <a:t> </a:t>
            </a:r>
            <a:r>
              <a:rPr lang="vi-VN" sz="2800" dirty="0" err="1"/>
              <a:t>rất</a:t>
            </a:r>
            <a:r>
              <a:rPr lang="vi-VN" sz="2800" dirty="0"/>
              <a:t> </a:t>
            </a:r>
            <a:r>
              <a:rPr lang="vi-VN" sz="2800" dirty="0" err="1"/>
              <a:t>cứng</a:t>
            </a:r>
            <a:r>
              <a:rPr lang="vi-VN" sz="2800" dirty="0"/>
              <a:t> </a:t>
            </a:r>
            <a:r>
              <a:rPr lang="vi-VN" sz="2800" dirty="0" err="1"/>
              <a:t>rắn</a:t>
            </a:r>
            <a:r>
              <a:rPr lang="vi-VN" sz="2800" dirty="0"/>
              <a:t>, </a:t>
            </a:r>
            <a:r>
              <a:rPr lang="vi-VN" sz="2800" dirty="0" err="1"/>
              <a:t>dũng</a:t>
            </a:r>
            <a:r>
              <a:rPr lang="vi-VN" sz="2800" dirty="0"/>
              <a:t> </a:t>
            </a:r>
            <a:r>
              <a:rPr lang="vi-VN" sz="2800" dirty="0" err="1"/>
              <a:t>cảm</a:t>
            </a:r>
            <a:r>
              <a:rPr lang="vi-VN" sz="2800" dirty="0"/>
              <a:t>, </a:t>
            </a:r>
            <a:r>
              <a:rPr lang="vi-VN" sz="2800" dirty="0" err="1"/>
              <a:t>dám</a:t>
            </a:r>
            <a:r>
              <a:rPr lang="vi-VN" sz="2800" dirty="0"/>
              <a:t> </a:t>
            </a:r>
            <a:r>
              <a:rPr lang="vi-VN" sz="2800" dirty="0" err="1"/>
              <a:t>đối</a:t>
            </a:r>
            <a:r>
              <a:rPr lang="vi-VN" sz="2800" dirty="0"/>
              <a:t> </a:t>
            </a:r>
            <a:r>
              <a:rPr lang="vi-VN" sz="2800" dirty="0" err="1"/>
              <a:t>đầu</a:t>
            </a:r>
            <a:r>
              <a:rPr lang="vi-VN" sz="2800" dirty="0"/>
              <a:t> </a:t>
            </a:r>
            <a:r>
              <a:rPr lang="vi-VN" sz="2800" dirty="0" err="1"/>
              <a:t>chống</a:t>
            </a:r>
            <a:r>
              <a:rPr lang="vi-VN" sz="2800" dirty="0"/>
              <a:t> </a:t>
            </a:r>
            <a:r>
              <a:rPr lang="vi-VN" sz="2800" dirty="0" err="1"/>
              <a:t>cái</a:t>
            </a:r>
            <a:r>
              <a:rPr lang="vi-VN" sz="2800" dirty="0"/>
              <a:t> </a:t>
            </a:r>
            <a:r>
              <a:rPr lang="vi-VN" sz="2800" dirty="0" err="1"/>
              <a:t>xấu</a:t>
            </a:r>
            <a:r>
              <a:rPr lang="vi-VN" sz="2800" dirty="0"/>
              <a:t>, </a:t>
            </a:r>
            <a:r>
              <a:rPr lang="vi-VN" sz="2800" dirty="0" err="1"/>
              <a:t>cái</a:t>
            </a:r>
            <a:r>
              <a:rPr lang="vi-VN" sz="2800" dirty="0"/>
              <a:t> </a:t>
            </a:r>
            <a:r>
              <a:rPr lang="vi-VN" sz="2800" dirty="0" err="1"/>
              <a:t>ác</a:t>
            </a:r>
            <a:r>
              <a:rPr lang="vi-VN" sz="2800" dirty="0"/>
              <a:t>, </a:t>
            </a:r>
            <a:r>
              <a:rPr lang="vi-VN" sz="2800" dirty="0" err="1"/>
              <a:t>bất</a:t>
            </a:r>
            <a:r>
              <a:rPr lang="vi-VN" sz="2800" dirty="0"/>
              <a:t> </a:t>
            </a:r>
            <a:r>
              <a:rPr lang="vi-VN" sz="2800" dirty="0" err="1"/>
              <a:t>chấp</a:t>
            </a:r>
            <a:r>
              <a:rPr lang="vi-VN" sz="2800" dirty="0"/>
              <a:t> nguy </a:t>
            </a:r>
            <a:r>
              <a:rPr lang="vi-VN" sz="2800" dirty="0" err="1"/>
              <a:t>hiểm</a:t>
            </a:r>
            <a:r>
              <a:rPr lang="vi-VN" sz="28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5" grpId="1" animBg="1"/>
      <p:bldP spid="5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ải +999 Hình Nền Powerpoint Đơn Giản Mà Đẹp Năm 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91" y="-26504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28"/>
          <p:cNvGrpSpPr/>
          <p:nvPr/>
        </p:nvGrpSpPr>
        <p:grpSpPr>
          <a:xfrm>
            <a:off x="42116" y="20229"/>
            <a:ext cx="5882272" cy="5560329"/>
            <a:chOff x="4005" y="1125"/>
            <a:chExt cx="5130" cy="5691"/>
          </a:xfrm>
        </p:grpSpPr>
        <p:sp>
          <p:nvSpPr>
            <p:cNvPr id="13" name="Rounded Rectangle 14"/>
            <p:cNvSpPr/>
            <p:nvPr/>
          </p:nvSpPr>
          <p:spPr>
            <a:xfrm>
              <a:off x="4005" y="2670"/>
              <a:ext cx="1364" cy="316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2800" b="1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Tên</a:t>
              </a:r>
              <a:r>
                <a:rPr lang="en-US" altLang="zh-CN" sz="2800" b="1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 </a:t>
              </a:r>
              <a:r>
                <a:rPr lang="en-US" altLang="zh-CN" sz="2800" b="1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cướp</a:t>
              </a:r>
              <a:r>
                <a:rPr lang="en-US" altLang="zh-CN" sz="2800" b="1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 </a:t>
              </a:r>
              <a:r>
                <a:rPr lang="en-US" altLang="zh-CN" sz="2800" b="1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biển</a:t>
              </a:r>
              <a:endParaRPr lang="en-US" altLang="zh-CN" sz="2800" b="1" kern="1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Times New Roman" panose="02020603050405020304"/>
              </a:endParaRPr>
            </a:p>
          </p:txBody>
        </p:sp>
        <p:sp>
          <p:nvSpPr>
            <p:cNvPr id="14" name="Rectangles 15"/>
            <p:cNvSpPr/>
            <p:nvPr/>
          </p:nvSpPr>
          <p:spPr>
            <a:xfrm>
              <a:off x="5587" y="2188"/>
              <a:ext cx="3536" cy="123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Trừng</a:t>
              </a:r>
              <a:r>
                <a:rPr lang="en-US" altLang="zh-CN" sz="2800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 </a:t>
              </a:r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mắt</a:t>
              </a:r>
              <a:r>
                <a:rPr lang="en-US" altLang="zh-CN" sz="2800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 </a:t>
              </a:r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quát</a:t>
              </a:r>
              <a:r>
                <a:rPr lang="en-US" altLang="zh-CN" sz="2800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:</a:t>
              </a:r>
            </a:p>
            <a:p>
              <a:pPr algn="ctr"/>
              <a:r>
                <a:rPr lang="en-US" altLang="zh-CN" sz="2800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 -</a:t>
              </a:r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Có</a:t>
              </a:r>
              <a:r>
                <a:rPr lang="en-US" altLang="zh-CN" sz="2800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 </a:t>
              </a:r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Câm</a:t>
              </a:r>
              <a:r>
                <a:rPr lang="en-US" altLang="zh-CN" sz="2800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 </a:t>
              </a:r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mồm</a:t>
              </a:r>
              <a:r>
                <a:rPr lang="en-US" altLang="zh-CN" sz="2800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 </a:t>
              </a:r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không</a:t>
              </a:r>
              <a:endParaRPr lang="en-US" altLang="zh-CN" sz="2800" kern="1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Times New Roman" panose="02020603050405020304"/>
              </a:endParaRPr>
            </a:p>
          </p:txBody>
        </p:sp>
        <p:sp>
          <p:nvSpPr>
            <p:cNvPr id="16" name="Rectangles 17"/>
            <p:cNvSpPr/>
            <p:nvPr/>
          </p:nvSpPr>
          <p:spPr>
            <a:xfrm>
              <a:off x="5572" y="3607"/>
              <a:ext cx="3551" cy="1749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Cục</a:t>
              </a:r>
              <a:r>
                <a:rPr lang="en-US" altLang="zh-CN" sz="2800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 </a:t>
              </a:r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cằn</a:t>
              </a:r>
              <a:r>
                <a:rPr lang="en-US" altLang="zh-CN" sz="2800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 </a:t>
              </a:r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bảo</a:t>
              </a:r>
              <a:r>
                <a:rPr lang="en-US" altLang="zh-CN" sz="2800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 “</a:t>
              </a:r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phải</a:t>
              </a:r>
              <a:r>
                <a:rPr lang="en-US" altLang="zh-CN" sz="2800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”</a:t>
              </a:r>
            </a:p>
          </p:txBody>
        </p:sp>
        <p:sp>
          <p:nvSpPr>
            <p:cNvPr id="17" name="Rectangles 18"/>
            <p:cNvSpPr/>
            <p:nvPr/>
          </p:nvSpPr>
          <p:spPr>
            <a:xfrm>
              <a:off x="5563" y="5586"/>
              <a:ext cx="3377" cy="123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Đứng</a:t>
              </a:r>
              <a:r>
                <a:rPr lang="en-US" altLang="zh-CN" sz="2800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 </a:t>
              </a:r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phắt</a:t>
              </a:r>
              <a:r>
                <a:rPr lang="en-US" altLang="zh-CN" sz="2800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 </a:t>
              </a:r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dậy</a:t>
              </a:r>
              <a:r>
                <a:rPr lang="en-US" altLang="zh-CN" sz="2800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, </a:t>
              </a:r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rút</a:t>
              </a:r>
              <a:r>
                <a:rPr lang="en-US" altLang="zh-CN" sz="2800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 </a:t>
              </a:r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soạt</a:t>
              </a:r>
              <a:r>
                <a:rPr lang="en-US" altLang="zh-CN" sz="2800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 </a:t>
              </a:r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dao</a:t>
              </a:r>
              <a:r>
                <a:rPr lang="en-US" altLang="zh-CN" sz="2800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 ra, </a:t>
              </a:r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lăm</a:t>
              </a:r>
              <a:r>
                <a:rPr lang="en-US" altLang="zh-CN" sz="2800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 </a:t>
              </a:r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lăm</a:t>
              </a:r>
              <a:r>
                <a:rPr lang="en-US" altLang="zh-CN" sz="2800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 </a:t>
              </a:r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chực</a:t>
              </a:r>
              <a:r>
                <a:rPr lang="en-US" altLang="zh-CN" sz="2800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 </a:t>
              </a:r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đâm</a:t>
              </a:r>
              <a:endParaRPr lang="en-US" altLang="zh-CN" sz="2800" kern="1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Times New Roman" panose="02020603050405020304"/>
              </a:endParaRPr>
            </a:p>
          </p:txBody>
        </p:sp>
        <p:sp>
          <p:nvSpPr>
            <p:cNvPr id="18" name="Rectangles 21"/>
            <p:cNvSpPr/>
            <p:nvPr/>
          </p:nvSpPr>
          <p:spPr>
            <a:xfrm>
              <a:off x="5563" y="1125"/>
              <a:ext cx="3572" cy="917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Đập</a:t>
              </a:r>
              <a:r>
                <a:rPr lang="en-US" altLang="zh-CN" sz="2800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 </a:t>
              </a:r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tay</a:t>
              </a:r>
              <a:r>
                <a:rPr lang="en-US" altLang="zh-CN" sz="2800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 </a:t>
              </a:r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xuống</a:t>
              </a:r>
              <a:r>
                <a:rPr lang="en-US" altLang="zh-CN" sz="2800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 </a:t>
              </a:r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bàn</a:t>
              </a:r>
              <a:r>
                <a:rPr lang="en-US" altLang="zh-CN" sz="2800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 </a:t>
              </a:r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quát</a:t>
              </a:r>
              <a:endParaRPr lang="en-US" altLang="zh-CN" sz="2800" kern="1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Times New Roman" panose="02020603050405020304"/>
              </a:endParaRPr>
            </a:p>
          </p:txBody>
        </p:sp>
        <p:cxnSp>
          <p:nvCxnSpPr>
            <p:cNvPr id="19" name="Straight Connector 24"/>
            <p:cNvCxnSpPr>
              <a:stCxn id="18" idx="1"/>
              <a:endCxn id="13" idx="3"/>
            </p:cNvCxnSpPr>
            <p:nvPr/>
          </p:nvCxnSpPr>
          <p:spPr>
            <a:xfrm flipH="1">
              <a:off x="5369" y="1584"/>
              <a:ext cx="194" cy="26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25"/>
            <p:cNvCxnSpPr>
              <a:stCxn id="14" idx="1"/>
              <a:endCxn id="13" idx="3"/>
            </p:cNvCxnSpPr>
            <p:nvPr/>
          </p:nvCxnSpPr>
          <p:spPr>
            <a:xfrm flipH="1">
              <a:off x="5369" y="2803"/>
              <a:ext cx="218" cy="14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6"/>
            <p:cNvCxnSpPr>
              <a:stCxn id="16" idx="1"/>
              <a:endCxn id="13" idx="3"/>
            </p:cNvCxnSpPr>
            <p:nvPr/>
          </p:nvCxnSpPr>
          <p:spPr>
            <a:xfrm flipH="1" flipV="1">
              <a:off x="5369" y="4253"/>
              <a:ext cx="203" cy="22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7"/>
            <p:cNvCxnSpPr>
              <a:stCxn id="13" idx="3"/>
              <a:endCxn id="17" idx="1"/>
            </p:cNvCxnSpPr>
            <p:nvPr/>
          </p:nvCxnSpPr>
          <p:spPr>
            <a:xfrm>
              <a:off x="5369" y="4252"/>
              <a:ext cx="194" cy="19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33"/>
          <p:cNvGrpSpPr/>
          <p:nvPr/>
        </p:nvGrpSpPr>
        <p:grpSpPr>
          <a:xfrm>
            <a:off x="6073709" y="-4780"/>
            <a:ext cx="6051763" cy="5642276"/>
            <a:chOff x="9533" y="1110"/>
            <a:chExt cx="5054" cy="5665"/>
          </a:xfrm>
        </p:grpSpPr>
        <p:sp>
          <p:nvSpPr>
            <p:cNvPr id="24" name="Rounded Rectangle 16"/>
            <p:cNvSpPr/>
            <p:nvPr/>
          </p:nvSpPr>
          <p:spPr>
            <a:xfrm>
              <a:off x="13268" y="2445"/>
              <a:ext cx="1319" cy="318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2800" b="1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Bác</a:t>
              </a:r>
              <a:r>
                <a:rPr lang="en-US" altLang="zh-CN" sz="2800" b="1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 </a:t>
              </a:r>
              <a:r>
                <a:rPr lang="en-US" altLang="zh-CN" sz="2800" b="1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sĩ</a:t>
              </a:r>
              <a:r>
                <a:rPr lang="en-US" altLang="zh-CN" sz="2800" b="1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 Ly</a:t>
              </a:r>
            </a:p>
          </p:txBody>
        </p:sp>
        <p:sp>
          <p:nvSpPr>
            <p:cNvPr id="25" name="Rectangles 19"/>
            <p:cNvSpPr/>
            <p:nvPr/>
          </p:nvSpPr>
          <p:spPr>
            <a:xfrm>
              <a:off x="9540" y="3587"/>
              <a:ext cx="3366" cy="1786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Nói</a:t>
              </a:r>
              <a:r>
                <a:rPr lang="en-US" altLang="zh-CN" sz="2800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: “Anh </a:t>
              </a:r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cứ</a:t>
              </a:r>
              <a:r>
                <a:rPr lang="en-US" altLang="zh-CN" sz="2800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 </a:t>
              </a:r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uống</a:t>
              </a:r>
              <a:r>
                <a:rPr lang="en-US" altLang="zh-CN" sz="2800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 </a:t>
              </a:r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rượu</a:t>
              </a:r>
              <a:r>
                <a:rPr lang="en-US" altLang="zh-CN" sz="2800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 </a:t>
              </a:r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như</a:t>
              </a:r>
              <a:r>
                <a:rPr lang="en-US" altLang="zh-CN" sz="2800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 </a:t>
              </a:r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vậy</a:t>
              </a:r>
              <a:r>
                <a:rPr lang="en-US" altLang="zh-CN" sz="2800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 </a:t>
              </a:r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mãi</a:t>
              </a:r>
              <a:r>
                <a:rPr lang="en-US" altLang="zh-CN" sz="2800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 </a:t>
              </a:r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thì</a:t>
              </a:r>
              <a:r>
                <a:rPr lang="en-US" altLang="zh-CN" sz="2800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 </a:t>
              </a:r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đến</a:t>
              </a:r>
              <a:r>
                <a:rPr lang="en-US" altLang="zh-CN" sz="2800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 </a:t>
              </a:r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phải</a:t>
              </a:r>
              <a:r>
                <a:rPr lang="en-US" altLang="zh-CN" sz="2800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 </a:t>
              </a:r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tống</a:t>
              </a:r>
              <a:r>
                <a:rPr lang="en-US" altLang="zh-CN" sz="2800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 </a:t>
              </a:r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anh</a:t>
              </a:r>
              <a:r>
                <a:rPr lang="en-US" altLang="zh-CN" sz="2800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 </a:t>
              </a:r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đi</a:t>
              </a:r>
              <a:r>
                <a:rPr lang="en-US" altLang="zh-CN" sz="2800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 </a:t>
              </a:r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nơi</a:t>
              </a:r>
              <a:r>
                <a:rPr lang="en-US" altLang="zh-CN" sz="2800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 </a:t>
              </a:r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khác</a:t>
              </a:r>
              <a:r>
                <a:rPr lang="en-US" altLang="zh-CN" sz="2800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”</a:t>
              </a:r>
            </a:p>
          </p:txBody>
        </p:sp>
        <p:sp>
          <p:nvSpPr>
            <p:cNvPr id="26" name="Rectangles 20"/>
            <p:cNvSpPr/>
            <p:nvPr/>
          </p:nvSpPr>
          <p:spPr>
            <a:xfrm>
              <a:off x="9533" y="2162"/>
              <a:ext cx="3426" cy="123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Điềm</a:t>
              </a:r>
              <a:r>
                <a:rPr lang="en-US" altLang="zh-CN" sz="2800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 </a:t>
              </a:r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tĩnh</a:t>
              </a:r>
              <a:r>
                <a:rPr lang="en-US" altLang="zh-CN" sz="2800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 </a:t>
              </a:r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hỏi</a:t>
              </a:r>
              <a:r>
                <a:rPr lang="en-US" altLang="zh-CN" sz="2800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:</a:t>
              </a:r>
            </a:p>
            <a:p>
              <a:pPr algn="ctr"/>
              <a:r>
                <a:rPr lang="en-US" altLang="zh-CN" sz="2800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-Anh </a:t>
              </a:r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bảo</a:t>
              </a:r>
              <a:r>
                <a:rPr lang="en-US" altLang="zh-CN" sz="2800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 </a:t>
              </a:r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tôi</a:t>
              </a:r>
              <a:r>
                <a:rPr lang="en-US" altLang="zh-CN" sz="2800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 </a:t>
              </a:r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phải</a:t>
              </a:r>
              <a:r>
                <a:rPr lang="en-US" altLang="zh-CN" sz="2800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 </a:t>
              </a:r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không</a:t>
              </a:r>
              <a:r>
                <a:rPr lang="en-US" altLang="zh-CN" sz="2800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?</a:t>
              </a:r>
            </a:p>
          </p:txBody>
        </p:sp>
        <p:sp>
          <p:nvSpPr>
            <p:cNvPr id="27" name="Rectangles 22"/>
            <p:cNvSpPr/>
            <p:nvPr/>
          </p:nvSpPr>
          <p:spPr>
            <a:xfrm>
              <a:off x="9540" y="1110"/>
              <a:ext cx="3442" cy="90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Ôn</a:t>
              </a:r>
              <a:r>
                <a:rPr lang="en-US" altLang="zh-CN" sz="2800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 </a:t>
              </a:r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tồn</a:t>
              </a:r>
              <a:r>
                <a:rPr lang="en-US" altLang="zh-CN" sz="2800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 </a:t>
              </a:r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giảng</a:t>
              </a:r>
              <a:endParaRPr lang="en-US" altLang="zh-CN" sz="2800" kern="1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Times New Roman" panose="02020603050405020304"/>
              </a:endParaRPr>
            </a:p>
          </p:txBody>
        </p:sp>
        <p:sp>
          <p:nvSpPr>
            <p:cNvPr id="28" name="Rectangles 23"/>
            <p:cNvSpPr/>
            <p:nvPr/>
          </p:nvSpPr>
          <p:spPr>
            <a:xfrm>
              <a:off x="9540" y="5545"/>
              <a:ext cx="3255" cy="123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Dõng</a:t>
              </a:r>
              <a:r>
                <a:rPr lang="en-US" altLang="zh-CN" sz="2800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 </a:t>
              </a:r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dạc</a:t>
              </a:r>
              <a:r>
                <a:rPr lang="en-US" altLang="zh-CN" sz="2800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 </a:t>
              </a:r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quả</a:t>
              </a:r>
              <a:r>
                <a:rPr lang="en-US" altLang="zh-CN" sz="2800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 </a:t>
              </a:r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quyết</a:t>
              </a:r>
              <a:r>
                <a:rPr lang="en-US" altLang="zh-CN" sz="2800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 </a:t>
              </a:r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và</a:t>
              </a:r>
              <a:r>
                <a:rPr lang="en-US" altLang="zh-CN" sz="2800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 </a:t>
              </a:r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trả</a:t>
              </a:r>
              <a:r>
                <a:rPr lang="en-US" altLang="zh-CN" sz="2800" kern="1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 </a:t>
              </a:r>
              <a:r>
                <a:rPr lang="en-US" altLang="zh-CN" sz="2800" kern="1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  <a:sym typeface="Times New Roman" panose="02020603050405020304"/>
                </a:rPr>
                <a:t>lời</a:t>
              </a:r>
              <a:endParaRPr lang="en-US" altLang="zh-CN" sz="2800" kern="1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Times New Roman" panose="02020603050405020304"/>
              </a:endParaRPr>
            </a:p>
          </p:txBody>
        </p:sp>
        <p:cxnSp>
          <p:nvCxnSpPr>
            <p:cNvPr id="29" name="Straight Connector 29"/>
            <p:cNvCxnSpPr>
              <a:stCxn id="27" idx="3"/>
              <a:endCxn id="24" idx="1"/>
            </p:cNvCxnSpPr>
            <p:nvPr/>
          </p:nvCxnSpPr>
          <p:spPr>
            <a:xfrm>
              <a:off x="12982" y="1560"/>
              <a:ext cx="286" cy="24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30"/>
            <p:cNvCxnSpPr>
              <a:stCxn id="26" idx="3"/>
              <a:endCxn id="24" idx="1"/>
            </p:cNvCxnSpPr>
            <p:nvPr/>
          </p:nvCxnSpPr>
          <p:spPr>
            <a:xfrm>
              <a:off x="12959" y="2777"/>
              <a:ext cx="309" cy="12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1"/>
            <p:cNvCxnSpPr>
              <a:stCxn id="24" idx="1"/>
              <a:endCxn id="25" idx="3"/>
            </p:cNvCxnSpPr>
            <p:nvPr/>
          </p:nvCxnSpPr>
          <p:spPr>
            <a:xfrm flipH="1">
              <a:off x="12906" y="4035"/>
              <a:ext cx="362" cy="4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2"/>
            <p:cNvCxnSpPr>
              <a:stCxn id="24" idx="1"/>
            </p:cNvCxnSpPr>
            <p:nvPr/>
          </p:nvCxnSpPr>
          <p:spPr>
            <a:xfrm flipH="1">
              <a:off x="12795" y="4035"/>
              <a:ext cx="473" cy="23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Hình chữ nhật: Góc Tròn 32"/>
          <p:cNvSpPr/>
          <p:nvPr/>
        </p:nvSpPr>
        <p:spPr>
          <a:xfrm>
            <a:off x="3297469" y="5683147"/>
            <a:ext cx="5597061" cy="111574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3200" dirty="0" err="1"/>
              <a:t>Đoạn</a:t>
            </a:r>
            <a:r>
              <a:rPr lang="vi-VN" sz="3200" dirty="0"/>
              <a:t> 2 cho ta </a:t>
            </a:r>
            <a:r>
              <a:rPr lang="vi-VN" sz="3200" dirty="0" err="1"/>
              <a:t>biết</a:t>
            </a:r>
            <a:r>
              <a:rPr lang="vi-VN" sz="3200" dirty="0"/>
              <a:t> </a:t>
            </a:r>
            <a:r>
              <a:rPr lang="vi-VN" sz="3200" dirty="0" err="1"/>
              <a:t>điều</a:t>
            </a:r>
            <a:r>
              <a:rPr lang="vi-VN" sz="3200" dirty="0"/>
              <a:t> </a:t>
            </a:r>
            <a:r>
              <a:rPr lang="vi-VN" sz="3200" dirty="0" err="1"/>
              <a:t>gì</a:t>
            </a:r>
            <a:r>
              <a:rPr lang="vi-VN" sz="3200" dirty="0"/>
              <a:t>? </a:t>
            </a:r>
          </a:p>
        </p:txBody>
      </p:sp>
      <p:sp>
        <p:nvSpPr>
          <p:cNvPr id="34" name="Hình chữ nhật: Góc Tròn 33"/>
          <p:cNvSpPr/>
          <p:nvPr/>
        </p:nvSpPr>
        <p:spPr>
          <a:xfrm>
            <a:off x="734915" y="5697592"/>
            <a:ext cx="11145078" cy="1061975"/>
          </a:xfrm>
          <a:prstGeom prst="roundRect">
            <a:avLst/>
          </a:prstGeom>
          <a:solidFill>
            <a:srgbClr val="FF6699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Đoạn</a:t>
            </a:r>
            <a:r>
              <a:rPr lang="vi-V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 </a:t>
            </a:r>
            <a:r>
              <a:rPr lang="vi-VN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kể</a:t>
            </a:r>
            <a:r>
              <a:rPr lang="vi-V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lại</a:t>
            </a:r>
            <a:r>
              <a:rPr lang="vi-V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cuộc</a:t>
            </a:r>
            <a:r>
              <a:rPr lang="vi-V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đối</a:t>
            </a:r>
            <a:r>
              <a:rPr lang="vi-V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đầu</a:t>
            </a:r>
            <a:r>
              <a:rPr lang="vi-V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giữa</a:t>
            </a:r>
            <a:r>
              <a:rPr lang="vi-V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bác</a:t>
            </a:r>
            <a:r>
              <a:rPr lang="vi-V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sĩ</a:t>
            </a:r>
            <a:r>
              <a:rPr lang="vi-V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Ly </a:t>
            </a:r>
            <a:r>
              <a:rPr lang="vi-VN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</a:t>
            </a:r>
            <a:r>
              <a:rPr lang="vi-V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tên </a:t>
            </a:r>
            <a:r>
              <a:rPr lang="vi-VN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cướp</a:t>
            </a:r>
            <a:r>
              <a:rPr lang="vi-V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biển</a:t>
            </a:r>
            <a:r>
              <a:rPr lang="vi-V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ải +999 Hình Nền Powerpoint Đơn Giản Mà Đẹp Năm 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IMG_256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6140" t="31882" b="51634"/>
          <a:stretch>
            <a:fillRect/>
          </a:stretch>
        </p:blipFill>
        <p:spPr>
          <a:xfrm>
            <a:off x="159663" y="119269"/>
            <a:ext cx="11872673" cy="2822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Hình ảnh 12"/>
          <p:cNvPicPr/>
          <p:nvPr/>
        </p:nvPicPr>
        <p:blipFill rotWithShape="1">
          <a:blip r:embed="rId4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39" b="90763" l="10000" r="90000">
                        <a14:foregroundMark x1="38333" y1="17068" x2="40833" y2="12048"/>
                        <a14:foregroundMark x1="44286" y1="19679" x2="42738" y2="16265"/>
                        <a14:foregroundMark x1="57024" y1="12048" x2="55952" y2="11245"/>
                        <a14:foregroundMark x1="53095" y1="89960" x2="52024" y2="88153"/>
                        <a14:foregroundMark x1="43214" y1="18675" x2="41786" y2="19679"/>
                        <a14:foregroundMark x1="52619" y1="89960" x2="71429" y2="90763"/>
                        <a14:foregroundMark x1="71429" y1="90763" x2="71667" y2="82329"/>
                      </a14:backgroundRemoval>
                    </a14:imgEffect>
                  </a14:imgLayer>
                </a14:imgProps>
              </a:ext>
            </a:extLst>
          </a:blip>
          <a:srcRect l="20294" t="2574" r="22610" b="3087"/>
          <a:stretch>
            <a:fillRect/>
          </a:stretch>
        </p:blipFill>
        <p:spPr>
          <a:xfrm>
            <a:off x="-449360" y="4306957"/>
            <a:ext cx="3325082" cy="2685684"/>
          </a:xfrm>
          <a:prstGeom prst="rect">
            <a:avLst/>
          </a:prstGeom>
        </p:spPr>
      </p:pic>
      <p:sp>
        <p:nvSpPr>
          <p:cNvPr id="14" name="Hình chữ nhật: Góc Tròn 13"/>
          <p:cNvSpPr/>
          <p:nvPr/>
        </p:nvSpPr>
        <p:spPr>
          <a:xfrm>
            <a:off x="2690191" y="3061252"/>
            <a:ext cx="7815469" cy="214175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3200" dirty="0" err="1">
                <a:ea typeface="Calibri" panose="020F0502020204030204" pitchFamily="34" charset="0"/>
              </a:rPr>
              <a:t>Đọc</a:t>
            </a:r>
            <a:r>
              <a:rPr lang="vi-VN" sz="3200" dirty="0">
                <a:ea typeface="Calibri" panose="020F0502020204030204" pitchFamily="34" charset="0"/>
              </a:rPr>
              <a:t> </a:t>
            </a:r>
            <a:r>
              <a:rPr lang="vi-VN" sz="3200" dirty="0" err="1">
                <a:ea typeface="Calibri" panose="020F0502020204030204" pitchFamily="34" charset="0"/>
              </a:rPr>
              <a:t>thầm</a:t>
            </a:r>
            <a:r>
              <a:rPr lang="vi-VN" sz="3200" dirty="0">
                <a:ea typeface="Calibri" panose="020F0502020204030204" pitchFamily="34" charset="0"/>
              </a:rPr>
              <a:t>  </a:t>
            </a:r>
            <a:r>
              <a:rPr lang="vi-VN" sz="3200" dirty="0" err="1">
                <a:ea typeface="Calibri" panose="020F0502020204030204" pitchFamily="34" charset="0"/>
              </a:rPr>
              <a:t>đoạn</a:t>
            </a:r>
            <a:r>
              <a:rPr lang="vi-VN" sz="3200" dirty="0">
                <a:ea typeface="Calibri" panose="020F0502020204030204" pitchFamily="34" charset="0"/>
              </a:rPr>
              <a:t> 3, </a:t>
            </a:r>
            <a:r>
              <a:rPr lang="vi-VN" sz="3200" dirty="0" err="1">
                <a:ea typeface="Calibri" panose="020F0502020204030204" pitchFamily="34" charset="0"/>
              </a:rPr>
              <a:t>gạch</a:t>
            </a:r>
            <a:r>
              <a:rPr lang="vi-VN" sz="3200" dirty="0">
                <a:ea typeface="Calibri" panose="020F0502020204030204" pitchFamily="34" charset="0"/>
              </a:rPr>
              <a:t> chân </a:t>
            </a:r>
            <a:r>
              <a:rPr lang="vi-VN" sz="3200" dirty="0" err="1">
                <a:ea typeface="Calibri" panose="020F0502020204030204" pitchFamily="34" charset="0"/>
              </a:rPr>
              <a:t>dưới</a:t>
            </a:r>
            <a:r>
              <a:rPr lang="vi-VN" sz="3200" dirty="0">
                <a:ea typeface="Calibri" panose="020F0502020204030204" pitchFamily="34" charset="0"/>
              </a:rPr>
              <a:t> </a:t>
            </a:r>
            <a:r>
              <a:rPr lang="vi-VN" sz="3200" dirty="0" err="1">
                <a:ea typeface="Calibri" panose="020F0502020204030204" pitchFamily="34" charset="0"/>
              </a:rPr>
              <a:t>cặp</a:t>
            </a:r>
            <a:r>
              <a:rPr lang="vi-VN" sz="3200" dirty="0">
                <a:ea typeface="Calibri" panose="020F0502020204030204" pitchFamily="34" charset="0"/>
              </a:rPr>
              <a:t> câu trong </a:t>
            </a:r>
            <a:r>
              <a:rPr lang="vi-VN" sz="3200" dirty="0" err="1">
                <a:ea typeface="Calibri" panose="020F0502020204030204" pitchFamily="34" charset="0"/>
              </a:rPr>
              <a:t>bài</a:t>
            </a:r>
            <a:r>
              <a:rPr lang="vi-VN" sz="3200" dirty="0">
                <a:ea typeface="Calibri" panose="020F0502020204030204" pitchFamily="34" charset="0"/>
              </a:rPr>
              <a:t> </a:t>
            </a:r>
            <a:r>
              <a:rPr lang="vi-VN" sz="3200" dirty="0" err="1">
                <a:ea typeface="Calibri" panose="020F0502020204030204" pitchFamily="34" charset="0"/>
              </a:rPr>
              <a:t>những</a:t>
            </a:r>
            <a:r>
              <a:rPr lang="vi-VN" sz="3200" dirty="0">
                <a:ea typeface="Calibri" panose="020F0502020204030204" pitchFamily="34" charset="0"/>
              </a:rPr>
              <a:t> chi </a:t>
            </a:r>
            <a:r>
              <a:rPr lang="vi-VN" sz="3200" dirty="0" err="1">
                <a:ea typeface="Calibri" panose="020F0502020204030204" pitchFamily="34" charset="0"/>
              </a:rPr>
              <a:t>tiết</a:t>
            </a:r>
            <a:r>
              <a:rPr lang="vi-VN" sz="3200" dirty="0">
                <a:ea typeface="Calibri" panose="020F0502020204030204" pitchFamily="34" charset="0"/>
              </a:rPr>
              <a:t> </a:t>
            </a:r>
            <a:r>
              <a:rPr lang="vi-VN" sz="3200" dirty="0" err="1">
                <a:ea typeface="Calibri" panose="020F0502020204030204" pitchFamily="34" charset="0"/>
              </a:rPr>
              <a:t>nào</a:t>
            </a:r>
            <a:r>
              <a:rPr lang="vi-VN" sz="3200" dirty="0">
                <a:ea typeface="Calibri" panose="020F0502020204030204" pitchFamily="34" charset="0"/>
              </a:rPr>
              <a:t> cho </a:t>
            </a:r>
            <a:r>
              <a:rPr lang="vi-VN" sz="3200" dirty="0" err="1">
                <a:ea typeface="Calibri" panose="020F0502020204030204" pitchFamily="34" charset="0"/>
              </a:rPr>
              <a:t>thấy</a:t>
            </a:r>
            <a:r>
              <a:rPr lang="vi-VN" sz="3200" dirty="0">
                <a:ea typeface="Calibri" panose="020F0502020204030204" pitchFamily="34" charset="0"/>
              </a:rPr>
              <a:t> tên </a:t>
            </a:r>
            <a:r>
              <a:rPr lang="vi-VN" sz="3200" dirty="0" err="1">
                <a:ea typeface="Calibri" panose="020F0502020204030204" pitchFamily="34" charset="0"/>
              </a:rPr>
              <a:t>cướp</a:t>
            </a:r>
            <a:r>
              <a:rPr lang="vi-VN" sz="3200" dirty="0">
                <a:ea typeface="Calibri" panose="020F0502020204030204" pitchFamily="34" charset="0"/>
              </a:rPr>
              <a:t> </a:t>
            </a:r>
            <a:r>
              <a:rPr lang="vi-VN" sz="3200" dirty="0" err="1">
                <a:ea typeface="Calibri" panose="020F0502020204030204" pitchFamily="34" charset="0"/>
              </a:rPr>
              <a:t>biển</a:t>
            </a:r>
            <a:r>
              <a:rPr lang="vi-VN" sz="3200" dirty="0">
                <a:ea typeface="Calibri" panose="020F0502020204030204" pitchFamily="34" charset="0"/>
              </a:rPr>
              <a:t> </a:t>
            </a:r>
            <a:r>
              <a:rPr lang="vi-VN" sz="3200" dirty="0" err="1">
                <a:ea typeface="Calibri" panose="020F0502020204030204" pitchFamily="34" charset="0"/>
              </a:rPr>
              <a:t>đã</a:t>
            </a:r>
            <a:r>
              <a:rPr lang="vi-VN" sz="3200" dirty="0">
                <a:ea typeface="Calibri" panose="020F0502020204030204" pitchFamily="34" charset="0"/>
              </a:rPr>
              <a:t> </a:t>
            </a:r>
            <a:r>
              <a:rPr lang="vi-VN" sz="3200" dirty="0" err="1">
                <a:ea typeface="Calibri" panose="020F0502020204030204" pitchFamily="34" charset="0"/>
              </a:rPr>
              <a:t>bị</a:t>
            </a:r>
            <a:r>
              <a:rPr lang="vi-VN" sz="3200" dirty="0">
                <a:ea typeface="Calibri" panose="020F0502020204030204" pitchFamily="34" charset="0"/>
              </a:rPr>
              <a:t> </a:t>
            </a:r>
            <a:r>
              <a:rPr lang="vi-VN" sz="3200" dirty="0" err="1">
                <a:ea typeface="Calibri" panose="020F0502020204030204" pitchFamily="34" charset="0"/>
              </a:rPr>
              <a:t>khuất</a:t>
            </a:r>
            <a:r>
              <a:rPr lang="vi-VN" sz="3200" dirty="0">
                <a:ea typeface="Calibri" panose="020F0502020204030204" pitchFamily="34" charset="0"/>
              </a:rPr>
              <a:t> </a:t>
            </a:r>
            <a:r>
              <a:rPr lang="vi-VN" sz="3200" dirty="0" err="1">
                <a:ea typeface="Calibri" panose="020F0502020204030204" pitchFamily="34" charset="0"/>
              </a:rPr>
              <a:t>phục</a:t>
            </a:r>
            <a:r>
              <a:rPr lang="vi-VN" sz="3200" dirty="0">
                <a:ea typeface="Calibri" panose="020F0502020204030204" pitchFamily="34" charset="0"/>
              </a:rPr>
              <a:t>.</a:t>
            </a:r>
          </a:p>
        </p:txBody>
      </p:sp>
      <p:grpSp>
        <p:nvGrpSpPr>
          <p:cNvPr id="18" name="Nhóm 17"/>
          <p:cNvGrpSpPr/>
          <p:nvPr/>
        </p:nvGrpSpPr>
        <p:grpSpPr>
          <a:xfrm>
            <a:off x="1815548" y="1694751"/>
            <a:ext cx="9011478" cy="542575"/>
            <a:chOff x="1815548" y="1694751"/>
            <a:chExt cx="9011478" cy="542575"/>
          </a:xfrm>
        </p:grpSpPr>
        <p:cxnSp>
          <p:nvCxnSpPr>
            <p:cNvPr id="16" name="Đường nối Thẳng 15"/>
            <p:cNvCxnSpPr/>
            <p:nvPr/>
          </p:nvCxnSpPr>
          <p:spPr>
            <a:xfrm>
              <a:off x="1815548" y="1694751"/>
              <a:ext cx="9011478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Đường nối Thẳng 16"/>
            <p:cNvCxnSpPr/>
            <p:nvPr/>
          </p:nvCxnSpPr>
          <p:spPr>
            <a:xfrm flipV="1">
              <a:off x="5254168" y="2237325"/>
              <a:ext cx="5480093" cy="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4" descr="Những icon đẹp cute, đáng yêu, dí dỏm nhấ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9461" y="4094921"/>
            <a:ext cx="3262369" cy="282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Bong bóng Ý nghĩ: Hình đám mây 20"/>
          <p:cNvSpPr/>
          <p:nvPr/>
        </p:nvSpPr>
        <p:spPr>
          <a:xfrm>
            <a:off x="2432990" y="2391626"/>
            <a:ext cx="5321771" cy="2822714"/>
          </a:xfrm>
          <a:prstGeom prst="cloudCallout">
            <a:avLst>
              <a:gd name="adj1" fmla="val -42498"/>
              <a:gd name="adj2" fmla="val 4423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 err="1"/>
              <a:t>Vì</a:t>
            </a:r>
            <a:r>
              <a:rPr lang="vi-VN" sz="3200" dirty="0"/>
              <a:t> sao </a:t>
            </a:r>
            <a:r>
              <a:rPr lang="vi-VN" sz="3200" dirty="0" err="1"/>
              <a:t>bác</a:t>
            </a:r>
            <a:r>
              <a:rPr lang="vi-VN" sz="3200" dirty="0"/>
              <a:t> </a:t>
            </a:r>
            <a:r>
              <a:rPr lang="vi-VN" sz="3200" dirty="0" err="1"/>
              <a:t>sĩ</a:t>
            </a:r>
            <a:r>
              <a:rPr lang="vi-VN" sz="3200" dirty="0"/>
              <a:t> Ly </a:t>
            </a:r>
            <a:r>
              <a:rPr lang="vi-VN" sz="3200" dirty="0" err="1"/>
              <a:t>khuất</a:t>
            </a:r>
            <a:r>
              <a:rPr lang="vi-VN" sz="3200" dirty="0"/>
              <a:t> </a:t>
            </a:r>
            <a:r>
              <a:rPr lang="vi-VN" sz="3200" dirty="0" err="1"/>
              <a:t>phục</a:t>
            </a:r>
            <a:r>
              <a:rPr lang="vi-VN" sz="3200" dirty="0"/>
              <a:t> </a:t>
            </a:r>
            <a:r>
              <a:rPr lang="vi-VN" sz="3200" dirty="0" err="1"/>
              <a:t>được</a:t>
            </a:r>
            <a:r>
              <a:rPr lang="vi-VN" sz="3200" dirty="0"/>
              <a:t> tên </a:t>
            </a:r>
            <a:r>
              <a:rPr lang="vi-VN" sz="3200" dirty="0" err="1"/>
              <a:t>cướp</a:t>
            </a:r>
            <a:r>
              <a:rPr lang="vi-VN" sz="3200" dirty="0"/>
              <a:t> </a:t>
            </a:r>
            <a:r>
              <a:rPr lang="vi-VN" sz="3200" dirty="0" err="1"/>
              <a:t>biển</a:t>
            </a:r>
            <a:r>
              <a:rPr lang="vi-VN" sz="3200" dirty="0"/>
              <a:t> hung </a:t>
            </a:r>
            <a:r>
              <a:rPr lang="vi-VN" sz="3200" dirty="0" err="1"/>
              <a:t>hãn</a:t>
            </a:r>
            <a:r>
              <a:rPr lang="vi-VN" sz="3200" dirty="0"/>
              <a:t>? </a:t>
            </a:r>
          </a:p>
        </p:txBody>
      </p:sp>
      <p:sp>
        <p:nvSpPr>
          <p:cNvPr id="22" name="Hình chữ nhật: Góc Tròn 21"/>
          <p:cNvSpPr/>
          <p:nvPr/>
        </p:nvSpPr>
        <p:spPr>
          <a:xfrm>
            <a:off x="3132943" y="5163249"/>
            <a:ext cx="8363983" cy="1581845"/>
          </a:xfrm>
          <a:prstGeom prst="roundRect">
            <a:avLst/>
          </a:prstGeom>
          <a:solidFill>
            <a:srgbClr val="FF6699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3000" dirty="0" err="1"/>
              <a:t>Bác</a:t>
            </a:r>
            <a:r>
              <a:rPr lang="vi-VN" sz="3000" dirty="0"/>
              <a:t> </a:t>
            </a:r>
            <a:r>
              <a:rPr lang="vi-VN" sz="3000" dirty="0" err="1"/>
              <a:t>sĩ</a:t>
            </a:r>
            <a:r>
              <a:rPr lang="vi-VN" sz="3000" dirty="0"/>
              <a:t> Ly </a:t>
            </a:r>
            <a:r>
              <a:rPr lang="vi-VN" sz="3000" dirty="0" err="1"/>
              <a:t>khuất</a:t>
            </a:r>
            <a:r>
              <a:rPr lang="vi-VN" sz="3000" dirty="0"/>
              <a:t> </a:t>
            </a:r>
            <a:r>
              <a:rPr lang="vi-VN" sz="3000" dirty="0" err="1"/>
              <a:t>phục</a:t>
            </a:r>
            <a:r>
              <a:rPr lang="vi-VN" sz="3000" dirty="0"/>
              <a:t> </a:t>
            </a:r>
            <a:r>
              <a:rPr lang="vi-VN" sz="3000" dirty="0" err="1"/>
              <a:t>được</a:t>
            </a:r>
            <a:r>
              <a:rPr lang="vi-VN" sz="3000" dirty="0"/>
              <a:t> tên </a:t>
            </a:r>
            <a:r>
              <a:rPr lang="vi-VN" sz="3000" dirty="0" err="1"/>
              <a:t>cướp</a:t>
            </a:r>
            <a:r>
              <a:rPr lang="vi-VN" sz="3000" dirty="0"/>
              <a:t> </a:t>
            </a:r>
            <a:r>
              <a:rPr lang="vi-VN" sz="3000" dirty="0" err="1"/>
              <a:t>biển</a:t>
            </a:r>
            <a:r>
              <a:rPr lang="vi-VN" sz="3000" dirty="0"/>
              <a:t> </a:t>
            </a:r>
            <a:r>
              <a:rPr lang="vi-VN" sz="3000" dirty="0" err="1"/>
              <a:t>vì</a:t>
            </a:r>
            <a:r>
              <a:rPr lang="vi-VN" sz="3000" dirty="0"/>
              <a:t> </a:t>
            </a:r>
            <a:r>
              <a:rPr lang="vi-VN" sz="3000" dirty="0" err="1"/>
              <a:t>bác</a:t>
            </a:r>
            <a:r>
              <a:rPr lang="vi-VN" sz="3000" dirty="0"/>
              <a:t> </a:t>
            </a:r>
            <a:r>
              <a:rPr lang="vi-VN" sz="3000" dirty="0" err="1"/>
              <a:t>sĩ</a:t>
            </a:r>
            <a:r>
              <a:rPr lang="vi-VN" sz="3000" dirty="0"/>
              <a:t> </a:t>
            </a:r>
            <a:r>
              <a:rPr lang="vi-VN" sz="3000" dirty="0" err="1"/>
              <a:t>bình</a:t>
            </a:r>
            <a:r>
              <a:rPr lang="vi-VN" sz="3000" dirty="0"/>
              <a:t> </a:t>
            </a:r>
            <a:r>
              <a:rPr lang="vi-VN" sz="3000" dirty="0" err="1"/>
              <a:t>tĩnh</a:t>
            </a:r>
            <a:r>
              <a:rPr lang="vi-VN" sz="3000" dirty="0"/>
              <a:t> </a:t>
            </a:r>
            <a:r>
              <a:rPr lang="vi-VN" sz="3000" dirty="0" err="1"/>
              <a:t>và</a:t>
            </a:r>
            <a:r>
              <a:rPr lang="vi-VN" sz="3000" dirty="0"/>
              <a:t> cương </a:t>
            </a:r>
            <a:r>
              <a:rPr lang="vi-VN" sz="3000" dirty="0" err="1"/>
              <a:t>quyết</a:t>
            </a:r>
            <a:r>
              <a:rPr lang="vi-VN" sz="3000" dirty="0"/>
              <a:t> </a:t>
            </a:r>
            <a:r>
              <a:rPr lang="vi-VN" sz="3000" dirty="0" err="1"/>
              <a:t>bảo</a:t>
            </a:r>
            <a:r>
              <a:rPr lang="vi-VN" sz="3000" dirty="0"/>
              <a:t> </a:t>
            </a:r>
            <a:r>
              <a:rPr lang="vi-VN" sz="3000" dirty="0" err="1"/>
              <a:t>vệ</a:t>
            </a:r>
            <a:r>
              <a:rPr lang="vi-VN" sz="3000" dirty="0"/>
              <a:t> </a:t>
            </a:r>
            <a:r>
              <a:rPr lang="vi-VN" sz="3000" dirty="0" err="1"/>
              <a:t>lẽ</a:t>
            </a:r>
            <a:r>
              <a:rPr lang="vi-VN" sz="3000" dirty="0"/>
              <a:t> </a:t>
            </a:r>
            <a:r>
              <a:rPr lang="vi-VN" sz="3000" dirty="0" err="1"/>
              <a:t>phải</a:t>
            </a:r>
            <a:r>
              <a:rPr lang="vi-VN" sz="30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21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Tải +999 Hình Nền Powerpoint Đơn Giản Mà Đẹp Năm 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út Hành động: Đến Trang chủ 1">
            <a:hlinkClick r:id="" action="ppaction://noaction" highlightClick="1"/>
          </p:cNvPr>
          <p:cNvSpPr/>
          <p:nvPr/>
        </p:nvSpPr>
        <p:spPr>
          <a:xfrm>
            <a:off x="11410122" y="6109359"/>
            <a:ext cx="781878" cy="74864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7531" y="3582765"/>
            <a:ext cx="2701710" cy="2900914"/>
          </a:xfrm>
          <a:prstGeom prst="rect">
            <a:avLst/>
          </a:prstGeom>
        </p:spPr>
      </p:pic>
      <p:pic>
        <p:nvPicPr>
          <p:cNvPr id="6" name="Chỗ dành sẵn cho Nội dung 5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39" b="90763" l="10000" r="90000">
                        <a14:foregroundMark x1="38333" y1="17068" x2="40833" y2="12048"/>
                        <a14:foregroundMark x1="44286" y1="19679" x2="42738" y2="16265"/>
                        <a14:foregroundMark x1="57024" y1="12048" x2="55952" y2="11245"/>
                        <a14:foregroundMark x1="53095" y1="89960" x2="52024" y2="88153"/>
                        <a14:foregroundMark x1="43214" y1="18675" x2="41786" y2="19679"/>
                        <a14:foregroundMark x1="52619" y1="89960" x2="71429" y2="90763"/>
                        <a14:foregroundMark x1="71429" y1="90763" x2="71667" y2="82329"/>
                      </a14:backgroundRemoval>
                    </a14:imgEffect>
                  </a14:imgLayer>
                </a14:imgProps>
              </a:ext>
            </a:extLst>
          </a:blip>
          <a:srcRect l="20294" t="2574" r="22610" b="3087"/>
          <a:stretch>
            <a:fillRect/>
          </a:stretch>
        </p:blipFill>
        <p:spPr>
          <a:xfrm>
            <a:off x="-546735" y="3870325"/>
            <a:ext cx="4374515" cy="3107055"/>
          </a:xfrm>
          <a:prstGeom prst="rect">
            <a:avLst/>
          </a:prstGeom>
        </p:spPr>
      </p:pic>
      <p:pic>
        <p:nvPicPr>
          <p:cNvPr id="9" name="Picture 2" descr="Picture 0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311" y="-483613"/>
            <a:ext cx="7370064" cy="7571752"/>
          </a:xfrm>
          <a:prstGeom prst="rect">
            <a:avLst/>
          </a:prstGeom>
          <a:noFill/>
          <a:ln w="152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WordArt 3"/>
          <p:cNvSpPr>
            <a:spLocks noChangeArrowheads="1" noChangeShapeType="1" noTextEdit="1"/>
          </p:cNvSpPr>
          <p:nvPr/>
        </p:nvSpPr>
        <p:spPr bwMode="auto">
          <a:xfrm>
            <a:off x="1578428" y="-132806"/>
            <a:ext cx="4800600" cy="1008735"/>
          </a:xfrm>
          <a:prstGeom prst="rect">
            <a:avLst/>
          </a:prstGeom>
        </p:spPr>
        <p:txBody>
          <a:bodyPr wrap="none" numCol="1" fromWordArt="1">
            <a:prstTxWarp prst="textCurveUp">
              <a:avLst>
                <a:gd name="adj" fmla="val 40356"/>
              </a:avLst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vi-VN" sz="3600" b="1" kern="1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33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Những người quả cảm </a:t>
            </a:r>
            <a:endParaRPr lang="en-US" sz="3600" b="1" kern="1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333FF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/>
              <a:cs typeface="Times New Roman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7159753" y="228600"/>
            <a:ext cx="503224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Trỗi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Kim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7159753" y="2290703"/>
            <a:ext cx="5027893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/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dám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ải +999 Hình Nền Powerpoint Đơn Giản Mà Đẹp Năm 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IMG_256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6140" t="31882" b="51634"/>
          <a:stretch>
            <a:fillRect/>
          </a:stretch>
        </p:blipFill>
        <p:spPr>
          <a:xfrm>
            <a:off x="159663" y="119269"/>
            <a:ext cx="11872673" cy="2822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4" descr="Những icon đẹp cute, đáng yêu, dí dỏm nhấ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54555"/>
            <a:ext cx="3262369" cy="282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Bong bóng Ý nghĩ: Hình đám mây 11"/>
          <p:cNvSpPr/>
          <p:nvPr/>
        </p:nvSpPr>
        <p:spPr>
          <a:xfrm>
            <a:off x="2870311" y="2743198"/>
            <a:ext cx="4749689" cy="2420051"/>
          </a:xfrm>
          <a:prstGeom prst="cloudCallout">
            <a:avLst>
              <a:gd name="adj1" fmla="val -42498"/>
              <a:gd name="adj2" fmla="val 4423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 err="1"/>
              <a:t>Đoạn</a:t>
            </a:r>
            <a:r>
              <a:rPr lang="vi-VN" sz="3600" dirty="0"/>
              <a:t> 3 </a:t>
            </a:r>
            <a:r>
              <a:rPr lang="vi-VN" sz="3600" dirty="0" err="1"/>
              <a:t>kể</a:t>
            </a:r>
            <a:r>
              <a:rPr lang="vi-VN" sz="3600" dirty="0"/>
              <a:t> </a:t>
            </a:r>
            <a:r>
              <a:rPr lang="vi-VN" sz="3600" dirty="0" err="1"/>
              <a:t>lại</a:t>
            </a:r>
            <a:r>
              <a:rPr lang="vi-VN" sz="3600" dirty="0"/>
              <a:t> </a:t>
            </a:r>
            <a:r>
              <a:rPr lang="vi-VN" sz="3600" dirty="0" err="1"/>
              <a:t>tình</a:t>
            </a:r>
            <a:r>
              <a:rPr lang="vi-VN" sz="3600" dirty="0"/>
              <a:t> </a:t>
            </a:r>
            <a:r>
              <a:rPr lang="vi-VN" sz="3600" dirty="0" err="1"/>
              <a:t>tiết</a:t>
            </a:r>
            <a:r>
              <a:rPr lang="vi-VN" sz="3600" dirty="0"/>
              <a:t> </a:t>
            </a:r>
            <a:r>
              <a:rPr lang="vi-VN" sz="3600" dirty="0" err="1"/>
              <a:t>gì</a:t>
            </a:r>
            <a:r>
              <a:rPr lang="vi-VN" sz="3600" dirty="0"/>
              <a:t>?</a:t>
            </a:r>
          </a:p>
        </p:txBody>
      </p:sp>
      <p:sp>
        <p:nvSpPr>
          <p:cNvPr id="19" name="Hình chữ nhật: Góc Tròn 18"/>
          <p:cNvSpPr/>
          <p:nvPr/>
        </p:nvSpPr>
        <p:spPr>
          <a:xfrm>
            <a:off x="3066682" y="5446643"/>
            <a:ext cx="8363983" cy="1354904"/>
          </a:xfrm>
          <a:prstGeom prst="roundRect">
            <a:avLst/>
          </a:prstGeom>
          <a:solidFill>
            <a:srgbClr val="FF6699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800" dirty="0" err="1"/>
              <a:t>Đoạn</a:t>
            </a:r>
            <a:r>
              <a:rPr lang="vi-VN" sz="2800" dirty="0"/>
              <a:t> 3 </a:t>
            </a:r>
            <a:r>
              <a:rPr lang="vi-VN" sz="2800" dirty="0" err="1"/>
              <a:t>kể</a:t>
            </a:r>
            <a:r>
              <a:rPr lang="vi-VN" sz="2800" dirty="0"/>
              <a:t> </a:t>
            </a:r>
            <a:r>
              <a:rPr lang="vi-VN" sz="2800" dirty="0" err="1"/>
              <a:t>lại</a:t>
            </a:r>
            <a:r>
              <a:rPr lang="vi-VN" sz="2800" dirty="0"/>
              <a:t> </a:t>
            </a:r>
            <a:r>
              <a:rPr lang="vi-VN" sz="2800" dirty="0" err="1"/>
              <a:t>tình</a:t>
            </a:r>
            <a:r>
              <a:rPr lang="vi-VN" sz="2800" dirty="0"/>
              <a:t> </a:t>
            </a:r>
            <a:r>
              <a:rPr lang="vi-VN" sz="2800" dirty="0" err="1"/>
              <a:t>tiết</a:t>
            </a:r>
            <a:r>
              <a:rPr lang="vi-VN" sz="2800" dirty="0"/>
              <a:t> tên </a:t>
            </a:r>
            <a:r>
              <a:rPr lang="vi-VN" sz="2800" dirty="0" err="1"/>
              <a:t>cướp</a:t>
            </a:r>
            <a:r>
              <a:rPr lang="vi-VN" sz="2800" dirty="0"/>
              <a:t> </a:t>
            </a:r>
            <a:r>
              <a:rPr lang="vi-VN" sz="2800" dirty="0" err="1"/>
              <a:t>biển</a:t>
            </a:r>
            <a:r>
              <a:rPr lang="vi-VN" sz="2800" dirty="0"/>
              <a:t> </a:t>
            </a:r>
            <a:r>
              <a:rPr lang="vi-VN" sz="2800" dirty="0" err="1"/>
              <a:t>bị</a:t>
            </a:r>
            <a:r>
              <a:rPr lang="vi-VN" sz="2800" dirty="0"/>
              <a:t> </a:t>
            </a:r>
            <a:r>
              <a:rPr lang="vi-VN" sz="2800" dirty="0" err="1"/>
              <a:t>khuất</a:t>
            </a:r>
            <a:r>
              <a:rPr lang="vi-VN" sz="2800" dirty="0"/>
              <a:t> </a:t>
            </a:r>
            <a:r>
              <a:rPr lang="vi-VN" sz="2800" dirty="0" err="1"/>
              <a:t>phục</a:t>
            </a:r>
            <a:r>
              <a:rPr lang="vi-VN" sz="28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ải +999 Hình Nền Powerpoint Đơn Giản Mà Đẹp Năm 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ình chữ nhật: Góc Tròn 2"/>
          <p:cNvSpPr/>
          <p:nvPr/>
        </p:nvSpPr>
        <p:spPr>
          <a:xfrm>
            <a:off x="349986" y="318052"/>
            <a:ext cx="8759179" cy="9011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ình chữ nhật: Góc Tròn 3"/>
          <p:cNvSpPr/>
          <p:nvPr/>
        </p:nvSpPr>
        <p:spPr>
          <a:xfrm>
            <a:off x="1625851" y="1762068"/>
            <a:ext cx="9395791" cy="424069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……….......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Ly trong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tên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…………... Ca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.................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hung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5" name="Nhóm 4"/>
          <p:cNvGrpSpPr/>
          <p:nvPr/>
        </p:nvGrpSpPr>
        <p:grpSpPr>
          <a:xfrm>
            <a:off x="1443122" y="2412210"/>
            <a:ext cx="7478621" cy="2819494"/>
            <a:chOff x="1805097" y="2088853"/>
            <a:chExt cx="7478621" cy="2819494"/>
          </a:xfrm>
        </p:grpSpPr>
        <p:sp>
          <p:nvSpPr>
            <p:cNvPr id="2" name="Hình chữ nhật 1"/>
            <p:cNvSpPr/>
            <p:nvPr/>
          </p:nvSpPr>
          <p:spPr>
            <a:xfrm>
              <a:off x="6070064" y="2088853"/>
              <a:ext cx="3213654" cy="100716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dũng</a:t>
              </a:r>
              <a:r>
                <a:rPr lang="vi-VN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endPara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Hình chữ nhật 6"/>
            <p:cNvSpPr/>
            <p:nvPr/>
          </p:nvSpPr>
          <p:spPr>
            <a:xfrm>
              <a:off x="1987826" y="3274516"/>
              <a:ext cx="3213654" cy="100716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hung </a:t>
              </a:r>
              <a:r>
                <a:rPr lang="vi-VN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hãn</a:t>
              </a:r>
              <a:endPara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Hình chữ nhật 7"/>
            <p:cNvSpPr/>
            <p:nvPr/>
          </p:nvSpPr>
          <p:spPr>
            <a:xfrm>
              <a:off x="1805097" y="3901181"/>
              <a:ext cx="3213654" cy="100716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thắng</a:t>
              </a:r>
              <a:endPara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Hình chữ nhật: Góc Tròn 2"/>
          <p:cNvSpPr/>
          <p:nvPr/>
        </p:nvSpPr>
        <p:spPr>
          <a:xfrm>
            <a:off x="4481601" y="785914"/>
            <a:ext cx="3228797" cy="9011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ải +999 Hình Nền Powerpoint Đơn Giản Mà Đẹp Năm 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594" y="0"/>
            <a:ext cx="4740812" cy="5090364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544146" y="4184365"/>
            <a:ext cx="9525740" cy="1200274"/>
          </a:xfrm>
          <a:prstGeom prst="rect">
            <a:avLst/>
          </a:prstGeom>
          <a:noFill/>
        </p:spPr>
        <p:txBody>
          <a:bodyPr wrap="square" lIns="91390" tIns="45693" rIns="91390" bIns="45693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Luyện</a:t>
            </a:r>
            <a:r>
              <a:rPr lang="en-US" altLang="zh-CN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đọc</a:t>
            </a:r>
            <a:r>
              <a:rPr lang="en-US" altLang="zh-CN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diễn</a:t>
            </a:r>
            <a:r>
              <a:rPr lang="en-US" altLang="zh-CN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cảm</a:t>
            </a:r>
            <a:endParaRPr lang="zh-CN" alt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latin typeface="Times New Roman" panose="02020603050405020304" pitchFamily="18" charset="0"/>
              <a:ea typeface="方正卡通简体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ải +999 Hình Nền Powerpoint Đơn Giản Mà Đẹp Năm 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12192000" cy="706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G_256"/>
          <p:cNvPicPr>
            <a:picLocks noChangeAspect="1"/>
          </p:cNvPicPr>
          <p:nvPr/>
        </p:nvPicPr>
        <p:blipFill>
          <a:blip r:embed="rId3"/>
          <a:srcRect l="4529" t="21251" r="4691" b="52593"/>
          <a:stretch>
            <a:fillRect/>
          </a:stretch>
        </p:blipFill>
        <p:spPr>
          <a:xfrm>
            <a:off x="5256628" y="2133"/>
            <a:ext cx="6935372" cy="292557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3" descr="IMG_256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6140" t="6964" b="51634"/>
          <a:stretch>
            <a:fillRect/>
          </a:stretch>
        </p:blipFill>
        <p:spPr>
          <a:xfrm>
            <a:off x="5256630" y="2927710"/>
            <a:ext cx="6935370" cy="41413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4" descr="Những icon đẹp cute, đáng yêu, dí dỏm nhấ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294902"/>
            <a:ext cx="3206198" cy="277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Bong bóng Ý nghĩ: Hình đám mây 12"/>
          <p:cNvSpPr/>
          <p:nvPr/>
        </p:nvSpPr>
        <p:spPr>
          <a:xfrm>
            <a:off x="113232" y="993787"/>
            <a:ext cx="4468653" cy="3037423"/>
          </a:xfrm>
          <a:prstGeom prst="cloudCallout">
            <a:avLst>
              <a:gd name="adj1" fmla="val -20962"/>
              <a:gd name="adj2" fmla="val 5465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 err="1">
                <a:solidFill>
                  <a:srgbClr val="FF0000"/>
                </a:solidFill>
              </a:rPr>
              <a:t>Giọng</a:t>
            </a:r>
            <a:r>
              <a:rPr lang="vi-VN" sz="3600" dirty="0">
                <a:solidFill>
                  <a:srgbClr val="FF0000"/>
                </a:solidFill>
              </a:rPr>
              <a:t> </a:t>
            </a:r>
            <a:r>
              <a:rPr lang="vi-VN" sz="3600" dirty="0" err="1">
                <a:solidFill>
                  <a:srgbClr val="FF0000"/>
                </a:solidFill>
              </a:rPr>
              <a:t>đọc</a:t>
            </a:r>
            <a:r>
              <a:rPr lang="vi-VN" sz="3600" dirty="0">
                <a:solidFill>
                  <a:srgbClr val="FF0000"/>
                </a:solidFill>
              </a:rPr>
              <a:t> </a:t>
            </a:r>
            <a:r>
              <a:rPr lang="vi-VN" sz="3600" dirty="0" err="1">
                <a:solidFill>
                  <a:srgbClr val="FF0000"/>
                </a:solidFill>
              </a:rPr>
              <a:t>của</a:t>
            </a:r>
            <a:r>
              <a:rPr lang="vi-VN" sz="3600" dirty="0">
                <a:solidFill>
                  <a:srgbClr val="FF0000"/>
                </a:solidFill>
              </a:rPr>
              <a:t> </a:t>
            </a:r>
            <a:r>
              <a:rPr lang="vi-VN" sz="3600" dirty="0" err="1">
                <a:solidFill>
                  <a:srgbClr val="FF0000"/>
                </a:solidFill>
              </a:rPr>
              <a:t>bài</a:t>
            </a:r>
            <a:r>
              <a:rPr lang="vi-VN" sz="3600" dirty="0">
                <a:solidFill>
                  <a:srgbClr val="FF0000"/>
                </a:solidFill>
              </a:rPr>
              <a:t> </a:t>
            </a:r>
            <a:r>
              <a:rPr lang="vi-VN" sz="3600" dirty="0" err="1">
                <a:solidFill>
                  <a:srgbClr val="FF0000"/>
                </a:solidFill>
              </a:rPr>
              <a:t>này</a:t>
            </a:r>
            <a:r>
              <a:rPr lang="vi-VN" sz="3600" dirty="0">
                <a:solidFill>
                  <a:srgbClr val="FF0000"/>
                </a:solidFill>
              </a:rPr>
              <a:t> như </a:t>
            </a:r>
            <a:r>
              <a:rPr lang="vi-VN" sz="3600" dirty="0" err="1">
                <a:solidFill>
                  <a:srgbClr val="FF0000"/>
                </a:solidFill>
              </a:rPr>
              <a:t>thế</a:t>
            </a:r>
            <a:r>
              <a:rPr lang="vi-VN" sz="3600" dirty="0">
                <a:solidFill>
                  <a:srgbClr val="FF0000"/>
                </a:solidFill>
              </a:rPr>
              <a:t> </a:t>
            </a:r>
            <a:r>
              <a:rPr lang="vi-VN" sz="3600" dirty="0" err="1">
                <a:solidFill>
                  <a:srgbClr val="FF0000"/>
                </a:solidFill>
              </a:rPr>
              <a:t>nào</a:t>
            </a:r>
            <a:r>
              <a:rPr lang="vi-VN" sz="36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4" name="Hình chữ nhật: Góc Tròn 13"/>
          <p:cNvSpPr/>
          <p:nvPr/>
        </p:nvSpPr>
        <p:spPr>
          <a:xfrm>
            <a:off x="113232" y="993787"/>
            <a:ext cx="5010873" cy="3037423"/>
          </a:xfrm>
          <a:prstGeom prst="roundRect">
            <a:avLst/>
          </a:prstGeom>
          <a:solidFill>
            <a:srgbClr val="FF6699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Giọng đọc rõ ràng, dứt khoát, gấp dần theo diễn biến của câu chuyện.</a:t>
            </a:r>
            <a:endParaRPr lang="vi-V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ải +999 Hình Nền Powerpoint Đơn Giản Mà Đẹp Năm 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95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G_256"/>
          <p:cNvPicPr>
            <a:picLocks noChangeAspect="1"/>
          </p:cNvPicPr>
          <p:nvPr/>
        </p:nvPicPr>
        <p:blipFill rotWithShape="1">
          <a:blip r:embed="rId3"/>
          <a:srcRect l="4529" t="21251" r="4691" b="63784"/>
          <a:stretch>
            <a:fillRect/>
          </a:stretch>
        </p:blipFill>
        <p:spPr>
          <a:xfrm>
            <a:off x="-79951" y="-5395"/>
            <a:ext cx="12351901" cy="2981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Hình chữ nhật: Góc Tròn 3"/>
          <p:cNvSpPr/>
          <p:nvPr/>
        </p:nvSpPr>
        <p:spPr>
          <a:xfrm>
            <a:off x="2627272" y="3722460"/>
            <a:ext cx="7815469" cy="214175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3600" dirty="0" err="1"/>
              <a:t>Nhấn</a:t>
            </a:r>
            <a:r>
              <a:rPr lang="vi-VN" sz="3600" dirty="0"/>
              <a:t> </a:t>
            </a:r>
            <a:r>
              <a:rPr lang="vi-VN" sz="3600" dirty="0" err="1"/>
              <a:t>giọng</a:t>
            </a:r>
            <a:r>
              <a:rPr lang="vi-VN" sz="3600" dirty="0"/>
              <a:t> </a:t>
            </a:r>
            <a:r>
              <a:rPr lang="vi-VN" sz="3600" dirty="0" err="1"/>
              <a:t>vào</a:t>
            </a:r>
            <a:r>
              <a:rPr lang="vi-VN" sz="3600" dirty="0"/>
              <a:t> </a:t>
            </a:r>
            <a:r>
              <a:rPr lang="vi-VN" sz="3600" dirty="0" err="1"/>
              <a:t>các</a:t>
            </a:r>
            <a:r>
              <a:rPr lang="vi-VN" sz="3600" dirty="0"/>
              <a:t> </a:t>
            </a:r>
            <a:r>
              <a:rPr lang="vi-VN" sz="3600" dirty="0" err="1"/>
              <a:t>từ</a:t>
            </a:r>
            <a:r>
              <a:rPr lang="vi-VN" sz="3600" dirty="0"/>
              <a:t>: </a:t>
            </a:r>
            <a:r>
              <a:rPr 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cao </a:t>
            </a:r>
            <a:r>
              <a:rPr 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lớn</a:t>
            </a:r>
            <a:r>
              <a:rPr 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vạm</a:t>
            </a:r>
            <a:r>
              <a:rPr 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vỡ</a:t>
            </a:r>
            <a:r>
              <a:rPr 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vết</a:t>
            </a:r>
            <a:r>
              <a:rPr 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sẹo</a:t>
            </a:r>
            <a:r>
              <a:rPr 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trắng</a:t>
            </a:r>
            <a:r>
              <a:rPr 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bệch</a:t>
            </a:r>
            <a:r>
              <a:rPr 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lên cơn </a:t>
            </a:r>
            <a:r>
              <a:rPr 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loạn</a:t>
            </a:r>
            <a:r>
              <a:rPr 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óc</a:t>
            </a:r>
            <a:r>
              <a:rPr 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 man </a:t>
            </a:r>
            <a:r>
              <a:rPr 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rợ</a:t>
            </a:r>
            <a:r>
              <a:rPr lang="vi-VN" sz="3600" dirty="0"/>
              <a:t>. </a:t>
            </a:r>
          </a:p>
          <a:p>
            <a:pPr algn="just"/>
            <a:endParaRPr lang="vi-VN" sz="3200" dirty="0">
              <a:ea typeface="Calibri" panose="020F0502020204030204" pitchFamily="34" charset="0"/>
            </a:endParaRPr>
          </a:p>
        </p:txBody>
      </p:sp>
      <p:pic>
        <p:nvPicPr>
          <p:cNvPr id="6" name="Picture 4" descr="IMG_256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 flipH="1">
            <a:off x="-394500" y="4132128"/>
            <a:ext cx="3004741" cy="3004741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ải +999 Hình Nền Powerpoint Đơn Giản Mà Đẹp Năm 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G_256"/>
          <p:cNvPicPr>
            <a:picLocks noChangeAspect="1"/>
          </p:cNvPicPr>
          <p:nvPr/>
        </p:nvPicPr>
        <p:blipFill rotWithShape="1">
          <a:blip r:embed="rId3"/>
          <a:srcRect l="4529" t="34875" r="4691" b="52593"/>
          <a:stretch>
            <a:fillRect/>
          </a:stretch>
        </p:blipFill>
        <p:spPr>
          <a:xfrm>
            <a:off x="3117272" y="71185"/>
            <a:ext cx="9074728" cy="17865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3" descr="IMG_256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6140" t="6964" b="67597"/>
          <a:stretch>
            <a:fillRect/>
          </a:stretch>
        </p:blipFill>
        <p:spPr>
          <a:xfrm>
            <a:off x="3117272" y="1857773"/>
            <a:ext cx="9026053" cy="33117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4" descr="IMG_25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-228766" y="2563938"/>
            <a:ext cx="3004741" cy="300474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Hình chữ nhật: Góc Tròn 7"/>
          <p:cNvSpPr/>
          <p:nvPr/>
        </p:nvSpPr>
        <p:spPr>
          <a:xfrm>
            <a:off x="341296" y="5256971"/>
            <a:ext cx="11509407" cy="16010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3200" dirty="0" err="1"/>
              <a:t>Nhấn</a:t>
            </a:r>
            <a:r>
              <a:rPr lang="vi-VN" sz="3200" dirty="0"/>
              <a:t> </a:t>
            </a:r>
            <a:r>
              <a:rPr lang="vi-VN" sz="3200" dirty="0" err="1"/>
              <a:t>giọng</a:t>
            </a:r>
            <a:r>
              <a:rPr lang="vi-VN" sz="3200" dirty="0"/>
              <a:t> </a:t>
            </a:r>
            <a:r>
              <a:rPr lang="vi-VN" sz="3200" dirty="0" err="1"/>
              <a:t>vào</a:t>
            </a:r>
            <a:r>
              <a:rPr lang="vi-VN" sz="3200" dirty="0"/>
              <a:t> </a:t>
            </a:r>
            <a:r>
              <a:rPr lang="vi-VN" sz="3200" dirty="0" err="1"/>
              <a:t>các</a:t>
            </a:r>
            <a:r>
              <a:rPr lang="vi-VN" sz="3200" dirty="0"/>
              <a:t> </a:t>
            </a:r>
            <a:r>
              <a:rPr lang="vi-VN" sz="3200" dirty="0" err="1"/>
              <a:t>từ</a:t>
            </a:r>
            <a:r>
              <a:rPr lang="vi-VN" sz="3200" dirty="0"/>
              <a:t>: </a:t>
            </a:r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nhân </a:t>
            </a:r>
            <a:r>
              <a:rPr lang="vi-VN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từ</a:t>
            </a:r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vi-VN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đập</a:t>
            </a:r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tay, </a:t>
            </a:r>
            <a:r>
              <a:rPr lang="vi-VN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quát</a:t>
            </a:r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vi-VN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nín</a:t>
            </a:r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thít</a:t>
            </a:r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ôn </a:t>
            </a:r>
            <a:r>
              <a:rPr lang="vi-VN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tồn</a:t>
            </a:r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vi-VN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trừng</a:t>
            </a:r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mắt</a:t>
            </a:r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vi-VN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điềm</a:t>
            </a:r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tĩnh</a:t>
            </a:r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vi-VN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rút</a:t>
            </a:r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soạt</a:t>
            </a:r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dao ra, </a:t>
            </a:r>
            <a:r>
              <a:rPr lang="vi-VN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chực</a:t>
            </a:r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đâm, </a:t>
            </a:r>
            <a:r>
              <a:rPr lang="vi-VN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dõng</a:t>
            </a:r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dạc</a:t>
            </a:r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vi-VN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quyết</a:t>
            </a:r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vi-VN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quyết</a:t>
            </a:r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làm</a:t>
            </a:r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vi-VN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ải +999 Hình Nền Powerpoint Đơn Giản Mà Đẹp Năm 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95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ình chữ nhật: Góc Tròn 3"/>
          <p:cNvSpPr/>
          <p:nvPr/>
        </p:nvSpPr>
        <p:spPr>
          <a:xfrm>
            <a:off x="2488726" y="3611624"/>
            <a:ext cx="7815469" cy="214175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3200" dirty="0" err="1"/>
              <a:t>Nhấn</a:t>
            </a:r>
            <a:r>
              <a:rPr lang="vi-VN" sz="3200" dirty="0"/>
              <a:t> </a:t>
            </a:r>
            <a:r>
              <a:rPr lang="vi-VN" sz="3200" dirty="0" err="1"/>
              <a:t>giọng</a:t>
            </a:r>
            <a:r>
              <a:rPr lang="vi-VN" sz="3200" dirty="0"/>
              <a:t> </a:t>
            </a:r>
            <a:r>
              <a:rPr lang="vi-VN" sz="3200" dirty="0" err="1"/>
              <a:t>vào</a:t>
            </a:r>
            <a:r>
              <a:rPr lang="vi-VN" sz="3200" dirty="0"/>
              <a:t> </a:t>
            </a:r>
            <a:r>
              <a:rPr lang="vi-VN" sz="3200" dirty="0" err="1"/>
              <a:t>các</a:t>
            </a:r>
            <a:r>
              <a:rPr lang="vi-VN" sz="3200" dirty="0"/>
              <a:t> </a:t>
            </a:r>
            <a:r>
              <a:rPr lang="vi-VN" sz="3200" dirty="0" err="1"/>
              <a:t>từ</a:t>
            </a:r>
            <a:r>
              <a:rPr lang="vi-VN" sz="3200" dirty="0"/>
              <a:t>: </a:t>
            </a:r>
            <a:r>
              <a:rPr lang="vi-VN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một</a:t>
            </a:r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trời</a:t>
            </a:r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một</a:t>
            </a:r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vực</a:t>
            </a:r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vi-VN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đức</a:t>
            </a:r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độ</a:t>
            </a:r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vi-VN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hiền</a:t>
            </a:r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từ</a:t>
            </a:r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nghiêm </a:t>
            </a:r>
            <a:r>
              <a:rPr lang="vi-VN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nghị</a:t>
            </a:r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nanh </a:t>
            </a:r>
            <a:r>
              <a:rPr lang="vi-VN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ác</a:t>
            </a:r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hung hăng.</a:t>
            </a:r>
          </a:p>
        </p:txBody>
      </p:sp>
      <p:pic>
        <p:nvPicPr>
          <p:cNvPr id="6" name="Picture 4" descr="IMG_25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flipH="1">
            <a:off x="-394500" y="4132128"/>
            <a:ext cx="3004741" cy="300474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3" descr="IMG_256"/>
          <p:cNvPicPr>
            <a:picLocks noChangeAspect="1"/>
          </p:cNvPicPr>
          <p:nvPr/>
        </p:nvPicPr>
        <p:blipFill rotWithShape="1">
          <a:blip r:embed="rId4"/>
          <a:srcRect l="6140" t="31882" b="51634"/>
          <a:stretch>
            <a:fillRect/>
          </a:stretch>
        </p:blipFill>
        <p:spPr>
          <a:xfrm>
            <a:off x="159663" y="119269"/>
            <a:ext cx="11872673" cy="2822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ải +999 Hình Nền Powerpoint Đơn Giản Mà Đẹp Năm 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12192000" cy="706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G_256"/>
          <p:cNvPicPr>
            <a:picLocks noChangeAspect="1"/>
          </p:cNvPicPr>
          <p:nvPr/>
        </p:nvPicPr>
        <p:blipFill rotWithShape="1">
          <a:blip r:embed="rId3"/>
          <a:srcRect l="4529" t="42220" r="4691" b="52593"/>
          <a:stretch>
            <a:fillRect/>
          </a:stretch>
        </p:blipFill>
        <p:spPr>
          <a:xfrm>
            <a:off x="4057113" y="670305"/>
            <a:ext cx="7950903" cy="6650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3" descr="IMG_256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6140" t="6964" b="67454"/>
          <a:stretch>
            <a:fillRect/>
          </a:stretch>
        </p:blipFill>
        <p:spPr>
          <a:xfrm>
            <a:off x="4074842" y="1218127"/>
            <a:ext cx="7950903" cy="293355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Bong bóng Lời nói: Hình bầu dục 4"/>
          <p:cNvSpPr/>
          <p:nvPr/>
        </p:nvSpPr>
        <p:spPr>
          <a:xfrm>
            <a:off x="0" y="1464921"/>
            <a:ext cx="3710608" cy="2558867"/>
          </a:xfrm>
          <a:prstGeom prst="wedgeEllipseCallout">
            <a:avLst>
              <a:gd name="adj1" fmla="val -1417"/>
              <a:gd name="adj2" fmla="val 6899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Luyện</a:t>
            </a:r>
            <a:r>
              <a:rPr lang="en-U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đọc</a:t>
            </a:r>
            <a:r>
              <a:rPr lang="en-U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nhóm</a:t>
            </a:r>
            <a:r>
              <a:rPr lang="en-U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đôi</a:t>
            </a:r>
            <a:endParaRPr lang="vi-VN" sz="4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026" name="Picture 2" descr="Children cartoon reading a book Royalty Free Vector Image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07"/>
          <a:stretch>
            <a:fillRect/>
          </a:stretch>
        </p:blipFill>
        <p:spPr bwMode="auto">
          <a:xfrm>
            <a:off x="211246" y="4657137"/>
            <a:ext cx="3288115" cy="231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ng 8"/>
          <p:cNvSpPr/>
          <p:nvPr/>
        </p:nvSpPr>
        <p:spPr>
          <a:xfrm rot="17791375" flipH="1">
            <a:off x="9822873" y="428419"/>
            <a:ext cx="678872" cy="998600"/>
          </a:xfrm>
          <a:prstGeom prst="arc">
            <a:avLst>
              <a:gd name="adj1" fmla="val 15207366"/>
              <a:gd name="adj2" fmla="val 18464956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15" name="Cung 14"/>
          <p:cNvSpPr/>
          <p:nvPr/>
        </p:nvSpPr>
        <p:spPr>
          <a:xfrm rot="4338655">
            <a:off x="4571998" y="3561884"/>
            <a:ext cx="678872" cy="998600"/>
          </a:xfrm>
          <a:prstGeom prst="arc">
            <a:avLst>
              <a:gd name="adj1" fmla="val 15207366"/>
              <a:gd name="adj2" fmla="val 18464956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17" name="Hình chữ nhật: Góc Tròn 16"/>
          <p:cNvSpPr/>
          <p:nvPr/>
        </p:nvSpPr>
        <p:spPr>
          <a:xfrm>
            <a:off x="635" y="1335405"/>
            <a:ext cx="3937000" cy="320103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Đọc</a:t>
            </a:r>
            <a:r>
              <a:rPr lang="vi-V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phân vai: </a:t>
            </a:r>
            <a:r>
              <a:rPr lang="vi-VN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người</a:t>
            </a:r>
            <a:r>
              <a:rPr lang="vi-V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dẫn</a:t>
            </a:r>
            <a:r>
              <a:rPr lang="vi-V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chuyện</a:t>
            </a:r>
            <a:r>
              <a:rPr lang="vi-V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tên </a:t>
            </a:r>
            <a:r>
              <a:rPr lang="vi-VN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cướp</a:t>
            </a:r>
            <a:r>
              <a:rPr lang="vi-V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biển</a:t>
            </a:r>
            <a:r>
              <a:rPr lang="vi-V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</a:t>
            </a:r>
            <a:r>
              <a:rPr lang="vi-V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bác</a:t>
            </a:r>
            <a:r>
              <a:rPr lang="vi-V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sĩ</a:t>
            </a:r>
            <a:r>
              <a:rPr lang="vi-V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Ly.</a:t>
            </a:r>
          </a:p>
        </p:txBody>
      </p:sp>
      <p:sp>
        <p:nvSpPr>
          <p:cNvPr id="2" name="Hình chữ nhật: Góc Tròn 16"/>
          <p:cNvSpPr/>
          <p:nvPr/>
        </p:nvSpPr>
        <p:spPr>
          <a:xfrm>
            <a:off x="4193540" y="4424045"/>
            <a:ext cx="7814310" cy="18732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vi-V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Chú ý giọng đọc của</a:t>
            </a:r>
            <a:r>
              <a:rPr lang="vi-V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tên </a:t>
            </a:r>
            <a:r>
              <a:rPr lang="vi-VN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cướp</a:t>
            </a:r>
            <a:r>
              <a:rPr lang="vi-V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biển</a:t>
            </a:r>
            <a:r>
              <a:rPr lang="vi-V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</a:t>
            </a:r>
            <a:r>
              <a:rPr lang="vi-V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bác</a:t>
            </a:r>
            <a:r>
              <a:rPr lang="vi-V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sĩ</a:t>
            </a:r>
            <a:r>
              <a:rPr lang="vi-V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  <p:bldP spid="17" grpId="1" animBg="1"/>
      <p:bldP spid="2" grpId="0" animBg="1"/>
      <p:bldP spid="2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ải +999 Hình Nền Powerpoint Đơn Giản Mà Đẹp Năm 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ộp Văn bản 9"/>
          <p:cNvSpPr txBox="1"/>
          <p:nvPr/>
        </p:nvSpPr>
        <p:spPr>
          <a:xfrm>
            <a:off x="2999509" y="2967181"/>
            <a:ext cx="6192982" cy="383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vi-VN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pic>
        <p:nvPicPr>
          <p:cNvPr id="12" name="Picture 4" descr="IMG_25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flipH="1">
            <a:off x="-242101" y="3429000"/>
            <a:ext cx="3788863" cy="3788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Bong bóng Ý nghĩ: Hình đám mây 13"/>
          <p:cNvSpPr/>
          <p:nvPr/>
        </p:nvSpPr>
        <p:spPr>
          <a:xfrm>
            <a:off x="2306218" y="249382"/>
            <a:ext cx="8001563" cy="4007241"/>
          </a:xfrm>
          <a:prstGeom prst="cloudCallout">
            <a:avLst>
              <a:gd name="adj1" fmla="val -45136"/>
              <a:gd name="adj2" fmla="val 4774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dirty="0">
                <a:ea typeface="Calibri" panose="020F0502020204030204" pitchFamily="34" charset="0"/>
              </a:rPr>
              <a:t>Qua câu </a:t>
            </a:r>
            <a:r>
              <a:rPr lang="vi-VN" sz="4000" dirty="0" err="1">
                <a:ea typeface="Calibri" panose="020F0502020204030204" pitchFamily="34" charset="0"/>
              </a:rPr>
              <a:t>chuyện</a:t>
            </a:r>
            <a:r>
              <a:rPr lang="vi-VN" sz="4000" dirty="0">
                <a:ea typeface="Calibri" panose="020F0502020204030204" pitchFamily="34" charset="0"/>
              </a:rPr>
              <a:t> trên em </a:t>
            </a:r>
            <a:r>
              <a:rPr lang="vi-VN" sz="4000" dirty="0" err="1">
                <a:ea typeface="Calibri" panose="020F0502020204030204" pitchFamily="34" charset="0"/>
              </a:rPr>
              <a:t>học</a:t>
            </a:r>
            <a:r>
              <a:rPr lang="vi-VN" sz="4000" dirty="0">
                <a:ea typeface="Calibri" panose="020F0502020204030204" pitchFamily="34" charset="0"/>
              </a:rPr>
              <a:t> </a:t>
            </a:r>
            <a:r>
              <a:rPr lang="vi-VN" sz="4000" dirty="0" err="1">
                <a:ea typeface="Calibri" panose="020F0502020204030204" pitchFamily="34" charset="0"/>
              </a:rPr>
              <a:t>được</a:t>
            </a:r>
            <a:r>
              <a:rPr lang="vi-VN" sz="4000" dirty="0">
                <a:ea typeface="Calibri" panose="020F0502020204030204" pitchFamily="34" charset="0"/>
              </a:rPr>
              <a:t> </a:t>
            </a:r>
            <a:r>
              <a:rPr lang="vi-VN" sz="4000" dirty="0" err="1">
                <a:ea typeface="Calibri" panose="020F0502020204030204" pitchFamily="34" charset="0"/>
              </a:rPr>
              <a:t>điều</a:t>
            </a:r>
            <a:r>
              <a:rPr lang="vi-VN" sz="4000" dirty="0">
                <a:ea typeface="Calibri" panose="020F0502020204030204" pitchFamily="34" charset="0"/>
              </a:rPr>
              <a:t> </a:t>
            </a:r>
            <a:r>
              <a:rPr lang="vi-VN" sz="4000" dirty="0" err="1">
                <a:ea typeface="Calibri" panose="020F0502020204030204" pitchFamily="34" charset="0"/>
              </a:rPr>
              <a:t>gì</a:t>
            </a:r>
            <a:r>
              <a:rPr lang="vi-VN" sz="4000" dirty="0">
                <a:ea typeface="Calibri" panose="020F0502020204030204" pitchFamily="34" charset="0"/>
              </a:rPr>
              <a:t> </a:t>
            </a:r>
            <a:r>
              <a:rPr lang="vi-VN" sz="4000" dirty="0" err="1">
                <a:ea typeface="Calibri" panose="020F0502020204030204" pitchFamily="34" charset="0"/>
              </a:rPr>
              <a:t>từ</a:t>
            </a:r>
            <a:r>
              <a:rPr lang="vi-VN" sz="4000" dirty="0">
                <a:ea typeface="Calibri" panose="020F0502020204030204" pitchFamily="34" charset="0"/>
              </a:rPr>
              <a:t> </a:t>
            </a:r>
            <a:r>
              <a:rPr lang="vi-VN" sz="4000" dirty="0" err="1">
                <a:ea typeface="Calibri" panose="020F0502020204030204" pitchFamily="34" charset="0"/>
              </a:rPr>
              <a:t>bác</a:t>
            </a:r>
            <a:r>
              <a:rPr lang="vi-VN" sz="4000" dirty="0">
                <a:ea typeface="Calibri" panose="020F0502020204030204" pitchFamily="34" charset="0"/>
              </a:rPr>
              <a:t> </a:t>
            </a:r>
            <a:r>
              <a:rPr lang="vi-VN" sz="4000" dirty="0" err="1">
                <a:ea typeface="Calibri" panose="020F0502020204030204" pitchFamily="34" charset="0"/>
              </a:rPr>
              <a:t>sĩ</a:t>
            </a:r>
            <a:r>
              <a:rPr lang="vi-VN" sz="4000" dirty="0">
                <a:ea typeface="Calibri" panose="020F0502020204030204" pitchFamily="34" charset="0"/>
              </a:rPr>
              <a:t> Ly?</a:t>
            </a:r>
            <a:endParaRPr lang="vi-VN" sz="4000" dirty="0">
              <a:solidFill>
                <a:srgbClr val="FF0000"/>
              </a:solidFill>
            </a:endParaRPr>
          </a:p>
        </p:txBody>
      </p:sp>
      <p:sp>
        <p:nvSpPr>
          <p:cNvPr id="5" name="AutoShape 2" descr="English] 5 cách nói “Cảm ơn” thay cho câu “Thank you” nhàm chán! - BeeLab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ải +999 Hình Nền Powerpoint Đơn Giản Mà Đẹp Năm 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Những icon đẹp cute, đáng yêu, dí dỏm nhấ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84066"/>
            <a:ext cx="3206198" cy="277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Hình chữ nhật: Góc Tròn 12"/>
          <p:cNvSpPr/>
          <p:nvPr/>
        </p:nvSpPr>
        <p:spPr>
          <a:xfrm>
            <a:off x="349988" y="318052"/>
            <a:ext cx="4138886" cy="9011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3000" dirty="0" err="1"/>
              <a:t>Giải</a:t>
            </a:r>
            <a:r>
              <a:rPr lang="vi-VN" sz="3000" dirty="0"/>
              <a:t> </a:t>
            </a:r>
            <a:r>
              <a:rPr lang="vi-VN" sz="3000" dirty="0" err="1"/>
              <a:t>quyết</a:t>
            </a:r>
            <a:r>
              <a:rPr lang="vi-VN" sz="3000" dirty="0"/>
              <a:t> </a:t>
            </a:r>
            <a:r>
              <a:rPr lang="vi-VN" sz="3000" dirty="0" err="1"/>
              <a:t>tình</a:t>
            </a:r>
            <a:r>
              <a:rPr lang="vi-VN" sz="3000" dirty="0"/>
              <a:t> </a:t>
            </a:r>
            <a:r>
              <a:rPr lang="vi-VN" sz="3000" dirty="0" err="1"/>
              <a:t>huống</a:t>
            </a:r>
            <a:endParaRPr lang="vi-VN" sz="3000" dirty="0"/>
          </a:p>
        </p:txBody>
      </p:sp>
      <p:sp>
        <p:nvSpPr>
          <p:cNvPr id="16" name="Bong bóng Ý nghĩ: Hình đám mây 15"/>
          <p:cNvSpPr/>
          <p:nvPr/>
        </p:nvSpPr>
        <p:spPr>
          <a:xfrm>
            <a:off x="2577514" y="897228"/>
            <a:ext cx="8339868" cy="4007241"/>
          </a:xfrm>
          <a:prstGeom prst="cloudCallout">
            <a:avLst>
              <a:gd name="adj1" fmla="val -57675"/>
              <a:gd name="adj2" fmla="val 3080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ea typeface="Calibri" panose="020F0502020204030204" pitchFamily="34" charset="0"/>
              </a:rPr>
              <a:t>Trong </a:t>
            </a:r>
            <a:r>
              <a:rPr lang="vi-VN" sz="3600" dirty="0" err="1">
                <a:ea typeface="Calibri" panose="020F0502020204030204" pitchFamily="34" charset="0"/>
              </a:rPr>
              <a:t>giờ</a:t>
            </a:r>
            <a:r>
              <a:rPr lang="vi-VN" sz="3600" dirty="0">
                <a:ea typeface="Calibri" panose="020F0502020204030204" pitchFamily="34" charset="0"/>
              </a:rPr>
              <a:t> ra chơi, em </a:t>
            </a:r>
            <a:r>
              <a:rPr lang="vi-VN" sz="3600" dirty="0" err="1">
                <a:ea typeface="Calibri" panose="020F0502020204030204" pitchFamily="34" charset="0"/>
              </a:rPr>
              <a:t>bắt</a:t>
            </a:r>
            <a:r>
              <a:rPr lang="vi-VN" sz="3600" dirty="0">
                <a:ea typeface="Calibri" panose="020F0502020204030204" pitchFamily="34" charset="0"/>
              </a:rPr>
              <a:t> </a:t>
            </a:r>
            <a:r>
              <a:rPr lang="vi-VN" sz="3600" dirty="0" err="1">
                <a:ea typeface="Calibri" panose="020F0502020204030204" pitchFamily="34" charset="0"/>
              </a:rPr>
              <a:t>gặp</a:t>
            </a:r>
            <a:r>
              <a:rPr lang="vi-VN" sz="3600" dirty="0">
                <a:ea typeface="Calibri" panose="020F0502020204030204" pitchFamily="34" charset="0"/>
              </a:rPr>
              <a:t> </a:t>
            </a:r>
            <a:r>
              <a:rPr lang="vi-VN" sz="3600" dirty="0" err="1">
                <a:ea typeface="Calibri" panose="020F0502020204030204" pitchFamily="34" charset="0"/>
              </a:rPr>
              <a:t>bạn</a:t>
            </a:r>
            <a:r>
              <a:rPr lang="vi-VN" sz="3600" dirty="0">
                <a:ea typeface="Calibri" panose="020F0502020204030204" pitchFamily="34" charset="0"/>
              </a:rPr>
              <a:t> </a:t>
            </a:r>
            <a:r>
              <a:rPr lang="vi-VN" sz="3600" dirty="0" err="1">
                <a:ea typeface="Calibri" panose="020F0502020204030204" pitchFamily="34" charset="0"/>
              </a:rPr>
              <a:t>lớp</a:t>
            </a:r>
            <a:r>
              <a:rPr lang="vi-VN" sz="3600" dirty="0">
                <a:ea typeface="Calibri" panose="020F0502020204030204" pitchFamily="34" charset="0"/>
              </a:rPr>
              <a:t> 4 đang </a:t>
            </a:r>
            <a:r>
              <a:rPr lang="vi-VN" sz="3600" dirty="0" err="1">
                <a:ea typeface="Calibri" panose="020F0502020204030204" pitchFamily="34" charset="0"/>
              </a:rPr>
              <a:t>bắt</a:t>
            </a:r>
            <a:r>
              <a:rPr lang="vi-VN" sz="3600" dirty="0">
                <a:ea typeface="Calibri" panose="020F0502020204030204" pitchFamily="34" charset="0"/>
              </a:rPr>
              <a:t> </a:t>
            </a:r>
            <a:r>
              <a:rPr lang="vi-VN" sz="3600" dirty="0" err="1">
                <a:ea typeface="Calibri" panose="020F0502020204030204" pitchFamily="34" charset="0"/>
              </a:rPr>
              <a:t>nạt</a:t>
            </a:r>
            <a:r>
              <a:rPr lang="vi-VN" sz="3600" dirty="0">
                <a:ea typeface="Calibri" panose="020F0502020204030204" pitchFamily="34" charset="0"/>
              </a:rPr>
              <a:t> </a:t>
            </a:r>
            <a:r>
              <a:rPr lang="vi-VN" sz="3600" dirty="0" err="1">
                <a:ea typeface="Calibri" panose="020F0502020204030204" pitchFamily="34" charset="0"/>
              </a:rPr>
              <a:t>một</a:t>
            </a:r>
            <a:r>
              <a:rPr lang="vi-VN" sz="3600" dirty="0">
                <a:ea typeface="Calibri" panose="020F0502020204030204" pitchFamily="34" charset="0"/>
              </a:rPr>
              <a:t> em </a:t>
            </a:r>
            <a:r>
              <a:rPr lang="vi-VN" sz="3600" dirty="0" err="1">
                <a:ea typeface="Calibri" panose="020F0502020204030204" pitchFamily="34" charset="0"/>
              </a:rPr>
              <a:t>nhỏ</a:t>
            </a:r>
            <a:r>
              <a:rPr lang="vi-VN" sz="3600" dirty="0">
                <a:ea typeface="Calibri" panose="020F0502020204030204" pitchFamily="34" charset="0"/>
              </a:rPr>
              <a:t> </a:t>
            </a:r>
            <a:r>
              <a:rPr lang="vi-VN" sz="3600" dirty="0" err="1">
                <a:ea typeface="Calibri" panose="020F0502020204030204" pitchFamily="34" charset="0"/>
              </a:rPr>
              <a:t>lớp</a:t>
            </a:r>
            <a:r>
              <a:rPr lang="vi-VN" sz="3600" dirty="0">
                <a:ea typeface="Calibri" panose="020F0502020204030204" pitchFamily="34" charset="0"/>
              </a:rPr>
              <a:t> </a:t>
            </a:r>
            <a:r>
              <a:rPr lang="vi-VN" sz="3600" dirty="0" err="1">
                <a:ea typeface="Calibri" panose="020F0502020204030204" pitchFamily="34" charset="0"/>
              </a:rPr>
              <a:t>dưới</a:t>
            </a:r>
            <a:r>
              <a:rPr lang="vi-VN" sz="3600" dirty="0">
                <a:ea typeface="Calibri" panose="020F0502020204030204" pitchFamily="34" charset="0"/>
              </a:rPr>
              <a:t> </a:t>
            </a:r>
            <a:r>
              <a:rPr lang="vi-VN" sz="3600" dirty="0" err="1">
                <a:ea typeface="Calibri" panose="020F0502020204030204" pitchFamily="34" charset="0"/>
              </a:rPr>
              <a:t>thì</a:t>
            </a:r>
            <a:r>
              <a:rPr lang="vi-VN" sz="3600" dirty="0">
                <a:ea typeface="Calibri" panose="020F0502020204030204" pitchFamily="34" charset="0"/>
              </a:rPr>
              <a:t> em </a:t>
            </a:r>
            <a:r>
              <a:rPr lang="vi-VN" sz="3600" dirty="0" err="1">
                <a:ea typeface="Calibri" panose="020F0502020204030204" pitchFamily="34" charset="0"/>
              </a:rPr>
              <a:t>sẽ</a:t>
            </a:r>
            <a:r>
              <a:rPr lang="vi-VN" sz="3600" dirty="0">
                <a:ea typeface="Calibri" panose="020F0502020204030204" pitchFamily="34" charset="0"/>
              </a:rPr>
              <a:t> </a:t>
            </a:r>
            <a:r>
              <a:rPr lang="vi-VN" sz="3600" dirty="0" err="1">
                <a:ea typeface="Calibri" panose="020F0502020204030204" pitchFamily="34" charset="0"/>
              </a:rPr>
              <a:t>làm</a:t>
            </a:r>
            <a:r>
              <a:rPr lang="vi-VN" sz="3600" dirty="0">
                <a:ea typeface="Calibri" panose="020F0502020204030204" pitchFamily="34" charset="0"/>
              </a:rPr>
              <a:t> </a:t>
            </a:r>
            <a:r>
              <a:rPr lang="vi-VN" sz="3600" dirty="0" err="1">
                <a:ea typeface="Calibri" panose="020F0502020204030204" pitchFamily="34" charset="0"/>
              </a:rPr>
              <a:t>gì</a:t>
            </a:r>
            <a:r>
              <a:rPr lang="vi-VN" sz="3600" dirty="0">
                <a:ea typeface="Calibri" panose="020F0502020204030204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mở đầu | Hình nền, Hình ảnh, Power poi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" y="-113007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ình chữ nhật: Góc Tròn 4"/>
          <p:cNvSpPr/>
          <p:nvPr/>
        </p:nvSpPr>
        <p:spPr>
          <a:xfrm>
            <a:off x="635" y="844527"/>
            <a:ext cx="12192000" cy="73152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u="sng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4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u="sng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vi-VN" sz="4400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99060" y="1535430"/>
            <a:ext cx="10443845" cy="5409565"/>
            <a:chOff x="-156" y="2418"/>
            <a:chExt cx="16447" cy="8519"/>
          </a:xfrm>
        </p:grpSpPr>
        <p:sp>
          <p:nvSpPr>
            <p:cNvPr id="4" name="Bong bóng Ý nghĩ: Hình đám mây 3"/>
            <p:cNvSpPr/>
            <p:nvPr/>
          </p:nvSpPr>
          <p:spPr>
            <a:xfrm>
              <a:off x="2910" y="2418"/>
              <a:ext cx="13381" cy="5118"/>
            </a:xfrm>
            <a:prstGeom prst="cloudCallout">
              <a:avLst>
                <a:gd name="adj1" fmla="val -39095"/>
                <a:gd name="adj2" fmla="val 52694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ln w="9525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99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  <a:prstDash val="solid"/>
                  </a:ln>
                  <a:solidFill>
                    <a:srgbClr val="FF0066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KHUẤT PHỤC TÊN CƯỚP BIỂN</a:t>
              </a:r>
            </a:p>
            <a:p>
              <a:pPr algn="ctr"/>
              <a:r>
                <a:rPr lang="en-US" sz="2000" b="1" dirty="0">
                  <a:ln w="9525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99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  <a:prstDash val="solid"/>
                  </a:ln>
                  <a:solidFill>
                    <a:srgbClr val="FF0066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                                                    </a:t>
              </a:r>
              <a:r>
                <a:rPr lang="en-US" sz="2000" b="1" dirty="0" err="1">
                  <a:ln w="9525">
                    <a:solidFill>
                      <a:srgbClr val="FFFF00"/>
                    </a:solidFill>
                    <a:prstDash val="solid"/>
                  </a:ln>
                  <a:solidFill>
                    <a:srgbClr val="FF006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Xti-ven-xơn</a:t>
              </a:r>
              <a:endParaRPr lang="vi-VN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  <p:pic>
          <p:nvPicPr>
            <p:cNvPr id="2052" name="Picture 4" descr="Những icon đẹp cute, đáng yêu, dí dỏm nhấ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6" y="6568"/>
              <a:ext cx="5049" cy="43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Hình chữ nhật: Góc Tròn 4"/>
          <p:cNvSpPr/>
          <p:nvPr/>
        </p:nvSpPr>
        <p:spPr>
          <a:xfrm>
            <a:off x="635" y="0"/>
            <a:ext cx="12192000" cy="73152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vi-VN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vi-VN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vi-VN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7 tháng 3 </a:t>
            </a:r>
            <a:r>
              <a:rPr lang="en-US" altLang="vi-VN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vi-VN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/>
      <p:bldP spid="7" grpId="0" bldLvl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Tải +999 Hình Nền Powerpoint Đơn Giản Mà Đẹp Năm 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Hình ảnh Thư Cảm ơn PNG, Vector, PSD, và biểu tượng để tải về miễn phí |  pngtree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vi-VN"/>
          </a:p>
        </p:txBody>
      </p:sp>
      <p:sp>
        <p:nvSpPr>
          <p:cNvPr id="10" name="AutoShape 10" descr="English] 5 cách nói “Cảm ơn” thay cho câu “Thank you” nhàm chán! - BeeLab"/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vi-VN"/>
          </a:p>
        </p:txBody>
      </p:sp>
      <p:sp>
        <p:nvSpPr>
          <p:cNvPr id="18" name="AutoShape 2" descr="English] 5 cách nói “Cảm ơn” thay cho câu “Thank you” nhàm chán! - BeeLab"/>
          <p:cNvSpPr>
            <a:spLocks noChangeAspect="1" noChangeArrowheads="1"/>
          </p:cNvSpPr>
          <p:nvPr/>
        </p:nvSpPr>
        <p:spPr bwMode="auto">
          <a:xfrm flipH="1">
            <a:off x="5580200" y="369223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vi-VN"/>
          </a:p>
        </p:txBody>
      </p:sp>
      <p:pic>
        <p:nvPicPr>
          <p:cNvPr id="11269" name="图片 11268" descr="2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920619" y="0"/>
            <a:ext cx="6292850" cy="614641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0" name="图片 11269" descr="25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325755" y="4514850"/>
            <a:ext cx="4772025" cy="2343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017520" y="3402677"/>
            <a:ext cx="6099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CÁC 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ải +999 Hình Nền Powerpoint Đơn Giản Mà Đẹp Năm 20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G_256"/>
          <p:cNvPicPr>
            <a:picLocks noGrp="1" noChangeAspect="1"/>
          </p:cNvPicPr>
          <p:nvPr>
            <p:ph idx="1"/>
          </p:nvPr>
        </p:nvPicPr>
        <p:blipFill>
          <a:blip r:embed="rId4"/>
          <a:srcRect l="6956" t="47326" r="8250" b="9060"/>
          <a:stretch>
            <a:fillRect/>
          </a:stretch>
        </p:blipFill>
        <p:spPr>
          <a:xfrm>
            <a:off x="750277" y="0"/>
            <a:ext cx="10691445" cy="57740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Hình chữ nhật: Góc Tròn 6"/>
          <p:cNvSpPr/>
          <p:nvPr/>
        </p:nvSpPr>
        <p:spPr>
          <a:xfrm>
            <a:off x="2887896" y="5898595"/>
            <a:ext cx="6416907" cy="78187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 err="1"/>
              <a:t>Bức</a:t>
            </a:r>
            <a:r>
              <a:rPr lang="vi-VN" sz="3600" dirty="0"/>
              <a:t> tranh </a:t>
            </a:r>
            <a:r>
              <a:rPr lang="vi-VN" sz="3600" dirty="0" err="1"/>
              <a:t>vẽ</a:t>
            </a:r>
            <a:r>
              <a:rPr lang="vi-VN" sz="3600" dirty="0"/>
              <a:t> </a:t>
            </a:r>
            <a:r>
              <a:rPr lang="vi-VN" sz="3600" dirty="0" err="1"/>
              <a:t>cảnh</a:t>
            </a:r>
            <a:r>
              <a:rPr lang="vi-VN" sz="3600" dirty="0"/>
              <a:t> </a:t>
            </a:r>
            <a:r>
              <a:rPr lang="vi-VN" sz="3600" dirty="0" err="1"/>
              <a:t>gì</a:t>
            </a:r>
            <a:r>
              <a:rPr lang="vi-VN" sz="3600" dirty="0"/>
              <a:t>?</a:t>
            </a: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9927336" y="313944"/>
            <a:ext cx="2362200" cy="838200"/>
          </a:xfrm>
          <a:prstGeom prst="wedgeEllipseCallout">
            <a:avLst>
              <a:gd name="adj1" fmla="val -53227"/>
              <a:gd name="adj2" fmla="val 72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2800">
                <a:solidFill>
                  <a:srgbClr val="FFC000"/>
                </a:solidFill>
                <a:latin typeface="Arial" panose="020B0604020202020204" pitchFamily="34" charset="0"/>
              </a:rPr>
              <a:t>Bác sĩ Ly</a:t>
            </a: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 rot="10524236" flipV="1">
            <a:off x="38670" y="2611337"/>
            <a:ext cx="2599473" cy="1069492"/>
          </a:xfrm>
          <a:prstGeom prst="wedgeEllipseCallout">
            <a:avLst>
              <a:gd name="adj1" fmla="val -78218"/>
              <a:gd name="adj2" fmla="val 368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alt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endParaRPr lang="en-US" altLang="en-US" sz="28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ải +999 Hình Nền Powerpoint Đơn Giản Mà Đẹp Năm 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594" y="-270263"/>
            <a:ext cx="4740812" cy="5090364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552854" y="4096853"/>
            <a:ext cx="9525740" cy="1446495"/>
          </a:xfrm>
          <a:prstGeom prst="rect">
            <a:avLst/>
          </a:prstGeom>
          <a:noFill/>
        </p:spPr>
        <p:txBody>
          <a:bodyPr wrap="square" lIns="91390" tIns="45693" rIns="91390" bIns="45693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8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Luyện</a:t>
            </a:r>
            <a:r>
              <a:rPr lang="en-US" altLang="zh-CN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8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đọc</a:t>
            </a:r>
            <a:endParaRPr lang="zh-CN" altLang="en-US" sz="8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latin typeface="Times New Roman" panose="02020603050405020304" pitchFamily="18" charset="0"/>
              <a:ea typeface="方正卡通简体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ải +999 Hình Nền Powerpoint Đơn Giản Mà Đẹp Năm 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12192000" cy="706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G_256"/>
          <p:cNvPicPr>
            <a:picLocks noChangeAspect="1"/>
          </p:cNvPicPr>
          <p:nvPr/>
        </p:nvPicPr>
        <p:blipFill>
          <a:blip r:embed="rId3"/>
          <a:srcRect l="4529" t="21251" r="4691" b="52593"/>
          <a:stretch>
            <a:fillRect/>
          </a:stretch>
        </p:blipFill>
        <p:spPr>
          <a:xfrm>
            <a:off x="5256628" y="2133"/>
            <a:ext cx="6935372" cy="292557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3" descr="IMG_256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6140" t="6964" b="51634"/>
          <a:stretch>
            <a:fillRect/>
          </a:stretch>
        </p:blipFill>
        <p:spPr>
          <a:xfrm>
            <a:off x="5256630" y="2927710"/>
            <a:ext cx="6935370" cy="41413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4" descr="Những icon đẹp cute, đáng yêu, dí dỏm nhấ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294902"/>
            <a:ext cx="3206198" cy="277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ong bóng Lời nói: Hình bầu dục 4"/>
          <p:cNvSpPr/>
          <p:nvPr/>
        </p:nvSpPr>
        <p:spPr>
          <a:xfrm>
            <a:off x="1038053" y="1464921"/>
            <a:ext cx="3710608" cy="2558867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Văn</a:t>
            </a:r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bản</a:t>
            </a:r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được</a:t>
            </a:r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chia </a:t>
            </a:r>
            <a:r>
              <a:rPr lang="en-US" sz="3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thành</a:t>
            </a:r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mấy</a:t>
            </a:r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đoạn</a:t>
            </a:r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?</a:t>
            </a:r>
            <a:endParaRPr lang="vi-VN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Hình chữ nhật 6"/>
          <p:cNvSpPr/>
          <p:nvPr/>
        </p:nvSpPr>
        <p:spPr>
          <a:xfrm>
            <a:off x="5163864" y="5256430"/>
            <a:ext cx="781878" cy="596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1" name="Hình chữ nhật 10"/>
          <p:cNvSpPr/>
          <p:nvPr/>
        </p:nvSpPr>
        <p:spPr>
          <a:xfrm>
            <a:off x="5163864" y="1458295"/>
            <a:ext cx="781878" cy="596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2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2" name="Hình chữ nhật 11"/>
          <p:cNvSpPr/>
          <p:nvPr/>
        </p:nvSpPr>
        <p:spPr>
          <a:xfrm>
            <a:off x="5124107" y="602466"/>
            <a:ext cx="781878" cy="596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1</a:t>
            </a:r>
            <a:endParaRPr lang="vi-VN" sz="2800" b="1" dirty="0">
              <a:solidFill>
                <a:srgbClr val="FF0000"/>
              </a:solidFill>
            </a:endParaRPr>
          </a:p>
        </p:txBody>
      </p:sp>
      <p:pic>
        <p:nvPicPr>
          <p:cNvPr id="10" name="Picture 1" descr="IMG_25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436" y="3811493"/>
            <a:ext cx="3486730" cy="34867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Bong bóng Ý nghĩ: Hình đám mây 1"/>
          <p:cNvSpPr/>
          <p:nvPr/>
        </p:nvSpPr>
        <p:spPr>
          <a:xfrm>
            <a:off x="852432" y="985639"/>
            <a:ext cx="4404194" cy="2771162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Đọc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văn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bản</a:t>
            </a:r>
            <a:endParaRPr lang="vi-VN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1" grpId="0"/>
      <p:bldP spid="12" grpId="0"/>
      <p:bldP spid="2" grpId="0" animBg="1"/>
      <p:bldP spid="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ải +999 Hình Nền Powerpoint Đơn Giản Mà Đẹp Năm 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MG_25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155213" y="2911737"/>
            <a:ext cx="4351337" cy="4351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Mũi tên: Phải 5"/>
          <p:cNvSpPr/>
          <p:nvPr/>
        </p:nvSpPr>
        <p:spPr>
          <a:xfrm>
            <a:off x="0" y="-160360"/>
            <a:ext cx="3600060" cy="2238232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 err="1"/>
              <a:t>Từ</a:t>
            </a:r>
            <a:r>
              <a:rPr lang="vi-VN" sz="2800" dirty="0"/>
              <a:t> </a:t>
            </a:r>
            <a:r>
              <a:rPr lang="vi-VN" sz="2800" dirty="0" err="1"/>
              <a:t>khó</a:t>
            </a:r>
            <a:r>
              <a:rPr lang="vi-VN" sz="2800" dirty="0"/>
              <a:t> </a:t>
            </a:r>
            <a:r>
              <a:rPr lang="vi-VN" sz="2800" dirty="0" err="1"/>
              <a:t>đọc</a:t>
            </a:r>
            <a:endParaRPr lang="vi-VN" sz="2800" dirty="0"/>
          </a:p>
        </p:txBody>
      </p:sp>
      <p:sp>
        <p:nvSpPr>
          <p:cNvPr id="21" name="Hình chữ nhật: Góc Tròn 20">
            <a:hlinkClick r:id="rId4" action="ppaction://hlinksldjump"/>
          </p:cNvPr>
          <p:cNvSpPr/>
          <p:nvPr/>
        </p:nvSpPr>
        <p:spPr>
          <a:xfrm>
            <a:off x="3600060" y="3546144"/>
            <a:ext cx="2079346" cy="934871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effectLst/>
                <a:ea typeface="Calibri" panose="020F0502020204030204" pitchFamily="34" charset="0"/>
              </a:rPr>
              <a:t>man </a:t>
            </a:r>
            <a:r>
              <a:rPr lang="vi-VN" sz="2800" dirty="0" err="1">
                <a:effectLst/>
                <a:ea typeface="Calibri" panose="020F0502020204030204" pitchFamily="34" charset="0"/>
              </a:rPr>
              <a:t>rợ</a:t>
            </a:r>
            <a:endParaRPr lang="vi-VN" sz="2800" dirty="0">
              <a:effectLst/>
              <a:ea typeface="Calibri" panose="020F0502020204030204" pitchFamily="34" charset="0"/>
            </a:endParaRPr>
          </a:p>
        </p:txBody>
      </p:sp>
      <p:sp>
        <p:nvSpPr>
          <p:cNvPr id="23" name="Hình chữ nhật: Góc Tròn 22">
            <a:hlinkClick r:id="rId5" action="ppaction://hlinksldjump"/>
          </p:cNvPr>
          <p:cNvSpPr/>
          <p:nvPr/>
        </p:nvSpPr>
        <p:spPr>
          <a:xfrm>
            <a:off x="6243852" y="2252286"/>
            <a:ext cx="2079346" cy="934871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 err="1">
                <a:effectLst/>
                <a:ea typeface="Calibri" panose="020F0502020204030204" pitchFamily="34" charset="0"/>
              </a:rPr>
              <a:t>nín</a:t>
            </a:r>
            <a:r>
              <a:rPr lang="vi-VN" sz="2800" dirty="0">
                <a:effectLst/>
                <a:ea typeface="Calibri" panose="020F0502020204030204" pitchFamily="34" charset="0"/>
              </a:rPr>
              <a:t> </a:t>
            </a:r>
            <a:r>
              <a:rPr lang="vi-VN" sz="2800" dirty="0" err="1">
                <a:effectLst/>
                <a:ea typeface="Calibri" panose="020F0502020204030204" pitchFamily="34" charset="0"/>
              </a:rPr>
              <a:t>thít</a:t>
            </a:r>
            <a:endParaRPr lang="vi-VN" sz="2800" dirty="0">
              <a:effectLst/>
              <a:ea typeface="Calibri" panose="020F0502020204030204" pitchFamily="34" charset="0"/>
            </a:endParaRPr>
          </a:p>
        </p:txBody>
      </p:sp>
      <p:grpSp>
        <p:nvGrpSpPr>
          <p:cNvPr id="2" name="Nhóm 1"/>
          <p:cNvGrpSpPr/>
          <p:nvPr/>
        </p:nvGrpSpPr>
        <p:grpSpPr>
          <a:xfrm>
            <a:off x="687967" y="2207751"/>
            <a:ext cx="7634382" cy="3615864"/>
            <a:chOff x="760357" y="2238231"/>
            <a:chExt cx="7634382" cy="3615864"/>
          </a:xfrm>
        </p:grpSpPr>
        <p:sp>
          <p:nvSpPr>
            <p:cNvPr id="3" name="Hình chữ nhật: Góc Tròn 2"/>
            <p:cNvSpPr/>
            <p:nvPr/>
          </p:nvSpPr>
          <p:spPr>
            <a:xfrm>
              <a:off x="832515" y="2238232"/>
              <a:ext cx="2079346" cy="934871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dirty="0" err="1">
                  <a:effectLst/>
                  <a:ea typeface="Calibri" panose="020F0502020204030204" pitchFamily="34" charset="0"/>
                </a:rPr>
                <a:t>vạm</a:t>
              </a:r>
              <a:r>
                <a:rPr lang="vi-VN" sz="2800" dirty="0">
                  <a:effectLst/>
                  <a:ea typeface="Calibri" panose="020F0502020204030204" pitchFamily="34" charset="0"/>
                </a:rPr>
                <a:t> </a:t>
              </a:r>
              <a:r>
                <a:rPr lang="vi-VN" sz="2800" dirty="0" err="1">
                  <a:effectLst/>
                  <a:ea typeface="Calibri" panose="020F0502020204030204" pitchFamily="34" charset="0"/>
                </a:rPr>
                <a:t>vỡ</a:t>
              </a:r>
              <a:endParaRPr lang="vi-VN" sz="2800" dirty="0">
                <a:effectLst/>
                <a:ea typeface="Calibri" panose="020F0502020204030204" pitchFamily="34" charset="0"/>
              </a:endParaRPr>
            </a:p>
          </p:txBody>
        </p:sp>
        <p:sp>
          <p:nvSpPr>
            <p:cNvPr id="17" name="Hình chữ nhật: Góc Tròn 16"/>
            <p:cNvSpPr/>
            <p:nvPr/>
          </p:nvSpPr>
          <p:spPr>
            <a:xfrm>
              <a:off x="3600060" y="2238231"/>
              <a:ext cx="2079346" cy="934871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dirty="0" err="1">
                  <a:ea typeface="Calibri" panose="020F0502020204030204" pitchFamily="34" charset="0"/>
                </a:rPr>
                <a:t>loạn</a:t>
              </a:r>
              <a:r>
                <a:rPr lang="vi-VN" sz="2800" dirty="0">
                  <a:ea typeface="Calibri" panose="020F0502020204030204" pitchFamily="34" charset="0"/>
                </a:rPr>
                <a:t> </a:t>
              </a:r>
              <a:r>
                <a:rPr lang="vi-VN" sz="2800" dirty="0" err="1">
                  <a:ea typeface="Calibri" panose="020F0502020204030204" pitchFamily="34" charset="0"/>
                </a:rPr>
                <a:t>óc</a:t>
              </a:r>
              <a:endParaRPr lang="vi-VN" sz="2800" dirty="0">
                <a:effectLst/>
                <a:ea typeface="Calibri" panose="020F0502020204030204" pitchFamily="34" charset="0"/>
              </a:endParaRPr>
            </a:p>
          </p:txBody>
        </p:sp>
        <p:sp>
          <p:nvSpPr>
            <p:cNvPr id="18" name="Hình chữ nhật: Góc Tròn 17"/>
            <p:cNvSpPr/>
            <p:nvPr/>
          </p:nvSpPr>
          <p:spPr>
            <a:xfrm>
              <a:off x="760357" y="4919085"/>
              <a:ext cx="2079346" cy="934871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dirty="0" err="1">
                  <a:ea typeface="Calibri" panose="020F0502020204030204" pitchFamily="34" charset="0"/>
                </a:rPr>
                <a:t>trắng</a:t>
              </a:r>
              <a:r>
                <a:rPr lang="vi-VN" sz="2800" dirty="0">
                  <a:ea typeface="Calibri" panose="020F0502020204030204" pitchFamily="34" charset="0"/>
                </a:rPr>
                <a:t> </a:t>
              </a:r>
              <a:r>
                <a:rPr lang="vi-VN" sz="2800" dirty="0" err="1">
                  <a:ea typeface="Calibri" panose="020F0502020204030204" pitchFamily="34" charset="0"/>
                </a:rPr>
                <a:t>bệch</a:t>
              </a:r>
              <a:endParaRPr lang="vi-VN" sz="2800" dirty="0">
                <a:effectLst/>
                <a:ea typeface="Calibri" panose="020F0502020204030204" pitchFamily="34" charset="0"/>
              </a:endParaRPr>
            </a:p>
          </p:txBody>
        </p:sp>
        <p:sp>
          <p:nvSpPr>
            <p:cNvPr id="19" name="Hình chữ nhật: Góc Tròn 18"/>
            <p:cNvSpPr/>
            <p:nvPr/>
          </p:nvSpPr>
          <p:spPr>
            <a:xfrm>
              <a:off x="787823" y="3546144"/>
              <a:ext cx="2079346" cy="934871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dirty="0" err="1">
                  <a:effectLst/>
                  <a:ea typeface="Calibri" panose="020F0502020204030204" pitchFamily="34" charset="0"/>
                </a:rPr>
                <a:t>vết</a:t>
              </a:r>
              <a:r>
                <a:rPr lang="vi-VN" sz="2800" dirty="0">
                  <a:effectLst/>
                  <a:ea typeface="Calibri" panose="020F0502020204030204" pitchFamily="34" charset="0"/>
                </a:rPr>
                <a:t> </a:t>
              </a:r>
              <a:r>
                <a:rPr lang="vi-VN" sz="2800" dirty="0" err="1">
                  <a:effectLst/>
                  <a:ea typeface="Calibri" panose="020F0502020204030204" pitchFamily="34" charset="0"/>
                </a:rPr>
                <a:t>sẹo</a:t>
              </a:r>
              <a:endParaRPr lang="vi-VN" sz="2800" dirty="0">
                <a:effectLst/>
                <a:ea typeface="Calibri" panose="020F0502020204030204" pitchFamily="34" charset="0"/>
              </a:endParaRPr>
            </a:p>
          </p:txBody>
        </p:sp>
        <p:sp>
          <p:nvSpPr>
            <p:cNvPr id="22" name="Hình chữ nhật: Góc Tròn 21"/>
            <p:cNvSpPr/>
            <p:nvPr/>
          </p:nvSpPr>
          <p:spPr>
            <a:xfrm>
              <a:off x="3671982" y="4919224"/>
              <a:ext cx="2079346" cy="934871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dirty="0">
                  <a:effectLst/>
                  <a:ea typeface="Calibri" panose="020F0502020204030204" pitchFamily="34" charset="0"/>
                </a:rPr>
                <a:t>ôn </a:t>
              </a:r>
              <a:r>
                <a:rPr lang="vi-VN" sz="2800" dirty="0" err="1">
                  <a:effectLst/>
                  <a:ea typeface="Calibri" panose="020F0502020204030204" pitchFamily="34" charset="0"/>
                </a:rPr>
                <a:t>tồn</a:t>
              </a:r>
              <a:endParaRPr lang="vi-VN" sz="2800" dirty="0">
                <a:effectLst/>
                <a:ea typeface="Calibri" panose="020F0502020204030204" pitchFamily="34" charset="0"/>
              </a:endParaRPr>
            </a:p>
          </p:txBody>
        </p:sp>
        <p:sp>
          <p:nvSpPr>
            <p:cNvPr id="24" name="Hình chữ nhật: Góc Tròn 23">
              <a:hlinkClick r:id="rId6" action="ppaction://hlinksldjump"/>
            </p:cNvPr>
            <p:cNvSpPr/>
            <p:nvPr/>
          </p:nvSpPr>
          <p:spPr>
            <a:xfrm>
              <a:off x="6315393" y="3576772"/>
              <a:ext cx="2079346" cy="934871"/>
            </a:xfrm>
            <a:prstGeom prst="roundRect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dirty="0" err="1">
                  <a:effectLst/>
                  <a:ea typeface="Calibri" panose="020F0502020204030204" pitchFamily="34" charset="0"/>
                </a:rPr>
                <a:t>gườm</a:t>
              </a:r>
              <a:r>
                <a:rPr lang="vi-VN" sz="2800" dirty="0">
                  <a:effectLst/>
                  <a:ea typeface="Calibri" panose="020F0502020204030204" pitchFamily="34" charset="0"/>
                </a:rPr>
                <a:t> </a:t>
              </a:r>
              <a:r>
                <a:rPr lang="vi-VN" sz="2800" dirty="0" err="1">
                  <a:effectLst/>
                  <a:ea typeface="Calibri" panose="020F0502020204030204" pitchFamily="34" charset="0"/>
                </a:rPr>
                <a:t>gườm</a:t>
              </a:r>
              <a:endParaRPr lang="vi-VN" sz="2800" dirty="0">
                <a:effectLst/>
                <a:ea typeface="Calibri" panose="020F050202020403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ải +999 Hình Nền Powerpoint Đơn Giản Mà Đẹp Năm 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ong bóng Ý nghĩ: Hình đám mây 6"/>
          <p:cNvSpPr/>
          <p:nvPr/>
        </p:nvSpPr>
        <p:spPr>
          <a:xfrm>
            <a:off x="2872051" y="741255"/>
            <a:ext cx="6854432" cy="3293848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vi-VN" sz="3600" dirty="0">
                <a:effectLst/>
                <a:ea typeface="Calibri" panose="020F0502020204030204" pitchFamily="34" charset="0"/>
              </a:rPr>
              <a:t>Theo em </a:t>
            </a:r>
            <a:r>
              <a:rPr lang="vi-VN" sz="3600" dirty="0">
                <a:effectLst/>
                <a:ea typeface="Calibri" panose="020F0502020204030204" pitchFamily="34" charset="0"/>
              </a:rPr>
              <a:t>“</a:t>
            </a:r>
            <a:r>
              <a:rPr lang="vi-VN" sz="3600" dirty="0" err="1">
                <a:effectLst/>
                <a:ea typeface="Calibri" panose="020F0502020204030204" pitchFamily="34" charset="0"/>
              </a:rPr>
              <a:t>Bài</a:t>
            </a:r>
            <a:r>
              <a:rPr lang="vi-VN" sz="3600" dirty="0">
                <a:effectLst/>
                <a:ea typeface="Calibri" panose="020F0502020204030204" pitchFamily="34" charset="0"/>
              </a:rPr>
              <a:t> ca man </a:t>
            </a:r>
            <a:r>
              <a:rPr lang="vi-VN" sz="3600" dirty="0" err="1">
                <a:effectLst/>
                <a:ea typeface="Calibri" panose="020F0502020204030204" pitchFamily="34" charset="0"/>
              </a:rPr>
              <a:t>rợ</a:t>
            </a:r>
            <a:r>
              <a:rPr lang="vi-VN" sz="3600" dirty="0">
                <a:effectLst/>
                <a:ea typeface="Calibri" panose="020F0502020204030204" pitchFamily="34" charset="0"/>
              </a:rPr>
              <a:t>” </a:t>
            </a:r>
            <a:r>
              <a:rPr lang="vi-VN" sz="3600" dirty="0" err="1">
                <a:effectLst/>
                <a:ea typeface="Calibri" panose="020F0502020204030204" pitchFamily="34" charset="0"/>
              </a:rPr>
              <a:t>là</a:t>
            </a:r>
            <a:r>
              <a:rPr lang="vi-VN" sz="3600" dirty="0"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</a:rPr>
              <a:t>bài</a:t>
            </a:r>
            <a:r>
              <a:rPr lang="vi-VN" sz="3600" dirty="0">
                <a:effectLst/>
                <a:ea typeface="Calibri" panose="020F0502020204030204" pitchFamily="34" charset="0"/>
              </a:rPr>
              <a:t>  </a:t>
            </a:r>
            <a:r>
              <a:rPr lang="vi-VN" sz="3600" dirty="0" err="1">
                <a:effectLst/>
                <a:ea typeface="Calibri" panose="020F0502020204030204" pitchFamily="34" charset="0"/>
              </a:rPr>
              <a:t>hát</a:t>
            </a:r>
            <a:r>
              <a:rPr lang="vi-VN" sz="3600" dirty="0"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</a:rPr>
              <a:t>có</a:t>
            </a:r>
            <a:r>
              <a:rPr lang="vi-VN" sz="3600" dirty="0"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</a:rPr>
              <a:t>nội</a:t>
            </a:r>
            <a:r>
              <a:rPr lang="vi-VN" sz="3600" dirty="0">
                <a:effectLst/>
                <a:ea typeface="Calibri" panose="020F0502020204030204" pitchFamily="34" charset="0"/>
              </a:rPr>
              <a:t> dung </a:t>
            </a:r>
            <a:r>
              <a:rPr lang="en-US" altLang="vi-VN" sz="3600" dirty="0">
                <a:effectLst/>
                <a:ea typeface="Calibri" panose="020F0502020204030204" pitchFamily="34" charset="0"/>
              </a:rPr>
              <a:t>như thế nào?</a:t>
            </a:r>
          </a:p>
        </p:txBody>
      </p:sp>
      <p:sp>
        <p:nvSpPr>
          <p:cNvPr id="2" name="Nút Hành động: Đến Trang chủ 1">
            <a:hlinkClick r:id="rId3" action="ppaction://hlinksldjump" highlightClick="1"/>
          </p:cNvPr>
          <p:cNvSpPr/>
          <p:nvPr/>
        </p:nvSpPr>
        <p:spPr>
          <a:xfrm>
            <a:off x="11410122" y="6109359"/>
            <a:ext cx="781878" cy="74864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052" name="Picture 4" descr="Pin on 插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100" y="3255440"/>
            <a:ext cx="4577741" cy="395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7531" y="3582765"/>
            <a:ext cx="2701710" cy="2900914"/>
          </a:xfrm>
          <a:prstGeom prst="rect">
            <a:avLst/>
          </a:prstGeom>
        </p:spPr>
      </p:pic>
      <p:sp>
        <p:nvSpPr>
          <p:cNvPr id="3" name="Bong bóng Ý nghĩ: Hình đám mây 6"/>
          <p:cNvSpPr/>
          <p:nvPr/>
        </p:nvSpPr>
        <p:spPr>
          <a:xfrm>
            <a:off x="2857446" y="720935"/>
            <a:ext cx="6854432" cy="3293848"/>
          </a:xfrm>
          <a:prstGeom prst="cloud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>
                <a:effectLst/>
                <a:ea typeface="Calibri" panose="020F0502020204030204" pitchFamily="34" charset="0"/>
              </a:rPr>
              <a:t>“</a:t>
            </a:r>
            <a:r>
              <a:rPr lang="vi-VN" sz="3200" dirty="0" err="1">
                <a:effectLst/>
                <a:ea typeface="Calibri" panose="020F0502020204030204" pitchFamily="34" charset="0"/>
              </a:rPr>
              <a:t>Bài</a:t>
            </a:r>
            <a:r>
              <a:rPr lang="vi-VN" sz="3200" dirty="0">
                <a:effectLst/>
                <a:ea typeface="Calibri" panose="020F0502020204030204" pitchFamily="34" charset="0"/>
              </a:rPr>
              <a:t> ca man </a:t>
            </a:r>
            <a:r>
              <a:rPr lang="vi-VN" sz="3200" dirty="0" err="1">
                <a:effectLst/>
                <a:ea typeface="Calibri" panose="020F0502020204030204" pitchFamily="34" charset="0"/>
              </a:rPr>
              <a:t>rợ</a:t>
            </a:r>
            <a:r>
              <a:rPr lang="vi-VN" sz="3200" dirty="0">
                <a:effectLst/>
                <a:ea typeface="Calibri" panose="020F0502020204030204" pitchFamily="34" charset="0"/>
              </a:rPr>
              <a:t>” </a:t>
            </a:r>
            <a:r>
              <a:rPr lang="vi-VN" sz="3200" dirty="0" err="1">
                <a:effectLst/>
                <a:ea typeface="Calibri" panose="020F0502020204030204" pitchFamily="34" charset="0"/>
              </a:rPr>
              <a:t>là</a:t>
            </a:r>
            <a:r>
              <a:rPr lang="vi-VN" sz="3200" dirty="0">
                <a:effectLst/>
                <a:ea typeface="Calibri" panose="020F0502020204030204" pitchFamily="34" charset="0"/>
              </a:rPr>
              <a:t> </a:t>
            </a:r>
            <a:r>
              <a:rPr lang="vi-VN" sz="3200" dirty="0" err="1">
                <a:effectLst/>
                <a:ea typeface="Calibri" panose="020F0502020204030204" pitchFamily="34" charset="0"/>
              </a:rPr>
              <a:t>bài</a:t>
            </a:r>
            <a:r>
              <a:rPr lang="vi-VN" sz="3200" dirty="0">
                <a:effectLst/>
                <a:ea typeface="Calibri" panose="020F0502020204030204" pitchFamily="34" charset="0"/>
              </a:rPr>
              <a:t>  </a:t>
            </a:r>
            <a:r>
              <a:rPr lang="vi-VN" sz="3200" dirty="0" err="1">
                <a:effectLst/>
                <a:ea typeface="Calibri" panose="020F0502020204030204" pitchFamily="34" charset="0"/>
              </a:rPr>
              <a:t>hát</a:t>
            </a:r>
            <a:r>
              <a:rPr lang="vi-VN" sz="3200" dirty="0">
                <a:effectLst/>
                <a:ea typeface="Calibri" panose="020F0502020204030204" pitchFamily="34" charset="0"/>
              </a:rPr>
              <a:t> </a:t>
            </a:r>
            <a:r>
              <a:rPr lang="vi-VN" sz="3200" dirty="0" err="1">
                <a:effectLst/>
                <a:ea typeface="Calibri" panose="020F0502020204030204" pitchFamily="34" charset="0"/>
              </a:rPr>
              <a:t>có</a:t>
            </a:r>
            <a:r>
              <a:rPr lang="vi-VN" sz="3200" dirty="0">
                <a:effectLst/>
                <a:ea typeface="Calibri" panose="020F0502020204030204" pitchFamily="34" charset="0"/>
              </a:rPr>
              <a:t> </a:t>
            </a:r>
            <a:r>
              <a:rPr lang="vi-VN" sz="3200" dirty="0" err="1">
                <a:effectLst/>
                <a:ea typeface="Calibri" panose="020F0502020204030204" pitchFamily="34" charset="0"/>
              </a:rPr>
              <a:t>nội</a:t>
            </a:r>
            <a:r>
              <a:rPr lang="vi-VN" sz="3200" dirty="0">
                <a:effectLst/>
                <a:ea typeface="Calibri" panose="020F0502020204030204" pitchFamily="34" charset="0"/>
              </a:rPr>
              <a:t> dung </a:t>
            </a:r>
            <a:r>
              <a:rPr lang="vi-VN" sz="3200" dirty="0" err="1">
                <a:effectLst/>
                <a:ea typeface="Calibri" panose="020F0502020204030204" pitchFamily="34" charset="0"/>
              </a:rPr>
              <a:t>và</a:t>
            </a:r>
            <a:r>
              <a:rPr lang="vi-VN" sz="3200" dirty="0">
                <a:effectLst/>
                <a:ea typeface="Calibri" panose="020F0502020204030204" pitchFamily="34" charset="0"/>
              </a:rPr>
              <a:t> âm </a:t>
            </a:r>
            <a:r>
              <a:rPr lang="vi-VN" sz="3200" dirty="0" err="1">
                <a:effectLst/>
                <a:ea typeface="Calibri" panose="020F0502020204030204" pitchFamily="34" charset="0"/>
              </a:rPr>
              <a:t>điệu</a:t>
            </a:r>
            <a:r>
              <a:rPr lang="vi-VN" sz="3200" dirty="0">
                <a:effectLst/>
                <a:ea typeface="Calibri" panose="020F0502020204030204" pitchFamily="34" charset="0"/>
              </a:rPr>
              <a:t> </a:t>
            </a:r>
            <a:r>
              <a:rPr lang="vi-VN" sz="3200" dirty="0" err="1">
                <a:effectLst/>
                <a:ea typeface="Calibri" panose="020F0502020204030204" pitchFamily="34" charset="0"/>
              </a:rPr>
              <a:t>gợi</a:t>
            </a:r>
            <a:r>
              <a:rPr lang="vi-VN" sz="3200" dirty="0">
                <a:effectLst/>
                <a:ea typeface="Calibri" panose="020F0502020204030204" pitchFamily="34" charset="0"/>
              </a:rPr>
              <a:t> </a:t>
            </a:r>
            <a:r>
              <a:rPr lang="vi-VN" sz="3200" dirty="0" err="1">
                <a:effectLst/>
                <a:ea typeface="Calibri" panose="020F0502020204030204" pitchFamily="34" charset="0"/>
              </a:rPr>
              <a:t>cảnh</a:t>
            </a:r>
            <a:r>
              <a:rPr lang="vi-VN" sz="3200" dirty="0">
                <a:effectLst/>
                <a:ea typeface="Calibri" panose="020F0502020204030204" pitchFamily="34" charset="0"/>
              </a:rPr>
              <a:t> </a:t>
            </a:r>
            <a:r>
              <a:rPr lang="vi-VN" sz="3200" dirty="0" err="1">
                <a:effectLst/>
                <a:ea typeface="Calibri" panose="020F0502020204030204" pitchFamily="34" charset="0"/>
              </a:rPr>
              <a:t>tượng</a:t>
            </a:r>
            <a:r>
              <a:rPr lang="vi-VN" sz="3200" dirty="0">
                <a:effectLst/>
                <a:ea typeface="Calibri" panose="020F0502020204030204" pitchFamily="34" charset="0"/>
              </a:rPr>
              <a:t> </a:t>
            </a:r>
            <a:r>
              <a:rPr lang="vi-VN" sz="3200" dirty="0" err="1">
                <a:effectLst/>
                <a:ea typeface="Calibri" panose="020F0502020204030204" pitchFamily="34" charset="0"/>
              </a:rPr>
              <a:t>dã</a:t>
            </a:r>
            <a:r>
              <a:rPr lang="vi-VN" sz="3200" dirty="0">
                <a:effectLst/>
                <a:ea typeface="Calibri" panose="020F0502020204030204" pitchFamily="34" charset="0"/>
              </a:rPr>
              <a:t> man, </a:t>
            </a:r>
            <a:r>
              <a:rPr lang="vi-VN" sz="3200" dirty="0" err="1">
                <a:effectLst/>
                <a:ea typeface="Calibri" panose="020F0502020204030204" pitchFamily="34" charset="0"/>
              </a:rPr>
              <a:t>tàn</a:t>
            </a:r>
            <a:r>
              <a:rPr lang="vi-VN" sz="3200" dirty="0">
                <a:effectLst/>
                <a:ea typeface="Calibri" panose="020F0502020204030204" pitchFamily="34" charset="0"/>
              </a:rPr>
              <a:t> </a:t>
            </a:r>
            <a:r>
              <a:rPr lang="vi-VN" sz="3200" dirty="0" err="1">
                <a:effectLst/>
                <a:ea typeface="Calibri" panose="020F0502020204030204" pitchFamily="34" charset="0"/>
              </a:rPr>
              <a:t>bạo</a:t>
            </a:r>
            <a:r>
              <a:rPr lang="vi-VN" sz="3200" dirty="0">
                <a:effectLst/>
                <a:ea typeface="Calibri" panose="020F050202020403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ải +999 Hình Nền Powerpoint Đơn Giản Mà Đẹp Năm 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4517" y="0"/>
            <a:ext cx="1901483" cy="2041684"/>
          </a:xfrm>
          <a:prstGeom prst="rect">
            <a:avLst/>
          </a:prstGeom>
        </p:spPr>
      </p:pic>
      <p:pic>
        <p:nvPicPr>
          <p:cNvPr id="3074" name="Picture 2" descr="QooBee Agapi ~ &quot;OFFICE&quot; by Anismart sticker #125336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144" y="2517913"/>
            <a:ext cx="5018226" cy="434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ong bóng Ý nghĩ: Hình đám mây 5"/>
          <p:cNvSpPr/>
          <p:nvPr/>
        </p:nvSpPr>
        <p:spPr>
          <a:xfrm flipH="1">
            <a:off x="2275704" y="870989"/>
            <a:ext cx="6854432" cy="3293848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dirty="0">
                <a:effectLst/>
                <a:ea typeface="Calibri" panose="020F0502020204030204" pitchFamily="34" charset="0"/>
              </a:rPr>
              <a:t>“</a:t>
            </a:r>
            <a:r>
              <a:rPr lang="vi-VN" sz="4000" dirty="0" err="1">
                <a:effectLst/>
                <a:ea typeface="Calibri" panose="020F0502020204030204" pitchFamily="34" charset="0"/>
              </a:rPr>
              <a:t>Nín</a:t>
            </a:r>
            <a:r>
              <a:rPr lang="vi-VN" sz="4000" dirty="0"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</a:rPr>
              <a:t>thít</a:t>
            </a:r>
            <a:r>
              <a:rPr lang="vi-VN" sz="4000" dirty="0">
                <a:effectLst/>
                <a:ea typeface="Calibri" panose="020F0502020204030204" pitchFamily="34" charset="0"/>
              </a:rPr>
              <a:t>” trong câu “Ai </a:t>
            </a:r>
            <a:r>
              <a:rPr lang="vi-VN" sz="4000" dirty="0" err="1">
                <a:effectLst/>
                <a:ea typeface="Calibri" panose="020F0502020204030204" pitchFamily="34" charset="0"/>
              </a:rPr>
              <a:t>nấy</a:t>
            </a:r>
            <a:r>
              <a:rPr lang="vi-VN" sz="4000" dirty="0"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</a:rPr>
              <a:t>nín</a:t>
            </a:r>
            <a:r>
              <a:rPr lang="vi-VN" sz="4000" dirty="0"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</a:rPr>
              <a:t>thín</a:t>
            </a:r>
            <a:r>
              <a:rPr lang="vi-VN" sz="4000" dirty="0">
                <a:effectLst/>
                <a:ea typeface="Calibri" panose="020F0502020204030204" pitchFamily="34" charset="0"/>
              </a:rPr>
              <a:t>” </a:t>
            </a:r>
            <a:r>
              <a:rPr lang="vi-VN" sz="4000" dirty="0" err="1">
                <a:effectLst/>
                <a:ea typeface="Calibri" panose="020F0502020204030204" pitchFamily="34" charset="0"/>
              </a:rPr>
              <a:t>có</a:t>
            </a:r>
            <a:r>
              <a:rPr lang="vi-VN" sz="4000" dirty="0"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</a:rPr>
              <a:t>nghĩa</a:t>
            </a:r>
            <a:r>
              <a:rPr lang="vi-VN" sz="4000" dirty="0"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</a:rPr>
              <a:t>là</a:t>
            </a:r>
            <a:r>
              <a:rPr lang="vi-VN" sz="4000" dirty="0">
                <a:effectLst/>
                <a:ea typeface="Calibri" panose="020F0502020204030204" pitchFamily="34" charset="0"/>
              </a:rPr>
              <a:t> </a:t>
            </a:r>
            <a:r>
              <a:rPr lang="en-US" altLang="vi-VN" sz="4000" dirty="0">
                <a:effectLst/>
                <a:ea typeface="Calibri" panose="020F0502020204030204" pitchFamily="34" charset="0"/>
              </a:rPr>
              <a:t>gì?</a:t>
            </a:r>
            <a:endParaRPr lang="vi-VN" sz="4000" dirty="0">
              <a:effectLst/>
              <a:ea typeface="Calibri" panose="020F0502020204030204" pitchFamily="34" charset="0"/>
            </a:endParaRPr>
          </a:p>
        </p:txBody>
      </p:sp>
      <p:sp>
        <p:nvSpPr>
          <p:cNvPr id="7" name="Nút Hành động: Đến Trang chủ 6">
            <a:hlinkClick r:id="rId5" action="ppaction://hlinksldjump" highlightClick="1"/>
          </p:cNvPr>
          <p:cNvSpPr/>
          <p:nvPr/>
        </p:nvSpPr>
        <p:spPr>
          <a:xfrm>
            <a:off x="0" y="6109359"/>
            <a:ext cx="781878" cy="74864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" name="Bong bóng Ý nghĩ: Hình đám mây 5"/>
          <p:cNvSpPr/>
          <p:nvPr/>
        </p:nvSpPr>
        <p:spPr>
          <a:xfrm flipH="1">
            <a:off x="2275704" y="870989"/>
            <a:ext cx="6854432" cy="3293848"/>
          </a:xfrm>
          <a:prstGeom prst="cloud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dirty="0">
                <a:effectLst/>
                <a:ea typeface="Calibri" panose="020F0502020204030204" pitchFamily="34" charset="0"/>
              </a:rPr>
              <a:t>“</a:t>
            </a:r>
            <a:r>
              <a:rPr lang="vi-VN" sz="4000" dirty="0" err="1">
                <a:effectLst/>
                <a:ea typeface="Calibri" panose="020F0502020204030204" pitchFamily="34" charset="0"/>
              </a:rPr>
              <a:t>Nín</a:t>
            </a:r>
            <a:r>
              <a:rPr lang="vi-VN" sz="4000" dirty="0"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</a:rPr>
              <a:t>thít</a:t>
            </a:r>
            <a:r>
              <a:rPr lang="vi-VN" sz="4000" dirty="0">
                <a:effectLst/>
                <a:ea typeface="Calibri" panose="020F0502020204030204" pitchFamily="34" charset="0"/>
              </a:rPr>
              <a:t>” trong câu “Ai </a:t>
            </a:r>
            <a:r>
              <a:rPr lang="vi-VN" sz="4000" dirty="0" err="1">
                <a:effectLst/>
                <a:ea typeface="Calibri" panose="020F0502020204030204" pitchFamily="34" charset="0"/>
              </a:rPr>
              <a:t>nấy</a:t>
            </a:r>
            <a:r>
              <a:rPr lang="vi-VN" sz="4000" dirty="0"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</a:rPr>
              <a:t>nín</a:t>
            </a:r>
            <a:r>
              <a:rPr lang="vi-VN" sz="4000" dirty="0"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</a:rPr>
              <a:t>thín</a:t>
            </a:r>
            <a:r>
              <a:rPr lang="vi-VN" sz="4000" dirty="0">
                <a:effectLst/>
                <a:ea typeface="Calibri" panose="020F0502020204030204" pitchFamily="34" charset="0"/>
              </a:rPr>
              <a:t>” </a:t>
            </a:r>
            <a:r>
              <a:rPr lang="vi-VN" sz="4000" dirty="0" err="1">
                <a:effectLst/>
                <a:ea typeface="Calibri" panose="020F0502020204030204" pitchFamily="34" charset="0"/>
              </a:rPr>
              <a:t>có</a:t>
            </a:r>
            <a:r>
              <a:rPr lang="vi-VN" sz="4000" dirty="0"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</a:rPr>
              <a:t>nghĩa</a:t>
            </a:r>
            <a:r>
              <a:rPr lang="vi-VN" sz="4000" dirty="0"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</a:rPr>
              <a:t>là</a:t>
            </a:r>
            <a:r>
              <a:rPr lang="vi-VN" sz="4000" dirty="0">
                <a:effectLst/>
                <a:ea typeface="Calibri" panose="020F0502020204030204" pitchFamily="34" charset="0"/>
              </a:rPr>
              <a:t> im </a:t>
            </a:r>
            <a:r>
              <a:rPr lang="vi-VN" sz="4000" dirty="0" err="1">
                <a:effectLst/>
                <a:ea typeface="Calibri" panose="020F0502020204030204" pitchFamily="34" charset="0"/>
              </a:rPr>
              <a:t>bặt</a:t>
            </a:r>
            <a:r>
              <a:rPr lang="vi-VN" sz="4000" dirty="0">
                <a:effectLst/>
                <a:ea typeface="Calibri" panose="020F050202020403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2" grpId="0" bldLvl="0" animBg="1"/>
      <p:bldP spid="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145&quot;&gt;&lt;object type=&quot;3&quot; unique_id=&quot;10146&quot;&gt;&lt;property id=&quot;20148&quot; value=&quot;5&quot;/&gt;&lt;property id=&quot;20300&quot; value=&quot;Slide 1&quot;/&gt;&lt;property id=&quot;20307&quot; value=&quot;272&quot;/&gt;&lt;/object&gt;&lt;object type=&quot;3&quot; unique_id=&quot;10147&quot;&gt;&lt;property id=&quot;20148&quot; value=&quot;5&quot;/&gt;&lt;property id=&quot;20300&quot; value=&quot;Slide 2&quot;/&gt;&lt;property id=&quot;20307&quot; value=&quot;280&quot;/&gt;&lt;/object&gt;&lt;object type=&quot;3&quot; unique_id=&quot;10148&quot;&gt;&lt;property id=&quot;20148&quot; value=&quot;5&quot;/&gt;&lt;property id=&quot;20300&quot; value=&quot;Slide 3&quot;/&gt;&lt;property id=&quot;20307&quot; value=&quot;278&quot;/&gt;&lt;/object&gt;&lt;object type=&quot;3&quot; unique_id=&quot;10149&quot;&gt;&lt;property id=&quot;20148&quot; value=&quot;5&quot;/&gt;&lt;property id=&quot;20300&quot; value=&quot;Slide 4&quot;/&gt;&lt;property id=&quot;20307&quot; value=&quot;258&quot;/&gt;&lt;/object&gt;&lt;object type=&quot;3&quot; unique_id=&quot;10150&quot;&gt;&lt;property id=&quot;20148&quot; value=&quot;5&quot;/&gt;&lt;property id=&quot;20300&quot; value=&quot;Slide 5&quot;/&gt;&lt;property id=&quot;20307&quot; value=&quot;260&quot;/&gt;&lt;/object&gt;&lt;object type=&quot;3&quot; unique_id=&quot;10151&quot;&gt;&lt;property id=&quot;20148&quot; value=&quot;5&quot;/&gt;&lt;property id=&quot;20300&quot; value=&quot;Slide 6&quot;/&gt;&lt;property id=&quot;20307&quot; value=&quot;261&quot;/&gt;&lt;/object&gt;&lt;object type=&quot;3&quot; unique_id=&quot;10152&quot;&gt;&lt;property id=&quot;20148&quot; value=&quot;5&quot;/&gt;&lt;property id=&quot;20300&quot; value=&quot;Slide 7&quot;/&gt;&lt;property id=&quot;20307&quot; value=&quot;262&quot;/&gt;&lt;/object&gt;&lt;object type=&quot;3&quot; unique_id=&quot;10153&quot;&gt;&lt;property id=&quot;20148&quot; value=&quot;5&quot;/&gt;&lt;property id=&quot;20300&quot; value=&quot;Slide 8&quot;/&gt;&lt;property id=&quot;20307&quot; value=&quot;263&quot;/&gt;&lt;/object&gt;&lt;object type=&quot;3&quot; unique_id=&quot;10154&quot;&gt;&lt;property id=&quot;20148&quot; value=&quot;5&quot;/&gt;&lt;property id=&quot;20300&quot; value=&quot;Slide 9&quot;/&gt;&lt;property id=&quot;20307&quot; value=&quot;264&quot;/&gt;&lt;/object&gt;&lt;object type=&quot;3&quot; unique_id=&quot;10155&quot;&gt;&lt;property id=&quot;20148&quot; value=&quot;5&quot;/&gt;&lt;property id=&quot;20300&quot; value=&quot;Slide 10&quot;/&gt;&lt;property id=&quot;20307&quot; value=&quot;354&quot;/&gt;&lt;/object&gt;&lt;object type=&quot;3&quot; unique_id=&quot;10156&quot;&gt;&lt;property id=&quot;20148&quot; value=&quot;5&quot;/&gt;&lt;property id=&quot;20300&quot; value=&quot;Slide 11&quot;/&gt;&lt;property id=&quot;20307&quot; value=&quot;282&quot;/&gt;&lt;/object&gt;&lt;object type=&quot;3&quot; unique_id=&quot;10157&quot;&gt;&lt;property id=&quot;20148&quot; value=&quot;5&quot;/&gt;&lt;property id=&quot;20300&quot; value=&quot;Slide 12&quot;/&gt;&lt;property id=&quot;20307&quot; value=&quot;281&quot;/&gt;&lt;/object&gt;&lt;object type=&quot;3&quot; unique_id=&quot;10158&quot;&gt;&lt;property id=&quot;20148&quot; value=&quot;5&quot;/&gt;&lt;property id=&quot;20300&quot; value=&quot;Slide 13&quot;/&gt;&lt;property id=&quot;20307&quot; value=&quot;283&quot;/&gt;&lt;/object&gt;&lt;object type=&quot;3&quot; unique_id=&quot;10159&quot;&gt;&lt;property id=&quot;20148&quot; value=&quot;5&quot;/&gt;&lt;property id=&quot;20300&quot; value=&quot;Slide 14&quot;/&gt;&lt;property id=&quot;20307&quot; value=&quot;287&quot;/&gt;&lt;/object&gt;&lt;object type=&quot;3&quot; unique_id=&quot;10160&quot;&gt;&lt;property id=&quot;20148&quot; value=&quot;5&quot;/&gt;&lt;property id=&quot;20300&quot; value=&quot;Slide 15&quot;/&gt;&lt;property id=&quot;20307&quot; value=&quot;320&quot;/&gt;&lt;/object&gt;&lt;object type=&quot;3&quot; unique_id=&quot;10161&quot;&gt;&lt;property id=&quot;20148&quot; value=&quot;5&quot;/&gt;&lt;property id=&quot;20300&quot; value=&quot;Slide 16&quot;/&gt;&lt;property id=&quot;20307&quot; value=&quot;289&quot;/&gt;&lt;/object&gt;&lt;object type=&quot;3&quot; unique_id=&quot;10162&quot;&gt;&lt;property id=&quot;20148&quot; value=&quot;5&quot;/&gt;&lt;property id=&quot;20300&quot; value=&quot;Slide 17&quot;/&gt;&lt;property id=&quot;20307&quot; value=&quot;285&quot;/&gt;&lt;/object&gt;&lt;object type=&quot;3&quot; unique_id=&quot;10163&quot;&gt;&lt;property id=&quot;20148&quot; value=&quot;5&quot;/&gt;&lt;property id=&quot;20300&quot; value=&quot;Slide 18&quot;/&gt;&lt;property id=&quot;20307&quot; value=&quot;284&quot;/&gt;&lt;/object&gt;&lt;object type=&quot;3&quot; unique_id=&quot;10164&quot;&gt;&lt;property id=&quot;20148&quot; value=&quot;5&quot;/&gt;&lt;property id=&quot;20300&quot; value=&quot;Slide 19&quot;/&gt;&lt;property id=&quot;20307&quot; value=&quot;288&quot;/&gt;&lt;/object&gt;&lt;object type=&quot;3&quot; unique_id=&quot;10165&quot;&gt;&lt;property id=&quot;20148&quot; value=&quot;5&quot;/&gt;&lt;property id=&quot;20300&quot; value=&quot;Slide 20&quot;/&gt;&lt;property id=&quot;20307&quot; value=&quot;291&quot;/&gt;&lt;/object&gt;&lt;object type=&quot;3&quot; unique_id=&quot;10166&quot;&gt;&lt;property id=&quot;20148&quot; value=&quot;5&quot;/&gt;&lt;property id=&quot;20300&quot; value=&quot;Slide 21&quot;/&gt;&lt;property id=&quot;20307&quot; value=&quot;292&quot;/&gt;&lt;/object&gt;&lt;object type=&quot;3&quot; unique_id=&quot;10167&quot;&gt;&lt;property id=&quot;20148&quot; value=&quot;5&quot;/&gt;&lt;property id=&quot;20300&quot; value=&quot;Slide 22&quot;/&gt;&lt;property id=&quot;20307&quot; value=&quot;296&quot;/&gt;&lt;/object&gt;&lt;object type=&quot;3&quot; unique_id=&quot;10168&quot;&gt;&lt;property id=&quot;20148&quot; value=&quot;5&quot;/&gt;&lt;property id=&quot;20300&quot; value=&quot;Slide 23&quot;/&gt;&lt;property id=&quot;20307&quot; value=&quot;295&quot;/&gt;&lt;/object&gt;&lt;object type=&quot;3&quot; unique_id=&quot;10169&quot;&gt;&lt;property id=&quot;20148&quot; value=&quot;5&quot;/&gt;&lt;property id=&quot;20300&quot; value=&quot;Slide 24&quot;/&gt;&lt;property id=&quot;20307&quot; value=&quot;294&quot;/&gt;&lt;/object&gt;&lt;object type=&quot;3&quot; unique_id=&quot;10170&quot;&gt;&lt;property id=&quot;20148&quot; value=&quot;5&quot;/&gt;&lt;property id=&quot;20300&quot; value=&quot;Slide 25&quot;/&gt;&lt;property id=&quot;20307&quot; value=&quot;393&quot;/&gt;&lt;/object&gt;&lt;object type=&quot;3&quot; unique_id=&quot;10171&quot;&gt;&lt;property id=&quot;20148&quot; value=&quot;5&quot;/&gt;&lt;property id=&quot;20300&quot; value=&quot;Slide 26&quot;/&gt;&lt;property id=&quot;20307&quot; value=&quot;355&quot;/&gt;&lt;/object&gt;&lt;object type=&quot;3&quot; unique_id=&quot;10172&quot;&gt;&lt;property id=&quot;20148&quot; value=&quot;5&quot;/&gt;&lt;property id=&quot;20300&quot; value=&quot;Slide 27&quot;/&gt;&lt;property id=&quot;20307&quot; value=&quot;293&quot;/&gt;&lt;/object&gt;&lt;object type=&quot;3&quot; unique_id=&quot;10173&quot;&gt;&lt;property id=&quot;20148&quot; value=&quot;5&quot;/&gt;&lt;property id=&quot;20300&quot; value=&quot;Slide 28&quot;/&gt;&lt;property id=&quot;20307&quot; value=&quot;300&quot;/&gt;&lt;/object&gt;&lt;object type=&quot;3&quot; unique_id=&quot;10174&quot;&gt;&lt;property id=&quot;20148&quot; value=&quot;5&quot;/&gt;&lt;property id=&quot;20300&quot; value=&quot;Slide 29&quot;/&gt;&lt;property id=&quot;20307&quot; value=&quot;297&quot;/&gt;&lt;/object&gt;&lt;object type=&quot;3&quot; unique_id=&quot;10175&quot;&gt;&lt;property id=&quot;20148&quot; value=&quot;5&quot;/&gt;&lt;property id=&quot;20300&quot; value=&quot;Slide 30&quot;/&gt;&lt;property id=&quot;20307&quot; value=&quot;298&quot;/&gt;&lt;/object&gt;&lt;object type=&quot;3&quot; unique_id=&quot;10176&quot;&gt;&lt;property id=&quot;20148&quot; value=&quot;5&quot;/&gt;&lt;property id=&quot;20300&quot; value=&quot;Slide 31&quot;/&gt;&lt;property id=&quot;20307&quot; value=&quot;302&quot;/&gt;&lt;/object&gt;&lt;object type=&quot;3&quot; unique_id=&quot;10177&quot;&gt;&lt;property id=&quot;20148&quot; value=&quot;5&quot;/&gt;&lt;property id=&quot;20300&quot; value=&quot;Slide 32&quot;/&gt;&lt;property id=&quot;20307&quot; value=&quot;299&quot;/&gt;&lt;/object&gt;&lt;object type=&quot;3&quot; unique_id=&quot;10178&quot;&gt;&lt;property id=&quot;20148&quot; value=&quot;5&quot;/&gt;&lt;property id=&quot;20300&quot; value=&quot;Slide 33&quot;/&gt;&lt;property id=&quot;20307&quot; value=&quot;303&quot;/&gt;&lt;/object&gt;&lt;object type=&quot;3&quot; unique_id=&quot;10179&quot;&gt;&lt;property id=&quot;20148&quot; value=&quot;5&quot;/&gt;&lt;property id=&quot;20300&quot; value=&quot;Slide 34&quot;/&gt;&lt;property id=&quot;20307&quot; value=&quot;308&quot;/&gt;&lt;/object&gt;&lt;object type=&quot;3&quot; unique_id=&quot;10180&quot;&gt;&lt;property id=&quot;20148&quot; value=&quot;5&quot;/&gt;&lt;property id=&quot;20300&quot; value=&quot;Slide 35&quot;/&gt;&lt;property id=&quot;20307&quot; value=&quot;309&quot;/&gt;&lt;/object&gt;&lt;object type=&quot;3&quot; unique_id=&quot;10181&quot;&gt;&lt;property id=&quot;20148&quot; value=&quot;5&quot;/&gt;&lt;property id=&quot;20300&quot; value=&quot;Slide 36&quot;/&gt;&lt;property id=&quot;20307&quot; value=&quot;304&quot;/&gt;&lt;/object&gt;&lt;object type=&quot;3&quot; unique_id=&quot;10182&quot;&gt;&lt;property id=&quot;20148&quot; value=&quot;5&quot;/&gt;&lt;property id=&quot;20300&quot; value=&quot;Slide 37&quot;/&gt;&lt;property id=&quot;20307&quot; value=&quot;305&quot;/&gt;&lt;/object&gt;&lt;object type=&quot;3&quot; unique_id=&quot;10183&quot;&gt;&lt;property id=&quot;20148&quot; value=&quot;5&quot;/&gt;&lt;property id=&quot;20300&quot; value=&quot;Slide 38&quot;/&gt;&lt;property id=&quot;20307&quot; value=&quot;313&quot;/&gt;&lt;/object&gt;&lt;object type=&quot;3&quot; unique_id=&quot;10184&quot;&gt;&lt;property id=&quot;20148&quot; value=&quot;5&quot;/&gt;&lt;property id=&quot;20300&quot; value=&quot;Slide 39&quot;/&gt;&lt;property id=&quot;20307&quot; value=&quot;314&quot;/&gt;&lt;/object&gt;&lt;object type=&quot;3&quot; unique_id=&quot;10185&quot;&gt;&lt;property id=&quot;20148&quot; value=&quot;5&quot;/&gt;&lt;property id=&quot;20300&quot; value=&quot;Slide 40&quot;/&gt;&lt;property id=&quot;20307&quot; value=&quot;310&quot;/&gt;&lt;/object&gt;&lt;object type=&quot;3&quot; unique_id=&quot;10186&quot;&gt;&lt;property id=&quot;20148&quot; value=&quot;5&quot;/&gt;&lt;property id=&quot;20300&quot; value=&quot;Slide 41&quot;/&gt;&lt;property id=&quot;20307&quot; value=&quot;315&quot;/&gt;&lt;/object&gt;&lt;object type=&quot;3&quot; unique_id=&quot;10187&quot;&gt;&lt;property id=&quot;20148&quot; value=&quot;5&quot;/&gt;&lt;property id=&quot;20300&quot; value=&quot;Slide 42&quot;/&gt;&lt;property id=&quot;20307&quot; value=&quot;286&quot;/&gt;&lt;/object&gt;&lt;object type=&quot;3&quot; unique_id=&quot;10188&quot;&gt;&lt;property id=&quot;20148&quot; value=&quot;5&quot;/&gt;&lt;property id=&quot;20300&quot; value=&quot;Slide 43&quot;/&gt;&lt;property id=&quot;20307&quot; value=&quot;311&quot;/&gt;&lt;/object&gt;&lt;object type=&quot;3&quot; unique_id=&quot;10189&quot;&gt;&lt;property id=&quot;20148&quot; value=&quot;5&quot;/&gt;&lt;property id=&quot;20300&quot; value=&quot;Slide 44&quot;/&gt;&lt;property id=&quot;20307&quot; value=&quot;312&quot;/&gt;&lt;/object&gt;&lt;object type=&quot;3&quot; unique_id=&quot;10190&quot;&gt;&lt;property id=&quot;20148&quot; value=&quot;5&quot;/&gt;&lt;property id=&quot;20300&quot; value=&quot;Slide 45&quot;/&gt;&lt;property id=&quot;20307&quot; value=&quot;316&quot;/&gt;&lt;/object&gt;&lt;object type=&quot;3&quot; unique_id=&quot;10191&quot;&gt;&lt;property id=&quot;20148&quot; value=&quot;5&quot;/&gt;&lt;property id=&quot;20300&quot; value=&quot;Slide 46&quot;/&gt;&lt;property id=&quot;20307&quot; value=&quot;318&quot;/&gt;&lt;/object&gt;&lt;object type=&quot;3&quot; unique_id=&quot;10192&quot;&gt;&lt;property id=&quot;20148&quot; value=&quot;5&quot;/&gt;&lt;property id=&quot;20300&quot; value=&quot;Slide 47&quot;/&gt;&lt;property id=&quot;20307&quot; value=&quot;306&quot;/&gt;&lt;/object&gt;&lt;object type=&quot;3&quot; unique_id=&quot;10193&quot;&gt;&lt;property id=&quot;20148&quot; value=&quot;5&quot;/&gt;&lt;property id=&quot;20300&quot; value=&quot;Slide 48&quot;/&gt;&lt;property id=&quot;20307&quot; value=&quot;307&quot;/&gt;&lt;/object&gt;&lt;object type=&quot;3&quot; unique_id=&quot;10194&quot;&gt;&lt;property id=&quot;20148&quot; value=&quot;5&quot;/&gt;&lt;property id=&quot;20300&quot; value=&quot;Slide 49&quot;/&gt;&lt;property id=&quot;20307&quot; value=&quot;321&quot;/&gt;&lt;/object&gt;&lt;/object&gt;&lt;object type=&quot;8&quot; unique_id=&quot;10245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1045</Words>
  <Application>Microsoft Office PowerPoint</Application>
  <PresentationFormat>Màn hình rộng</PresentationFormat>
  <Paragraphs>114</Paragraphs>
  <Slides>30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30</vt:i4>
      </vt:variant>
    </vt:vector>
  </HeadingPairs>
  <TitlesOfParts>
    <vt:vector size="35" baseType="lpstr">
      <vt:lpstr>Times New Roman</vt:lpstr>
      <vt:lpstr>Arial</vt:lpstr>
      <vt:lpstr>Calibri</vt:lpstr>
      <vt:lpstr>Calibri Light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Van Xin Em</dc:creator>
  <cp:lastModifiedBy>thuphuong95thlnh_gmail.com@vioedu.onmicrosoft.com</cp:lastModifiedBy>
  <cp:revision>95</cp:revision>
  <dcterms:created xsi:type="dcterms:W3CDTF">2018-11-27T03:58:00Z</dcterms:created>
  <dcterms:modified xsi:type="dcterms:W3CDTF">2022-03-06T01:43:01Z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1033-11.2.0.10224</vt:lpwstr>
  </property>
</Properties>
</file>