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15" r:id="rId5"/>
  </p:sldMasterIdLst>
  <p:notesMasterIdLst>
    <p:notesMasterId r:id="rId13"/>
  </p:notesMasterIdLst>
  <p:sldIdLst>
    <p:sldId id="2908" r:id="rId6"/>
    <p:sldId id="2927" r:id="rId7"/>
    <p:sldId id="257" r:id="rId8"/>
    <p:sldId id="522" r:id="rId9"/>
    <p:sldId id="2920" r:id="rId10"/>
    <p:sldId id="267" r:id="rId11"/>
    <p:sldId id="292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445FC-CCEC-4B34-9E55-AB4CC1B8C6A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5633-93AF-48FF-A8B3-D4462DDD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9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1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7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81366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778809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004493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367508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5287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3489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18678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1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7895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53083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765170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182506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46234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44205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0821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40477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84770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2762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64421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80563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2218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77092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53001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911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06036873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18132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36915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5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60923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7/29/2021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9704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7/29/2021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3941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90880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3904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87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3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1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27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409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192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97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3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0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DFB9B1AF-B6A6-439B-8A27-45E009B79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703" y="487162"/>
            <a:ext cx="10706470" cy="60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latin typeface="UTM Avo" panose="02040603050506020204" pitchFamily="18" charset="0"/>
              </a:rPr>
              <a:t>Đ</a:t>
            </a:r>
            <a:r>
              <a:rPr lang="vi-VN" sz="4800" dirty="0">
                <a:latin typeface="UTM Avo" panose="02040603050506020204" pitchFamily="18" charset="0"/>
              </a:rPr>
              <a:t>ọc một bài viết về hoạt động thể tha</a:t>
            </a:r>
            <a:r>
              <a:rPr lang="en-US" sz="4800" dirty="0">
                <a:latin typeface="UTM Avo" panose="02040603050506020204" pitchFamily="18" charset="0"/>
              </a:rPr>
              <a:t>o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2279057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cho các bạn nghe điều thú vị em đọc được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57</Words>
  <Application>Microsoft Office PowerPoint</Application>
  <PresentationFormat>Widescreen</PresentationFormat>
  <Paragraphs>17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4" baseType="lpstr">
      <vt:lpstr>Averta Std CY Bold</vt:lpstr>
      <vt:lpstr>等线</vt:lpstr>
      <vt:lpstr>等线 Light</vt:lpstr>
      <vt:lpstr>微软雅黑</vt:lpstr>
      <vt:lpstr>Quicksand Medium</vt:lpstr>
      <vt:lpstr>.VnAvant</vt:lpstr>
      <vt:lpstr>Arial</vt:lpstr>
      <vt:lpstr>Arial-Rounded</vt:lpstr>
      <vt:lpstr>Calibri</vt:lpstr>
      <vt:lpstr>Calibri Light</vt:lpstr>
      <vt:lpstr>Times New Roman</vt:lpstr>
      <vt:lpstr>UTM Avo</vt:lpstr>
      <vt:lpstr>https://www.freeppt7.com</vt:lpstr>
      <vt:lpstr>千图网拥有20W+精美PPT模板 更多PPT模板下载至：www.58pic.com/office/ppt​​</vt:lpstr>
      <vt:lpstr>6_Office Theme</vt:lpstr>
      <vt:lpstr>Hoạt động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6</cp:revision>
  <dcterms:created xsi:type="dcterms:W3CDTF">2021-07-24T09:41:32Z</dcterms:created>
  <dcterms:modified xsi:type="dcterms:W3CDTF">2021-07-29T09:01:27Z</dcterms:modified>
</cp:coreProperties>
</file>