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13"/>
  </p:notesMasterIdLst>
  <p:sldIdLst>
    <p:sldId id="372" r:id="rId3"/>
    <p:sldId id="373" r:id="rId4"/>
    <p:sldId id="257" r:id="rId5"/>
    <p:sldId id="368" r:id="rId6"/>
    <p:sldId id="369" r:id="rId7"/>
    <p:sldId id="371" r:id="rId8"/>
    <p:sldId id="370" r:id="rId9"/>
    <p:sldId id="361" r:id="rId10"/>
    <p:sldId id="366" r:id="rId11"/>
    <p:sldId id="36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45" autoAdjust="0"/>
    <p:restoredTop sz="94660"/>
  </p:normalViewPr>
  <p:slideViewPr>
    <p:cSldViewPr snapToGrid="0">
      <p:cViewPr varScale="1">
        <p:scale>
          <a:sx n="99" d="100"/>
          <a:sy n="99" d="100"/>
        </p:scale>
        <p:origin x="86"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339545-0502-4DD8-9FCB-A0E34AFFD7ED}" type="datetimeFigureOut">
              <a:rPr lang="en-US" smtClean="0"/>
              <a:t>30/9/2021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108301-C481-47A8-A1B8-D622025F6CA9}" type="slidenum">
              <a:rPr lang="en-US" smtClean="0"/>
              <a:t>‹#›</a:t>
            </a:fld>
            <a:endParaRPr lang="en-US"/>
          </a:p>
        </p:txBody>
      </p:sp>
    </p:spTree>
    <p:extLst>
      <p:ext uri="{BB962C8B-B14F-4D97-AF65-F5344CB8AC3E}">
        <p14:creationId xmlns:p14="http://schemas.microsoft.com/office/powerpoint/2010/main" val="3402334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60094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8329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3775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5279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62627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2021/9/30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1980936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2021/9/30</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122133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2021/9/30</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1523230"/>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941621957"/>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302088"/>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6C7EF1-2138-41C6-8730-10D6E11882D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FC09F9C-4D2D-4822-AA68-23E2F09723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9A7B02E1-6600-4516-8212-8E38AFE89040}"/>
              </a:ext>
            </a:extLst>
          </p:cNvPr>
          <p:cNvSpPr>
            <a:spLocks noGrp="1"/>
          </p:cNvSpPr>
          <p:nvPr>
            <p:ph type="dt" sz="half" idx="10"/>
          </p:nvPr>
        </p:nvSpPr>
        <p:spPr/>
        <p:txBody>
          <a:bodyPr/>
          <a:lstStyle/>
          <a:p>
            <a:fld id="{EC85BF49-3D7A-4F43-BA91-D003E0AEA55D}" type="datetimeFigureOut">
              <a:rPr lang="zh-CN" altLang="en-US" smtClean="0"/>
              <a:t>2021/9/30</a:t>
            </a:fld>
            <a:endParaRPr lang="zh-CN" altLang="en-US"/>
          </a:p>
        </p:txBody>
      </p:sp>
      <p:sp>
        <p:nvSpPr>
          <p:cNvPr id="5" name="页脚占位符 4">
            <a:extLst>
              <a:ext uri="{FF2B5EF4-FFF2-40B4-BE49-F238E27FC236}">
                <a16:creationId xmlns:a16="http://schemas.microsoft.com/office/drawing/2014/main" id="{7F0340C5-7E3A-4D5C-B2CA-166D21090A9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70C5C68-E650-4A3A-BC49-A01CB023D84F}"/>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pic>
        <p:nvPicPr>
          <p:cNvPr id="7" name="图片 6" descr="图片包含 事情&#10;&#10;已生成极高可信度的说明">
            <a:extLst>
              <a:ext uri="{FF2B5EF4-FFF2-40B4-BE49-F238E27FC236}">
                <a16:creationId xmlns:a16="http://schemas.microsoft.com/office/drawing/2014/main" id="{0FB86466-89CD-4F69-84E4-5313C587DB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8" name="TextBox 7">
            <a:extLst>
              <a:ext uri="{FF2B5EF4-FFF2-40B4-BE49-F238E27FC236}">
                <a16:creationId xmlns:a16="http://schemas.microsoft.com/office/drawing/2014/main" id="{AA51F90C-6016-44EB-A808-D33C407AC92F}"/>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797684130"/>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AAE625-CCE1-44F6-895D-5AF7016B33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FA83C3F-BA58-4315-BFDF-E60BCC01F28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20B4E28-BD5D-4F3F-B69C-DBAEC1F2194F}"/>
              </a:ext>
            </a:extLst>
          </p:cNvPr>
          <p:cNvSpPr>
            <a:spLocks noGrp="1"/>
          </p:cNvSpPr>
          <p:nvPr>
            <p:ph type="dt" sz="half" idx="10"/>
          </p:nvPr>
        </p:nvSpPr>
        <p:spPr/>
        <p:txBody>
          <a:bodyPr/>
          <a:lstStyle/>
          <a:p>
            <a:fld id="{EC85BF49-3D7A-4F43-BA91-D003E0AEA55D}" type="datetimeFigureOut">
              <a:rPr lang="zh-CN" altLang="en-US" smtClean="0"/>
              <a:t>2021/9/30</a:t>
            </a:fld>
            <a:endParaRPr lang="zh-CN" altLang="en-US"/>
          </a:p>
        </p:txBody>
      </p:sp>
      <p:sp>
        <p:nvSpPr>
          <p:cNvPr id="5" name="页脚占位符 4">
            <a:extLst>
              <a:ext uri="{FF2B5EF4-FFF2-40B4-BE49-F238E27FC236}">
                <a16:creationId xmlns:a16="http://schemas.microsoft.com/office/drawing/2014/main" id="{9C625689-122D-4A42-93C0-0286D12F7C1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84B6780-D01C-4C9C-B42E-7A4F26B8D02C}"/>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3187315"/>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C29D3C-433F-4A63-8FF5-36EE97F0E3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08A0D82-1BDE-4956-BBE7-876EF4C9C3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3A7D608-4FD4-4089-A182-A5B58F7492D3}"/>
              </a:ext>
            </a:extLst>
          </p:cNvPr>
          <p:cNvSpPr>
            <a:spLocks noGrp="1"/>
          </p:cNvSpPr>
          <p:nvPr>
            <p:ph type="dt" sz="half" idx="10"/>
          </p:nvPr>
        </p:nvSpPr>
        <p:spPr/>
        <p:txBody>
          <a:bodyPr/>
          <a:lstStyle/>
          <a:p>
            <a:fld id="{EC85BF49-3D7A-4F43-BA91-D003E0AEA55D}" type="datetimeFigureOut">
              <a:rPr lang="zh-CN" altLang="en-US" smtClean="0"/>
              <a:t>2021/9/30</a:t>
            </a:fld>
            <a:endParaRPr lang="zh-CN" altLang="en-US"/>
          </a:p>
        </p:txBody>
      </p:sp>
      <p:sp>
        <p:nvSpPr>
          <p:cNvPr id="5" name="页脚占位符 4">
            <a:extLst>
              <a:ext uri="{FF2B5EF4-FFF2-40B4-BE49-F238E27FC236}">
                <a16:creationId xmlns:a16="http://schemas.microsoft.com/office/drawing/2014/main" id="{4202FDCD-14CB-478B-AB8C-D7E3D4A39A2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7912418-15EB-4B02-B1ED-DF9966177A36}"/>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415990949"/>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903029-121E-4745-8C82-783089C8CF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F77133-A399-4B32-9027-6824172CEBE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5C523C-3916-46C6-ABCB-8B86E01D650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42F8245-7E0D-4F5C-BBD9-5BB4B79A74E3}"/>
              </a:ext>
            </a:extLst>
          </p:cNvPr>
          <p:cNvSpPr>
            <a:spLocks noGrp="1"/>
          </p:cNvSpPr>
          <p:nvPr>
            <p:ph type="dt" sz="half" idx="10"/>
          </p:nvPr>
        </p:nvSpPr>
        <p:spPr/>
        <p:txBody>
          <a:bodyPr/>
          <a:lstStyle/>
          <a:p>
            <a:fld id="{EC85BF49-3D7A-4F43-BA91-D003E0AEA55D}" type="datetimeFigureOut">
              <a:rPr lang="zh-CN" altLang="en-US" smtClean="0"/>
              <a:t>2021/9/30</a:t>
            </a:fld>
            <a:endParaRPr lang="zh-CN" altLang="en-US"/>
          </a:p>
        </p:txBody>
      </p:sp>
      <p:sp>
        <p:nvSpPr>
          <p:cNvPr id="6" name="页脚占位符 5">
            <a:extLst>
              <a:ext uri="{FF2B5EF4-FFF2-40B4-BE49-F238E27FC236}">
                <a16:creationId xmlns:a16="http://schemas.microsoft.com/office/drawing/2014/main" id="{A405755D-B8AB-449D-BBC4-48ACBBB5137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CEEE41F-5F54-4C73-80D9-78344F9BA7CE}"/>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243604118"/>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1" name="矩形 10"/>
          <p:cNvSpPr/>
          <p:nvPr userDrawn="1"/>
        </p:nvSpPr>
        <p:spPr>
          <a:xfrm>
            <a:off x="8325228" y="3859375"/>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
        <p:nvSpPr>
          <p:cNvPr id="2" name="标题 1">
            <a:extLst>
              <a:ext uri="{FF2B5EF4-FFF2-40B4-BE49-F238E27FC236}">
                <a16:creationId xmlns:a16="http://schemas.microsoft.com/office/drawing/2014/main" id="{429F8BAA-8A45-4805-B80A-07C8740E2E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67A0A44-AB43-4C74-A603-D8119FB27E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0C131986-E042-4909-B443-8AD60B39F20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7A9DF9E6-93A8-41DA-9AFE-F1AD163BAE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A105C94-063B-410A-9E78-B933C70542C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32ED612-40B6-40D5-9AB6-A5756E735A04}"/>
              </a:ext>
            </a:extLst>
          </p:cNvPr>
          <p:cNvSpPr>
            <a:spLocks noGrp="1"/>
          </p:cNvSpPr>
          <p:nvPr>
            <p:ph type="dt" sz="half" idx="10"/>
          </p:nvPr>
        </p:nvSpPr>
        <p:spPr/>
        <p:txBody>
          <a:bodyPr/>
          <a:lstStyle/>
          <a:p>
            <a:fld id="{EC85BF49-3D7A-4F43-BA91-D003E0AEA55D}" type="datetimeFigureOut">
              <a:rPr lang="zh-CN" altLang="en-US" smtClean="0"/>
              <a:t>2021/9/30</a:t>
            </a:fld>
            <a:endParaRPr lang="zh-CN" altLang="en-US"/>
          </a:p>
        </p:txBody>
      </p:sp>
      <p:sp>
        <p:nvSpPr>
          <p:cNvPr id="8" name="页脚占位符 7">
            <a:extLst>
              <a:ext uri="{FF2B5EF4-FFF2-40B4-BE49-F238E27FC236}">
                <a16:creationId xmlns:a16="http://schemas.microsoft.com/office/drawing/2014/main" id="{2F0CBC1E-B6EE-4097-952D-830B41F13F5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58DC997-89AA-47B6-AC9E-9DABE64D8C93}"/>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020914713"/>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1FA586-1609-48FE-8744-41F3E00127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E871FBC-BFBC-4554-93E0-667EBD3B7D36}"/>
              </a:ext>
            </a:extLst>
          </p:cNvPr>
          <p:cNvSpPr>
            <a:spLocks noGrp="1"/>
          </p:cNvSpPr>
          <p:nvPr>
            <p:ph type="dt" sz="half" idx="10"/>
          </p:nvPr>
        </p:nvSpPr>
        <p:spPr/>
        <p:txBody>
          <a:bodyPr/>
          <a:lstStyle/>
          <a:p>
            <a:fld id="{EC85BF49-3D7A-4F43-BA91-D003E0AEA55D}" type="datetimeFigureOut">
              <a:rPr lang="zh-CN" altLang="en-US" smtClean="0"/>
              <a:t>2021/9/30</a:t>
            </a:fld>
            <a:endParaRPr lang="zh-CN" altLang="en-US"/>
          </a:p>
        </p:txBody>
      </p:sp>
      <p:sp>
        <p:nvSpPr>
          <p:cNvPr id="4" name="页脚占位符 3">
            <a:extLst>
              <a:ext uri="{FF2B5EF4-FFF2-40B4-BE49-F238E27FC236}">
                <a16:creationId xmlns:a16="http://schemas.microsoft.com/office/drawing/2014/main" id="{9E473339-3CF2-40AF-A7A8-247F02DFDF1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B04E57B-F9FF-4C6E-BAB0-34397F82D461}"/>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868352836"/>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2021/9/30</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44572304"/>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12E0898-CC0E-4ABE-B003-4FEE96EA1445}"/>
              </a:ext>
            </a:extLst>
          </p:cNvPr>
          <p:cNvSpPr>
            <a:spLocks noGrp="1"/>
          </p:cNvSpPr>
          <p:nvPr>
            <p:ph type="dt" sz="half" idx="10"/>
          </p:nvPr>
        </p:nvSpPr>
        <p:spPr/>
        <p:txBody>
          <a:bodyPr/>
          <a:lstStyle/>
          <a:p>
            <a:fld id="{EC85BF49-3D7A-4F43-BA91-D003E0AEA55D}" type="datetimeFigureOut">
              <a:rPr lang="zh-CN" altLang="en-US" smtClean="0"/>
              <a:t>2021/9/30</a:t>
            </a:fld>
            <a:endParaRPr lang="zh-CN" altLang="en-US"/>
          </a:p>
        </p:txBody>
      </p:sp>
      <p:sp>
        <p:nvSpPr>
          <p:cNvPr id="3" name="页脚占位符 2">
            <a:extLst>
              <a:ext uri="{FF2B5EF4-FFF2-40B4-BE49-F238E27FC236}">
                <a16:creationId xmlns:a16="http://schemas.microsoft.com/office/drawing/2014/main" id="{E871EC42-DDD9-4E80-962A-12A36157D28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D90195A-C088-4DD2-8AB6-D519D23F9AF8}"/>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259552080"/>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16A4D5-F43F-400E-A3BA-C864372902C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3176F08-C64D-4AE4-A92E-DCDB93255C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893A0-6D7A-455F-A082-735E6D3BF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EA7E056-9362-4F22-8D6D-10BDC1AF7FDF}"/>
              </a:ext>
            </a:extLst>
          </p:cNvPr>
          <p:cNvSpPr>
            <a:spLocks noGrp="1"/>
          </p:cNvSpPr>
          <p:nvPr>
            <p:ph type="dt" sz="half" idx="10"/>
          </p:nvPr>
        </p:nvSpPr>
        <p:spPr/>
        <p:txBody>
          <a:bodyPr/>
          <a:lstStyle/>
          <a:p>
            <a:fld id="{EC85BF49-3D7A-4F43-BA91-D003E0AEA55D}" type="datetimeFigureOut">
              <a:rPr lang="zh-CN" altLang="en-US" smtClean="0"/>
              <a:t>2021/9/30</a:t>
            </a:fld>
            <a:endParaRPr lang="zh-CN" altLang="en-US"/>
          </a:p>
        </p:txBody>
      </p:sp>
      <p:sp>
        <p:nvSpPr>
          <p:cNvPr id="6" name="页脚占位符 5">
            <a:extLst>
              <a:ext uri="{FF2B5EF4-FFF2-40B4-BE49-F238E27FC236}">
                <a16:creationId xmlns:a16="http://schemas.microsoft.com/office/drawing/2014/main" id="{F66B34AC-86F1-4527-BC19-2D1D6946B1D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087EF4C-F50A-47A3-99CE-F21E902F3FFA}"/>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638786474"/>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BC4ECF-4A3A-401C-B45E-6E90080F420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808DBD3-CE25-46F2-9048-9D52CF27A3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8123A1B-70F0-41D6-AD47-2C30B02C89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FF92FBC-7EA5-4037-AA89-0B55AEB591F0}"/>
              </a:ext>
            </a:extLst>
          </p:cNvPr>
          <p:cNvSpPr>
            <a:spLocks noGrp="1"/>
          </p:cNvSpPr>
          <p:nvPr>
            <p:ph type="dt" sz="half" idx="10"/>
          </p:nvPr>
        </p:nvSpPr>
        <p:spPr/>
        <p:txBody>
          <a:bodyPr/>
          <a:lstStyle/>
          <a:p>
            <a:fld id="{EC85BF49-3D7A-4F43-BA91-D003E0AEA55D}" type="datetimeFigureOut">
              <a:rPr lang="zh-CN" altLang="en-US" smtClean="0"/>
              <a:t>2021/9/30</a:t>
            </a:fld>
            <a:endParaRPr lang="zh-CN" altLang="en-US"/>
          </a:p>
        </p:txBody>
      </p:sp>
      <p:sp>
        <p:nvSpPr>
          <p:cNvPr id="6" name="页脚占位符 5">
            <a:extLst>
              <a:ext uri="{FF2B5EF4-FFF2-40B4-BE49-F238E27FC236}">
                <a16:creationId xmlns:a16="http://schemas.microsoft.com/office/drawing/2014/main" id="{27014370-AECC-4117-9CA7-767F6D74C14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AC8CD34-3386-4ABE-83B9-CA0B7FA26A9D}"/>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367458665"/>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B18831-B750-4360-8DD2-D2C4F0FDE9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87CC73-9300-42A2-B611-9A0DEE8ED5B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D4BC5E6-9192-456B-BB7A-D6FCDC667613}"/>
              </a:ext>
            </a:extLst>
          </p:cNvPr>
          <p:cNvSpPr>
            <a:spLocks noGrp="1"/>
          </p:cNvSpPr>
          <p:nvPr>
            <p:ph type="dt" sz="half" idx="10"/>
          </p:nvPr>
        </p:nvSpPr>
        <p:spPr/>
        <p:txBody>
          <a:bodyPr/>
          <a:lstStyle/>
          <a:p>
            <a:fld id="{EC85BF49-3D7A-4F43-BA91-D003E0AEA55D}" type="datetimeFigureOut">
              <a:rPr lang="zh-CN" altLang="en-US" smtClean="0"/>
              <a:t>2021/9/30</a:t>
            </a:fld>
            <a:endParaRPr lang="zh-CN" altLang="en-US"/>
          </a:p>
        </p:txBody>
      </p:sp>
      <p:sp>
        <p:nvSpPr>
          <p:cNvPr id="5" name="页脚占位符 4">
            <a:extLst>
              <a:ext uri="{FF2B5EF4-FFF2-40B4-BE49-F238E27FC236}">
                <a16:creationId xmlns:a16="http://schemas.microsoft.com/office/drawing/2014/main" id="{E4B14153-CF16-46D5-8523-7C66A7EEDE3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3756B3A-E31B-44BC-A357-73F5EDCEF2F8}"/>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949241038"/>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2899807-5192-4098-BAED-6D1B73B393D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3B7437E-317E-4E72-BD0F-96424D7DEEA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E6BD8EA-D110-4D30-A546-FFE20E67EB66}"/>
              </a:ext>
            </a:extLst>
          </p:cNvPr>
          <p:cNvSpPr>
            <a:spLocks noGrp="1"/>
          </p:cNvSpPr>
          <p:nvPr>
            <p:ph type="dt" sz="half" idx="10"/>
          </p:nvPr>
        </p:nvSpPr>
        <p:spPr/>
        <p:txBody>
          <a:bodyPr/>
          <a:lstStyle/>
          <a:p>
            <a:fld id="{EC85BF49-3D7A-4F43-BA91-D003E0AEA55D}" type="datetimeFigureOut">
              <a:rPr lang="zh-CN" altLang="en-US" smtClean="0"/>
              <a:t>2021/9/30</a:t>
            </a:fld>
            <a:endParaRPr lang="zh-CN" altLang="en-US"/>
          </a:p>
        </p:txBody>
      </p:sp>
      <p:sp>
        <p:nvSpPr>
          <p:cNvPr id="5" name="页脚占位符 4">
            <a:extLst>
              <a:ext uri="{FF2B5EF4-FFF2-40B4-BE49-F238E27FC236}">
                <a16:creationId xmlns:a16="http://schemas.microsoft.com/office/drawing/2014/main" id="{96A127AD-6044-4EBB-A42A-1074843A5D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489A9E2-4B2F-4974-B7DA-3836DA7911FA}"/>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014645295"/>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2021/9/30</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34995323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2021/9/30</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3586447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2021/9/30</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21296943"/>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2021/9/30</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67849110"/>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2021/9/30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67998003"/>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2021/9/30</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6375869"/>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2021/9/30</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8524159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2021/9/30</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740473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3B18FF4-15B0-4A0F-A408-29575D30AE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DAFFAF94-3EC8-417C-A78B-9C2E4C069A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C2BF2CF7-FD2F-42F4-95D0-B1D7BD179D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EC85BF49-3D7A-4F43-BA91-D003E0AEA55D}" type="datetimeFigureOut">
              <a:rPr lang="zh-CN" altLang="en-US" smtClean="0"/>
              <a:pPr/>
              <a:t>2021/9/30</a:t>
            </a:fld>
            <a:endParaRPr lang="zh-CN" altLang="en-US" dirty="0"/>
          </a:p>
        </p:txBody>
      </p:sp>
      <p:sp>
        <p:nvSpPr>
          <p:cNvPr id="5" name="页脚占位符 4">
            <a:extLst>
              <a:ext uri="{FF2B5EF4-FFF2-40B4-BE49-F238E27FC236}">
                <a16:creationId xmlns:a16="http://schemas.microsoft.com/office/drawing/2014/main" id="{520F1565-20E8-4745-8FF2-10D53A944E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a:extLst>
              <a:ext uri="{FF2B5EF4-FFF2-40B4-BE49-F238E27FC236}">
                <a16:creationId xmlns:a16="http://schemas.microsoft.com/office/drawing/2014/main" id="{8D337385-E146-4D8D-9D11-BCA989E8F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F23BD8DC-39EC-4016-A177-D6AECE158338}" type="slidenum">
              <a:rPr lang="zh-CN" altLang="en-US" smtClean="0"/>
              <a:pPr/>
              <a:t>‹#›</a:t>
            </a:fld>
            <a:endParaRPr lang="zh-CN" altLang="en-US" dirty="0"/>
          </a:p>
        </p:txBody>
      </p:sp>
    </p:spTree>
    <p:extLst>
      <p:ext uri="{BB962C8B-B14F-4D97-AF65-F5344CB8AC3E}">
        <p14:creationId xmlns:p14="http://schemas.microsoft.com/office/powerpoint/2010/main" val="202858948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3.xml"/><Relationship Id="rId7" Type="http://schemas.openxmlformats.org/officeDocument/2006/relationships/image" Target="../media/image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5.xml"/><Relationship Id="rId4" Type="http://schemas.openxmlformats.org/officeDocument/2006/relationships/tags" Target="../tags/tag4.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7.xml"/><Relationship Id="rId7" Type="http://schemas.openxmlformats.org/officeDocument/2006/relationships/image" Target="../media/image5.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notesSlide" Target="../notesSlides/notesSlide3.xml"/><Relationship Id="rId5" Type="http://schemas.openxmlformats.org/officeDocument/2006/relationships/slideLayout" Target="../slideLayouts/slideLayout15.xml"/><Relationship Id="rId4" Type="http://schemas.openxmlformats.org/officeDocument/2006/relationships/tags" Target="../tags/tag8.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图片 13" descr="图片包含 轮子&#10;&#10;已生成高可信度的说明">
            <a:extLst>
              <a:ext uri="{FF2B5EF4-FFF2-40B4-BE49-F238E27FC236}">
                <a16:creationId xmlns:a16="http://schemas.microsoft.com/office/drawing/2014/main" id="{D503F71A-BC92-416A-840E-AB61F69DA1E0}"/>
              </a:ext>
            </a:extLst>
          </p:cNvPr>
          <p:cNvPicPr>
            <a:picLocks noChangeAspect="1"/>
          </p:cNvPicPr>
          <p:nvPr>
            <p:custDataLst>
              <p:tags r:id="rId1"/>
            </p:custDataLst>
          </p:nvPr>
        </p:nvPicPr>
        <p:blipFill>
          <a:blip r:embed="rId7">
            <a:extLst>
              <a:ext uri="{28A0092B-C50C-407E-A947-70E740481C1C}">
                <a14:useLocalDpi xmlns:a14="http://schemas.microsoft.com/office/drawing/2010/main"/>
              </a:ext>
            </a:extLst>
          </a:blip>
          <a:stretch>
            <a:fillRect/>
          </a:stretch>
        </p:blipFill>
        <p:spPr>
          <a:xfrm>
            <a:off x="963079" y="465193"/>
            <a:ext cx="7204193" cy="1757120"/>
          </a:xfrm>
          <a:prstGeom prst="rect">
            <a:avLst/>
          </a:prstGeom>
        </p:spPr>
      </p:pic>
      <p:pic>
        <p:nvPicPr>
          <p:cNvPr id="7" name="PA_图片 6">
            <a:extLst>
              <a:ext uri="{FF2B5EF4-FFF2-40B4-BE49-F238E27FC236}">
                <a16:creationId xmlns:a16="http://schemas.microsoft.com/office/drawing/2014/main" id="{444D52FE-8165-4300-A967-CA134A5378D6}"/>
              </a:ext>
            </a:extLst>
          </p:cNvPr>
          <p:cNvPicPr>
            <a:picLocks noChangeAspect="1"/>
          </p:cNvPicPr>
          <p:nvPr>
            <p:custDataLst>
              <p:tags r:id="rId2"/>
            </p:custDataLst>
          </p:nvPr>
        </p:nvPicPr>
        <p:blipFill>
          <a:blip r:embed="rId8">
            <a:extLst>
              <a:ext uri="{28A0092B-C50C-407E-A947-70E740481C1C}">
                <a14:useLocalDpi xmlns:a14="http://schemas.microsoft.com/office/drawing/2010/main"/>
              </a:ext>
            </a:extLst>
          </a:blip>
          <a:stretch>
            <a:fillRect/>
          </a:stretch>
        </p:blipFill>
        <p:spPr>
          <a:xfrm>
            <a:off x="323170" y="690109"/>
            <a:ext cx="8410575" cy="5419725"/>
          </a:xfrm>
          <a:prstGeom prst="rect">
            <a:avLst/>
          </a:prstGeom>
        </p:spPr>
      </p:pic>
      <p:sp>
        <p:nvSpPr>
          <p:cNvPr id="8" name="PA_文本框 9">
            <a:extLst>
              <a:ext uri="{FF2B5EF4-FFF2-40B4-BE49-F238E27FC236}">
                <a16:creationId xmlns:a16="http://schemas.microsoft.com/office/drawing/2014/main" id="{A77DE055-20FC-46C4-BA35-162A84AC7BBF}"/>
              </a:ext>
            </a:extLst>
          </p:cNvPr>
          <p:cNvSpPr txBox="1"/>
          <p:nvPr>
            <p:custDataLst>
              <p:tags r:id="rId3"/>
            </p:custDataLst>
          </p:nvPr>
        </p:nvSpPr>
        <p:spPr>
          <a:xfrm>
            <a:off x="1846557" y="2573560"/>
            <a:ext cx="516883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Khởi</a:t>
            </a:r>
            <a:r>
              <a:rPr kumimoji="0" lang="en-US" altLang="zh-CN" sz="5400" b="1" i="0" u="none" strike="noStrike" kern="1200" cap="none" spc="0" normalizeH="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rPr>
              <a:t> </a:t>
            </a:r>
            <a:r>
              <a:rPr kumimoji="0" lang="en-US" altLang="zh-CN" sz="5400" b="1" i="0" u="none" strike="noStrike" kern="1200" cap="none" spc="0" normalizeH="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động</a:t>
            </a:r>
            <a:endParaRPr kumimoji="0" lang="zh-CN" altLang="en-US"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endParaRPr>
          </a:p>
        </p:txBody>
      </p:sp>
      <p:pic>
        <p:nvPicPr>
          <p:cNvPr id="11" name="PA_图片 7">
            <a:extLst>
              <a:ext uri="{FF2B5EF4-FFF2-40B4-BE49-F238E27FC236}">
                <a16:creationId xmlns:a16="http://schemas.microsoft.com/office/drawing/2014/main" id="{EAC6A015-BDF6-4D4D-A23E-6E68F30F2A39}"/>
              </a:ext>
            </a:extLst>
          </p:cNvPr>
          <p:cNvPicPr>
            <a:picLocks noChangeAspect="1"/>
          </p:cNvPicPr>
          <p:nvPr>
            <p:custDataLst>
              <p:tags r:id="rId4"/>
            </p:custDataLst>
          </p:nvPr>
        </p:nvPicPr>
        <p:blipFill>
          <a:blip r:embed="rId9" cstate="screen">
            <a:extLst>
              <a:ext uri="{28A0092B-C50C-407E-A947-70E740481C1C}">
                <a14:useLocalDpi xmlns:a14="http://schemas.microsoft.com/office/drawing/2010/main"/>
              </a:ext>
            </a:extLst>
          </a:blip>
          <a:stretch>
            <a:fillRect/>
          </a:stretch>
        </p:blipFill>
        <p:spPr>
          <a:xfrm>
            <a:off x="6926615" y="1041356"/>
            <a:ext cx="5818605" cy="5518590"/>
          </a:xfrm>
          <a:prstGeom prst="rect">
            <a:avLst/>
          </a:prstGeom>
        </p:spPr>
      </p:pic>
    </p:spTree>
    <p:extLst>
      <p:ext uri="{BB962C8B-B14F-4D97-AF65-F5344CB8AC3E}">
        <p14:creationId xmlns:p14="http://schemas.microsoft.com/office/powerpoint/2010/main" val="20362093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1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2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2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49BC14-F1C4-4295-BEC7-7F47C38864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龚芝怡 - 卓别林">
            <a:hlinkClick r:id="" action="ppaction://media"/>
            <a:extLst>
              <a:ext uri="{FF2B5EF4-FFF2-40B4-BE49-F238E27FC236}">
                <a16:creationId xmlns:a16="http://schemas.microsoft.com/office/drawing/2014/main" id="{9AF2E990-8637-4BC3-B373-6E69B81EAB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113" y="-1600200"/>
            <a:ext cx="609600" cy="609600"/>
          </a:xfrm>
          <a:prstGeom prst="rect">
            <a:avLst/>
          </a:prstGeom>
        </p:spPr>
      </p:pic>
      <p:sp>
        <p:nvSpPr>
          <p:cNvPr id="2" name="TextBox 1">
            <a:extLst>
              <a:ext uri="{FF2B5EF4-FFF2-40B4-BE49-F238E27FC236}">
                <a16:creationId xmlns:a16="http://schemas.microsoft.com/office/drawing/2014/main" id="{D500A281-74B2-40ED-953B-2706DC483A72}"/>
              </a:ext>
            </a:extLst>
          </p:cNvPr>
          <p:cNvSpPr txBox="1"/>
          <p:nvPr/>
        </p:nvSpPr>
        <p:spPr>
          <a:xfrm>
            <a:off x="2947386" y="1935332"/>
            <a:ext cx="656059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nhà</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a:t>
            </a:r>
            <a:r>
              <a:rPr kumimoji="0" 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ìm đọc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sz="4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viết</a:t>
            </a:r>
            <a:r>
              <a:rPr kumimoji="0" lang="en-US" sz="4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r>
              <a:rPr kumimoji="0" lang="en-US" sz="4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hoạt</a:t>
            </a:r>
            <a:r>
              <a:rPr kumimoji="0" lang="en-US" sz="4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động</a:t>
            </a:r>
            <a:r>
              <a:rPr kumimoji="0" lang="en-US" sz="4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thể</a:t>
            </a:r>
            <a:r>
              <a:rPr kumimoji="0" lang="en-US" sz="4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thao</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421829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ổng Dám Đâu  Nhạc Thiếu Nhi Cho Bé  Music For Kid  NhacPro Kids_v720P">
            <a:hlinkClick r:id="" action="ppaction://media"/>
            <a:extLst>
              <a:ext uri="{FF2B5EF4-FFF2-40B4-BE49-F238E27FC236}">
                <a16:creationId xmlns:a16="http://schemas.microsoft.com/office/drawing/2014/main" id="{4B41A045-C96F-4F13-8CDF-BB034CD1DCA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0090" y="180050"/>
            <a:ext cx="11551820" cy="6497899"/>
          </a:xfrm>
          <a:prstGeom prst="rect">
            <a:avLst/>
          </a:prstGeom>
        </p:spPr>
      </p:pic>
    </p:spTree>
    <p:extLst>
      <p:ext uri="{BB962C8B-B14F-4D97-AF65-F5344CB8AC3E}">
        <p14:creationId xmlns:p14="http://schemas.microsoft.com/office/powerpoint/2010/main" val="37291470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5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49BC14-F1C4-4295-BEC7-7F47C38864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龚芝怡 - 卓别林">
            <a:hlinkClick r:id="" action="ppaction://media"/>
            <a:extLst>
              <a:ext uri="{FF2B5EF4-FFF2-40B4-BE49-F238E27FC236}">
                <a16:creationId xmlns:a16="http://schemas.microsoft.com/office/drawing/2014/main" id="{9AF2E990-8637-4BC3-B373-6E69B81EAB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113" y="-1600200"/>
            <a:ext cx="609600" cy="609600"/>
          </a:xfrm>
          <a:prstGeom prst="rect">
            <a:avLst/>
          </a:prstGeom>
        </p:spPr>
      </p:pic>
      <p:sp>
        <p:nvSpPr>
          <p:cNvPr id="2" name="TextBox 1">
            <a:extLst>
              <a:ext uri="{FF2B5EF4-FFF2-40B4-BE49-F238E27FC236}">
                <a16:creationId xmlns:a16="http://schemas.microsoft.com/office/drawing/2014/main" id="{D500A281-74B2-40ED-953B-2706DC483A72}"/>
              </a:ext>
            </a:extLst>
          </p:cNvPr>
          <p:cNvSpPr txBox="1"/>
          <p:nvPr/>
        </p:nvSpPr>
        <p:spPr>
          <a:xfrm>
            <a:off x="2947386" y="1935332"/>
            <a:ext cx="656059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Luyện</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viết</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đoạn</a:t>
            </a:r>
            <a:endPar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Tiết</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5)</a:t>
            </a:r>
          </a:p>
        </p:txBody>
      </p:sp>
    </p:spTree>
    <p:extLst>
      <p:ext uri="{BB962C8B-B14F-4D97-AF65-F5344CB8AC3E}">
        <p14:creationId xmlns:p14="http://schemas.microsoft.com/office/powerpoint/2010/main" val="39917804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8" repeatCount="indefinite" fill="remove" display="0">
                  <p:stCondLst>
                    <p:cond delay="indefinite"/>
                  </p:stCondLst>
                  <p:endCondLst>
                    <p:cond evt="onStopAudio" delay="0">
                      <p:tgtEl>
                        <p:sldTgt/>
                      </p:tgtEl>
                    </p:cond>
                  </p:endCondLst>
                </p:cTn>
                <p:tgtEl>
                  <p:spTgt spid="1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0B800DD-AFA1-4BEE-8AC7-91C3C5533785}"/>
              </a:ext>
            </a:extLst>
          </p:cNvPr>
          <p:cNvSpPr txBox="1"/>
          <p:nvPr/>
        </p:nvSpPr>
        <p:spPr>
          <a:xfrm>
            <a:off x="1278384" y="456499"/>
            <a:ext cx="9466555" cy="568938"/>
          </a:xfrm>
          <a:prstGeom prst="rect">
            <a:avLst/>
          </a:prstGeom>
          <a:noFill/>
        </p:spPr>
        <p:txBody>
          <a:bodyPr wrap="square" rtlCol="0">
            <a:spAutoFit/>
          </a:bodyPr>
          <a:lstStyle/>
          <a:p>
            <a:pPr marL="0" marR="0" lvl="0" indent="0" algn="l" defTabSz="1219170" rtl="0" eaLnBrk="1" fontAlgn="auto" latinLnBrk="0" hangingPunct="1">
              <a:lnSpc>
                <a:spcPts val="4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vi-VN" sz="28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Nói về một hoạt động của các bạn nhỏ trong tranh.</a:t>
            </a:r>
            <a:endParaRPr kumimoji="0" lang="en-US" sz="28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TextBox 6">
            <a:extLst>
              <a:ext uri="{FF2B5EF4-FFF2-40B4-BE49-F238E27FC236}">
                <a16:creationId xmlns:a16="http://schemas.microsoft.com/office/drawing/2014/main" id="{D6E1D21D-3D96-4125-830B-AE5F318738FC}"/>
              </a:ext>
            </a:extLst>
          </p:cNvPr>
          <p:cNvSpPr txBox="1"/>
          <p:nvPr/>
        </p:nvSpPr>
        <p:spPr>
          <a:xfrm>
            <a:off x="1523574" y="1154660"/>
            <a:ext cx="9960745" cy="2435860"/>
          </a:xfrm>
          <a:prstGeom prst="rect">
            <a:avLst/>
          </a:prstGeom>
          <a:noFill/>
        </p:spPr>
        <p:txBody>
          <a:bodyPr wrap="square" rtlCol="0">
            <a:spAutoFit/>
          </a:bodyPr>
          <a:lstStyle/>
          <a:p>
            <a:pPr marL="0" marR="0" lvl="0" indent="0" algn="just" defTabSz="1219170" rtl="0" eaLnBrk="1" fontAlgn="auto" latinLnBrk="0" hangingPunct="1">
              <a:lnSpc>
                <a:spcPct val="13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G:</a:t>
            </a:r>
          </a:p>
          <a:p>
            <a:pPr marL="380990" marR="0" lvl="0" indent="-380990" algn="just" defTabSz="1219170" rtl="0" eaLnBrk="1" fontAlgn="auto" latinLnBrk="0" hangingPunct="1">
              <a:lnSpc>
                <a:spcPct val="130000"/>
              </a:lnSpc>
              <a:spcBef>
                <a:spcPts val="0"/>
              </a:spcBef>
              <a:spcAft>
                <a:spcPts val="0"/>
              </a:spcAft>
              <a:buClr>
                <a:srgbClr val="000000"/>
              </a:buClr>
              <a:buSzTx/>
              <a:buFontTx/>
              <a:buChar char="-"/>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Hoạt động các bạn tham gia là gì?</a:t>
            </a:r>
          </a:p>
          <a:p>
            <a:pPr marL="380990" marR="0" lvl="0" indent="-380990" algn="just" defTabSz="1219170" rtl="0" eaLnBrk="1" fontAlgn="auto" latinLnBrk="0" hangingPunct="1">
              <a:lnSpc>
                <a:spcPct val="130000"/>
              </a:lnSpc>
              <a:spcBef>
                <a:spcPts val="0"/>
              </a:spcBef>
              <a:spcAft>
                <a:spcPts val="0"/>
              </a:spcAft>
              <a:buClr>
                <a:srgbClr val="000000"/>
              </a:buClr>
              <a:buSzTx/>
              <a:buFontTx/>
              <a:buChar char="-"/>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Hoạt động đó cần mấy người?</a:t>
            </a:r>
          </a:p>
          <a:p>
            <a:pPr marL="380990" marR="0" lvl="0" indent="-380990" algn="just" defTabSz="1219170" rtl="0" eaLnBrk="1" fontAlgn="auto" latinLnBrk="0" hangingPunct="1">
              <a:lnSpc>
                <a:spcPct val="130000"/>
              </a:lnSpc>
              <a:spcBef>
                <a:spcPts val="0"/>
              </a:spcBef>
              <a:spcAft>
                <a:spcPts val="0"/>
              </a:spcAft>
              <a:buClr>
                <a:srgbClr val="000000"/>
              </a:buClr>
              <a:buSzTx/>
              <a:buFontTx/>
              <a:buChar char="-"/>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Dụng cụ để thực hiện hoạt động là gì?</a:t>
            </a:r>
          </a:p>
          <a:p>
            <a:pPr marL="380990" marR="0" lvl="0" indent="-380990" algn="just" defTabSz="1219170" rtl="0" eaLnBrk="1" fontAlgn="auto" latinLnBrk="0" hangingPunct="1">
              <a:lnSpc>
                <a:spcPct val="130000"/>
              </a:lnSpc>
              <a:spcBef>
                <a:spcPts val="0"/>
              </a:spcBef>
              <a:spcAft>
                <a:spcPts val="0"/>
              </a:spcAft>
              <a:buClr>
                <a:srgbClr val="000000"/>
              </a:buClr>
              <a:buSzTx/>
              <a:buFontTx/>
              <a:buChar char="-"/>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Em đoán xem các bạn cảm thấy thế nào khi tham gia hoạt động đó.</a:t>
            </a:r>
          </a:p>
        </p:txBody>
      </p:sp>
      <p:pic>
        <p:nvPicPr>
          <p:cNvPr id="8" name="Picture 7">
            <a:extLst>
              <a:ext uri="{FF2B5EF4-FFF2-40B4-BE49-F238E27FC236}">
                <a16:creationId xmlns:a16="http://schemas.microsoft.com/office/drawing/2014/main" id="{8CA39917-69EB-4323-99F0-73140EF16FE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880384" y="3719744"/>
            <a:ext cx="8093207" cy="2983671"/>
          </a:xfrm>
          <a:prstGeom prst="rect">
            <a:avLst/>
          </a:prstGeom>
        </p:spPr>
      </p:pic>
    </p:spTree>
    <p:extLst>
      <p:ext uri="{BB962C8B-B14F-4D97-AF65-F5344CB8AC3E}">
        <p14:creationId xmlns:p14="http://schemas.microsoft.com/office/powerpoint/2010/main" val="160703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fade">
                                      <p:cBhvr>
                                        <p:cTn id="3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图片 13" descr="图片包含 轮子&#10;&#10;已生成高可信度的说明">
            <a:extLst>
              <a:ext uri="{FF2B5EF4-FFF2-40B4-BE49-F238E27FC236}">
                <a16:creationId xmlns:a16="http://schemas.microsoft.com/office/drawing/2014/main" id="{D503F71A-BC92-416A-840E-AB61F69DA1E0}"/>
              </a:ext>
            </a:extLst>
          </p:cNvPr>
          <p:cNvPicPr>
            <a:picLocks noChangeAspect="1"/>
          </p:cNvPicPr>
          <p:nvPr>
            <p:custDataLst>
              <p:tags r:id="rId1"/>
            </p:custDataLst>
          </p:nvPr>
        </p:nvPicPr>
        <p:blipFill>
          <a:blip r:embed="rId7">
            <a:extLst>
              <a:ext uri="{28A0092B-C50C-407E-A947-70E740481C1C}">
                <a14:useLocalDpi xmlns:a14="http://schemas.microsoft.com/office/drawing/2010/main"/>
              </a:ext>
            </a:extLst>
          </a:blip>
          <a:stretch>
            <a:fillRect/>
          </a:stretch>
        </p:blipFill>
        <p:spPr>
          <a:xfrm>
            <a:off x="963079" y="465193"/>
            <a:ext cx="7204193" cy="1757120"/>
          </a:xfrm>
          <a:prstGeom prst="rect">
            <a:avLst/>
          </a:prstGeom>
        </p:spPr>
      </p:pic>
      <p:pic>
        <p:nvPicPr>
          <p:cNvPr id="7" name="PA_图片 6">
            <a:extLst>
              <a:ext uri="{FF2B5EF4-FFF2-40B4-BE49-F238E27FC236}">
                <a16:creationId xmlns:a16="http://schemas.microsoft.com/office/drawing/2014/main" id="{444D52FE-8165-4300-A967-CA134A5378D6}"/>
              </a:ext>
            </a:extLst>
          </p:cNvPr>
          <p:cNvPicPr>
            <a:picLocks noChangeAspect="1"/>
          </p:cNvPicPr>
          <p:nvPr>
            <p:custDataLst>
              <p:tags r:id="rId2"/>
            </p:custDataLst>
          </p:nvPr>
        </p:nvPicPr>
        <p:blipFill>
          <a:blip r:embed="rId8">
            <a:extLst>
              <a:ext uri="{28A0092B-C50C-407E-A947-70E740481C1C}">
                <a14:useLocalDpi xmlns:a14="http://schemas.microsoft.com/office/drawing/2010/main"/>
              </a:ext>
            </a:extLst>
          </a:blip>
          <a:stretch>
            <a:fillRect/>
          </a:stretch>
        </p:blipFill>
        <p:spPr>
          <a:xfrm>
            <a:off x="323170" y="690109"/>
            <a:ext cx="8410575" cy="5419725"/>
          </a:xfrm>
          <a:prstGeom prst="rect">
            <a:avLst/>
          </a:prstGeom>
        </p:spPr>
      </p:pic>
      <p:sp>
        <p:nvSpPr>
          <p:cNvPr id="8" name="PA_文本框 9">
            <a:extLst>
              <a:ext uri="{FF2B5EF4-FFF2-40B4-BE49-F238E27FC236}">
                <a16:creationId xmlns:a16="http://schemas.microsoft.com/office/drawing/2014/main" id="{A77DE055-20FC-46C4-BA35-162A84AC7BBF}"/>
              </a:ext>
            </a:extLst>
          </p:cNvPr>
          <p:cNvSpPr txBox="1"/>
          <p:nvPr>
            <p:custDataLst>
              <p:tags r:id="rId3"/>
            </p:custDataLst>
          </p:nvPr>
        </p:nvSpPr>
        <p:spPr>
          <a:xfrm>
            <a:off x="1846557" y="2573560"/>
            <a:ext cx="516883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Thảo</a:t>
            </a:r>
            <a:r>
              <a:rPr kumimoji="0" lang="en-US" altLang="zh-CN"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rPr>
              <a:t> </a:t>
            </a:r>
            <a:r>
              <a:rPr kumimoji="0" lang="en-US" altLang="zh-CN" sz="5400" b="1" i="0" u="none" strike="noStrike" kern="1200" cap="none" spc="0" normalizeH="0" baseline="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luận</a:t>
            </a:r>
            <a:r>
              <a:rPr kumimoji="0" lang="en-US" altLang="zh-CN"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rPr>
              <a:t> </a:t>
            </a:r>
            <a:r>
              <a:rPr kumimoji="0" lang="en-US" altLang="zh-CN" sz="5400" b="1" i="0" u="none" strike="noStrike" kern="1200" cap="none" spc="0" normalizeH="0" baseline="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nhóm</a:t>
            </a:r>
            <a:endParaRPr kumimoji="0" lang="zh-CN" altLang="en-US"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endParaRPr>
          </a:p>
        </p:txBody>
      </p:sp>
      <p:pic>
        <p:nvPicPr>
          <p:cNvPr id="11" name="PA_图片 7">
            <a:extLst>
              <a:ext uri="{FF2B5EF4-FFF2-40B4-BE49-F238E27FC236}">
                <a16:creationId xmlns:a16="http://schemas.microsoft.com/office/drawing/2014/main" id="{EAC6A015-BDF6-4D4D-A23E-6E68F30F2A39}"/>
              </a:ext>
            </a:extLst>
          </p:cNvPr>
          <p:cNvPicPr>
            <a:picLocks noChangeAspect="1"/>
          </p:cNvPicPr>
          <p:nvPr>
            <p:custDataLst>
              <p:tags r:id="rId4"/>
            </p:custDataLst>
          </p:nvPr>
        </p:nvPicPr>
        <p:blipFill>
          <a:blip r:embed="rId9" cstate="screen">
            <a:extLst>
              <a:ext uri="{28A0092B-C50C-407E-A947-70E740481C1C}">
                <a14:useLocalDpi xmlns:a14="http://schemas.microsoft.com/office/drawing/2010/main"/>
              </a:ext>
            </a:extLst>
          </a:blip>
          <a:stretch>
            <a:fillRect/>
          </a:stretch>
        </p:blipFill>
        <p:spPr>
          <a:xfrm>
            <a:off x="6926615" y="1041356"/>
            <a:ext cx="5818605" cy="5518590"/>
          </a:xfrm>
          <a:prstGeom prst="rect">
            <a:avLst/>
          </a:prstGeom>
        </p:spPr>
      </p:pic>
    </p:spTree>
    <p:extLst>
      <p:ext uri="{BB962C8B-B14F-4D97-AF65-F5344CB8AC3E}">
        <p14:creationId xmlns:p14="http://schemas.microsoft.com/office/powerpoint/2010/main" val="15010234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1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2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2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CA39917-69EB-4323-99F0-73140EF16FE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711708" y="781235"/>
            <a:ext cx="8093207" cy="2983671"/>
          </a:xfrm>
          <a:prstGeom prst="rect">
            <a:avLst/>
          </a:prstGeom>
        </p:spPr>
      </p:pic>
      <p:sp>
        <p:nvSpPr>
          <p:cNvPr id="2" name="Rectangle: Rounded Corners 1">
            <a:extLst>
              <a:ext uri="{FF2B5EF4-FFF2-40B4-BE49-F238E27FC236}">
                <a16:creationId xmlns:a16="http://schemas.microsoft.com/office/drawing/2014/main" id="{5476911D-0CCD-41C6-81F7-2796C30A6799}"/>
              </a:ext>
            </a:extLst>
          </p:cNvPr>
          <p:cNvSpPr/>
          <p:nvPr/>
        </p:nvSpPr>
        <p:spPr>
          <a:xfrm>
            <a:off x="1247613" y="3869011"/>
            <a:ext cx="9391973" cy="254789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285750" indent="-285750">
              <a:buFontTx/>
              <a:buChar char="-"/>
            </a:pPr>
            <a:r>
              <a:rPr lang="en-US" sz="24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nhảy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kéo</a:t>
            </a:r>
            <a:r>
              <a:rPr lang="en-US" sz="2400" dirty="0">
                <a:latin typeface="Arial-Rounded" panose="020B0500000000000000" pitchFamily="34" charset="0"/>
                <a:ea typeface="Arial-Rounded" panose="020B0500000000000000" pitchFamily="34" charset="0"/>
                <a:cs typeface="Arial-Rounded" panose="020B0500000000000000" pitchFamily="34" charset="0"/>
              </a:rPr>
              <a:t> co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cầu</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buFontTx/>
              <a:buChar char="-"/>
            </a:pPr>
            <a:r>
              <a:rPr lang="en-US" sz="2400" dirty="0" err="1">
                <a:latin typeface="Arial-Rounded" panose="020B0500000000000000" pitchFamily="34" charset="0"/>
                <a:ea typeface="Arial-Rounded" panose="020B0500000000000000" pitchFamily="34" charset="0"/>
                <a:cs typeface="Arial-Rounded" panose="020B0500000000000000" pitchFamily="34" charset="0"/>
              </a:rPr>
              <a:t>Kéo</a:t>
            </a:r>
            <a:r>
              <a:rPr lang="en-US" sz="2400" dirty="0">
                <a:latin typeface="Arial-Rounded" panose="020B0500000000000000" pitchFamily="34" charset="0"/>
                <a:ea typeface="Arial-Rounded" panose="020B0500000000000000" pitchFamily="34" charset="0"/>
                <a:cs typeface="Arial-Rounded" panose="020B0500000000000000" pitchFamily="34" charset="0"/>
              </a:rPr>
              <a:t> co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cần</a:t>
            </a:r>
            <a:r>
              <a:rPr lang="en-US" sz="2400" dirty="0">
                <a:latin typeface="Arial-Rounded" panose="020B0500000000000000" pitchFamily="34" charset="0"/>
                <a:ea typeface="Arial-Rounded" panose="020B0500000000000000" pitchFamily="34" charset="0"/>
                <a:cs typeface="Arial-Rounded" panose="020B0500000000000000" pitchFamily="34" charset="0"/>
              </a:rPr>
              <a:t> 2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đội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tham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nhảy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cần</a:t>
            </a:r>
            <a:r>
              <a:rPr lang="en-US" sz="2400" dirty="0">
                <a:latin typeface="Arial-Rounded" panose="020B0500000000000000" pitchFamily="34" charset="0"/>
                <a:ea typeface="Arial-Rounded" panose="020B0500000000000000" pitchFamily="34" charset="0"/>
                <a:cs typeface="Arial-Rounded" panose="020B0500000000000000" pitchFamily="34" charset="0"/>
              </a:rPr>
              <a:t> 3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tham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còn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cầu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cần</a:t>
            </a:r>
            <a:r>
              <a:rPr lang="en-US" sz="2400" dirty="0">
                <a:latin typeface="Arial-Rounded" panose="020B0500000000000000" pitchFamily="34" charset="0"/>
                <a:ea typeface="Arial-Rounded" panose="020B0500000000000000" pitchFamily="34" charset="0"/>
                <a:cs typeface="Arial-Rounded" panose="020B0500000000000000" pitchFamily="34" charset="0"/>
              </a:rPr>
              <a:t> 2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chơi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buFontTx/>
              <a:buChar char="-"/>
            </a:pPr>
            <a:r>
              <a:rPr lang="en-US" sz="2400" dirty="0" err="1">
                <a:latin typeface="Arial-Rounded" panose="020B0500000000000000" pitchFamily="34" charset="0"/>
                <a:ea typeface="Arial-Rounded" panose="020B0500000000000000" pitchFamily="34" charset="0"/>
                <a:cs typeface="Arial-Rounded" panose="020B0500000000000000" pitchFamily="34" charset="0"/>
              </a:rPr>
              <a:t>Dụng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cụ</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trò</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kéo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nhảy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cầu</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buFontTx/>
              <a:buChar char="-"/>
            </a:pPr>
            <a:r>
              <a:rPr lang="en-US" sz="24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cảm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hào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hứng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tham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trò</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chơi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695756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DF02852-3074-45FD-9ABA-B5A42B4E1D9F}"/>
              </a:ext>
            </a:extLst>
          </p:cNvPr>
          <p:cNvSpPr txBox="1"/>
          <p:nvPr/>
        </p:nvSpPr>
        <p:spPr>
          <a:xfrm>
            <a:off x="2052068" y="637792"/>
            <a:ext cx="8342815" cy="1073884"/>
          </a:xfrm>
          <a:prstGeom prst="rect">
            <a:avLst/>
          </a:prstGeom>
          <a:noFill/>
        </p:spPr>
        <p:txBody>
          <a:bodyPr wrap="square" rtlCol="0">
            <a:spAutoFit/>
          </a:bodyPr>
          <a:lstStyle/>
          <a:p>
            <a:pPr marL="0" marR="0" lvl="0" indent="0" algn="just" defTabSz="1219170" rtl="0" eaLnBrk="1" fontAlgn="auto" latinLnBrk="0" hangingPunct="1">
              <a:lnSpc>
                <a:spcPts val="4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en-US" sz="3200" b="1" i="0" u="none" strike="noStrike" kern="0" cap="none" spc="0" normalizeH="0" baseline="0" noProof="0" dirty="0" err="1">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Viết</a:t>
            </a:r>
            <a:r>
              <a:rPr kumimoji="0" lang="en-US" sz="3200" b="1" i="0" u="none" strike="noStrike" kern="0" cap="none" spc="0" normalizeH="0" baseline="0" noProof="0" dirty="0">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3 - 4 </a:t>
            </a:r>
            <a:r>
              <a:rPr kumimoji="0" lang="en-US" sz="3200" b="1" i="0" u="none" strike="noStrike" kern="0" cap="none" spc="0" normalizeH="0" baseline="0" noProof="0" dirty="0" err="1">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câu</a:t>
            </a:r>
            <a:r>
              <a:rPr kumimoji="0" lang="en-US" sz="3200" b="1" i="0" u="none" strike="noStrike" kern="0" cap="none" spc="0" normalizeH="0" baseline="0" noProof="0" dirty="0">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3200" b="1" i="0" u="none" strike="noStrike" kern="0" cap="none" spc="0" normalizeH="0" baseline="0" noProof="0" dirty="0">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kể về một hoạt động thể thao hoặc một trò chơi em đã tham gia ở trường.</a:t>
            </a:r>
            <a:endParaRPr kumimoji="0" lang="en-US" sz="3200" b="1" i="0" u="none" strike="noStrike" kern="0" cap="none" spc="0" normalizeH="0" baseline="0" noProof="0" dirty="0">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8" name="Group 7">
            <a:extLst>
              <a:ext uri="{FF2B5EF4-FFF2-40B4-BE49-F238E27FC236}">
                <a16:creationId xmlns:a16="http://schemas.microsoft.com/office/drawing/2014/main" id="{31ED0437-E5C8-4E02-BFC5-45631CAF7A0E}"/>
              </a:ext>
            </a:extLst>
          </p:cNvPr>
          <p:cNvGrpSpPr/>
          <p:nvPr/>
        </p:nvGrpSpPr>
        <p:grpSpPr>
          <a:xfrm>
            <a:off x="2135609" y="1872385"/>
            <a:ext cx="8133412" cy="3896527"/>
            <a:chOff x="768927" y="1641595"/>
            <a:chExt cx="5340928" cy="2511698"/>
          </a:xfrm>
        </p:grpSpPr>
        <p:grpSp>
          <p:nvGrpSpPr>
            <p:cNvPr id="10" name="Group 9">
              <a:extLst>
                <a:ext uri="{FF2B5EF4-FFF2-40B4-BE49-F238E27FC236}">
                  <a16:creationId xmlns:a16="http://schemas.microsoft.com/office/drawing/2014/main" id="{D2278A9C-6606-4404-B8D1-DFA84F62BAAE}"/>
                </a:ext>
              </a:extLst>
            </p:cNvPr>
            <p:cNvGrpSpPr/>
            <p:nvPr/>
          </p:nvGrpSpPr>
          <p:grpSpPr>
            <a:xfrm>
              <a:off x="768927" y="1641595"/>
              <a:ext cx="5340928" cy="2511698"/>
              <a:chOff x="768927" y="1641595"/>
              <a:chExt cx="5340928" cy="2511698"/>
            </a:xfrm>
          </p:grpSpPr>
          <p:sp>
            <p:nvSpPr>
              <p:cNvPr id="12" name="Rectangle 14">
                <a:extLst>
                  <a:ext uri="{FF2B5EF4-FFF2-40B4-BE49-F238E27FC236}">
                    <a16:creationId xmlns:a16="http://schemas.microsoft.com/office/drawing/2014/main" id="{7CB7D01E-BEB6-461C-8432-22BFA28DC2C5}"/>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3" name="Google Shape;1251;p47">
                <a:extLst>
                  <a:ext uri="{FF2B5EF4-FFF2-40B4-BE49-F238E27FC236}">
                    <a16:creationId xmlns:a16="http://schemas.microsoft.com/office/drawing/2014/main" id="{B049267A-077C-43FC-B9F6-88FBB8BFCC44}"/>
                  </a:ext>
                </a:extLst>
              </p:cNvPr>
              <p:cNvGrpSpPr/>
              <p:nvPr/>
            </p:nvGrpSpPr>
            <p:grpSpPr>
              <a:xfrm>
                <a:off x="768927" y="1641595"/>
                <a:ext cx="5340928" cy="2511698"/>
                <a:chOff x="4875791" y="946666"/>
                <a:chExt cx="1252993" cy="1443671"/>
              </a:xfrm>
            </p:grpSpPr>
            <p:sp>
              <p:nvSpPr>
                <p:cNvPr id="15" name="Google Shape;1252;p47">
                  <a:extLst>
                    <a:ext uri="{FF2B5EF4-FFF2-40B4-BE49-F238E27FC236}">
                      <a16:creationId xmlns:a16="http://schemas.microsoft.com/office/drawing/2014/main" id="{FD616AF8-DFE6-41E3-9194-040E4E732398}"/>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Google Shape;1253;p47">
                  <a:extLst>
                    <a:ext uri="{FF2B5EF4-FFF2-40B4-BE49-F238E27FC236}">
                      <a16:creationId xmlns:a16="http://schemas.microsoft.com/office/drawing/2014/main" id="{7BD6B99C-77BD-4F9D-BEAE-916D55F9E053}"/>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Google Shape;1254;p47">
                  <a:extLst>
                    <a:ext uri="{FF2B5EF4-FFF2-40B4-BE49-F238E27FC236}">
                      <a16:creationId xmlns:a16="http://schemas.microsoft.com/office/drawing/2014/main" id="{6CCF6AA7-F5DC-42A0-9B42-B61DF7FF13A1}"/>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 name="Google Shape;1255;p47">
                  <a:extLst>
                    <a:ext uri="{FF2B5EF4-FFF2-40B4-BE49-F238E27FC236}">
                      <a16:creationId xmlns:a16="http://schemas.microsoft.com/office/drawing/2014/main" id="{5CD4D2DB-0448-47F2-9EFC-4505F94F7EF3}"/>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 name="Google Shape;1256;p47">
                  <a:extLst>
                    <a:ext uri="{FF2B5EF4-FFF2-40B4-BE49-F238E27FC236}">
                      <a16:creationId xmlns:a16="http://schemas.microsoft.com/office/drawing/2014/main" id="{C9072F23-1846-431B-A907-94B2A3DAF546}"/>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Google Shape;1257;p47">
                  <a:extLst>
                    <a:ext uri="{FF2B5EF4-FFF2-40B4-BE49-F238E27FC236}">
                      <a16:creationId xmlns:a16="http://schemas.microsoft.com/office/drawing/2014/main" id="{8AA00227-19D9-4B70-A96C-6A265B3E51B7}"/>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Google Shape;1258;p47">
                  <a:extLst>
                    <a:ext uri="{FF2B5EF4-FFF2-40B4-BE49-F238E27FC236}">
                      <a16:creationId xmlns:a16="http://schemas.microsoft.com/office/drawing/2014/main" id="{BD0A48FE-918F-48BF-95A4-8A0876600FDE}"/>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4" name="Google Shape;1259;p47">
                  <a:extLst>
                    <a:ext uri="{FF2B5EF4-FFF2-40B4-BE49-F238E27FC236}">
                      <a16:creationId xmlns:a16="http://schemas.microsoft.com/office/drawing/2014/main" id="{A0D97FD1-FD0D-4D5E-8458-E6708B194227}"/>
                    </a:ext>
                  </a:extLst>
                </p:cNvPr>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5" name="Google Shape;1260;p47">
                  <a:extLst>
                    <a:ext uri="{FF2B5EF4-FFF2-40B4-BE49-F238E27FC236}">
                      <a16:creationId xmlns:a16="http://schemas.microsoft.com/office/drawing/2014/main" id="{4051AE68-956C-4001-9C56-EE9CC738502F}"/>
                    </a:ext>
                  </a:extLst>
                </p:cNvPr>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6" name="Google Shape;1261;p47">
                  <a:extLst>
                    <a:ext uri="{FF2B5EF4-FFF2-40B4-BE49-F238E27FC236}">
                      <a16:creationId xmlns:a16="http://schemas.microsoft.com/office/drawing/2014/main" id="{0EDFD660-17A5-4B2D-BF49-EC2B362C1F3C}"/>
                    </a:ext>
                  </a:extLst>
                </p:cNvPr>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4" name="Rectangle 14">
                <a:extLst>
                  <a:ext uri="{FF2B5EF4-FFF2-40B4-BE49-F238E27FC236}">
                    <a16:creationId xmlns:a16="http://schemas.microsoft.com/office/drawing/2014/main" id="{B88DF3F1-2BB3-432E-9981-41084BD0720C}"/>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1" name="TextBox 10">
              <a:extLst>
                <a:ext uri="{FF2B5EF4-FFF2-40B4-BE49-F238E27FC236}">
                  <a16:creationId xmlns:a16="http://schemas.microsoft.com/office/drawing/2014/main" id="{3905E4E2-5934-4996-969A-3A40AF93D95F}"/>
                </a:ext>
              </a:extLst>
            </p:cNvPr>
            <p:cNvSpPr txBox="1"/>
            <p:nvPr/>
          </p:nvSpPr>
          <p:spPr>
            <a:xfrm>
              <a:off x="3042838" y="1727227"/>
              <a:ext cx="1129909" cy="3769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Gợi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ý</a:t>
              </a:r>
            </a:p>
          </p:txBody>
        </p:sp>
      </p:grpSp>
      <p:sp>
        <p:nvSpPr>
          <p:cNvPr id="27" name="TextBox 26">
            <a:extLst>
              <a:ext uri="{FF2B5EF4-FFF2-40B4-BE49-F238E27FC236}">
                <a16:creationId xmlns:a16="http://schemas.microsoft.com/office/drawing/2014/main" id="{A49C0C32-5994-4615-84DB-6B03E9F92A20}"/>
              </a:ext>
            </a:extLst>
          </p:cNvPr>
          <p:cNvSpPr txBox="1"/>
          <p:nvPr/>
        </p:nvSpPr>
        <p:spPr>
          <a:xfrm>
            <a:off x="2522330" y="2790347"/>
            <a:ext cx="7317335" cy="2595647"/>
          </a:xfrm>
          <a:prstGeom prst="rect">
            <a:avLst/>
          </a:prstGeom>
          <a:noFill/>
        </p:spPr>
        <p:txBody>
          <a:bodyPr wrap="square" rtlCol="0">
            <a:spAutoFit/>
          </a:bodyPr>
          <a:lstStyle/>
          <a:p>
            <a:pPr marL="457189" marR="0" lvl="0" indent="-457189" algn="l" defTabSz="1219170" rtl="0" eaLnBrk="1" fontAlgn="auto" latinLnBrk="0" hangingPunct="1">
              <a:lnSpc>
                <a:spcPts val="4000"/>
              </a:lnSpc>
              <a:spcBef>
                <a:spcPts val="0"/>
              </a:spcBef>
              <a:spcAft>
                <a:spcPts val="0"/>
              </a:spcAft>
              <a:buClr>
                <a:srgbClr val="000000"/>
              </a:buClr>
              <a:buSzTx/>
              <a:buFontTx/>
              <a:buChar char="-"/>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Hoạt động thể thao hoặc trò chơi em đã tham gia là gì?</a:t>
            </a:r>
          </a:p>
          <a:p>
            <a:pPr marL="457189" marR="0" lvl="0" indent="-457189" algn="l" defTabSz="1219170" rtl="0" eaLnBrk="1" fontAlgn="auto" latinLnBrk="0" hangingPunct="1">
              <a:lnSpc>
                <a:spcPts val="4000"/>
              </a:lnSpc>
              <a:spcBef>
                <a:spcPts val="0"/>
              </a:spcBef>
              <a:spcAft>
                <a:spcPts val="0"/>
              </a:spcAft>
              <a:buClr>
                <a:srgbClr val="000000"/>
              </a:buClr>
              <a:buSzTx/>
              <a:buFontTx/>
              <a:buChar char="-"/>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 tham gia cùng với ai, ở đâu?</a:t>
            </a:r>
          </a:p>
          <a:p>
            <a:pPr marL="457189" marR="0" lvl="0" indent="-457189" algn="l" defTabSz="1219170" rtl="0" eaLnBrk="1" fontAlgn="auto" latinLnBrk="0" hangingPunct="1">
              <a:lnSpc>
                <a:spcPts val="4000"/>
              </a:lnSpc>
              <a:spcBef>
                <a:spcPts val="0"/>
              </a:spcBef>
              <a:spcAft>
                <a:spcPts val="0"/>
              </a:spcAft>
              <a:buClr>
                <a:srgbClr val="000000"/>
              </a:buClr>
              <a:buSzTx/>
              <a:buFontTx/>
              <a:buChar char="-"/>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 cảm thấy thế nào khi tham gia hoạt động đó.</a:t>
            </a:r>
            <a:endPar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28" name="Google Shape;1029;p42">
            <a:extLst>
              <a:ext uri="{FF2B5EF4-FFF2-40B4-BE49-F238E27FC236}">
                <a16:creationId xmlns:a16="http://schemas.microsoft.com/office/drawing/2014/main" id="{51CA20DD-C4F6-452C-941A-C30EDD282F23}"/>
              </a:ext>
            </a:extLst>
          </p:cNvPr>
          <p:cNvGrpSpPr/>
          <p:nvPr/>
        </p:nvGrpSpPr>
        <p:grpSpPr>
          <a:xfrm rot="20594821">
            <a:off x="8586667" y="5070848"/>
            <a:ext cx="1566687" cy="1197813"/>
            <a:chOff x="7570574" y="3912596"/>
            <a:chExt cx="1175015" cy="898360"/>
          </a:xfrm>
        </p:grpSpPr>
        <p:grpSp>
          <p:nvGrpSpPr>
            <p:cNvPr id="29" name="Google Shape;1030;p42">
              <a:extLst>
                <a:ext uri="{FF2B5EF4-FFF2-40B4-BE49-F238E27FC236}">
                  <a16:creationId xmlns:a16="http://schemas.microsoft.com/office/drawing/2014/main" id="{813068FE-422E-4410-BDB3-AAF488745F17}"/>
                </a:ext>
              </a:extLst>
            </p:cNvPr>
            <p:cNvGrpSpPr/>
            <p:nvPr/>
          </p:nvGrpSpPr>
          <p:grpSpPr>
            <a:xfrm>
              <a:off x="8115957" y="3912596"/>
              <a:ext cx="629632" cy="591794"/>
              <a:chOff x="6528424" y="1260656"/>
              <a:chExt cx="1975626" cy="1856900"/>
            </a:xfrm>
          </p:grpSpPr>
          <p:sp>
            <p:nvSpPr>
              <p:cNvPr id="31" name="Google Shape;1031;p42">
                <a:extLst>
                  <a:ext uri="{FF2B5EF4-FFF2-40B4-BE49-F238E27FC236}">
                    <a16:creationId xmlns:a16="http://schemas.microsoft.com/office/drawing/2014/main" id="{02EE0E79-D253-4AD7-B423-CD57FC5B316E}"/>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2" name="Google Shape;1032;p42">
                <a:extLst>
                  <a:ext uri="{FF2B5EF4-FFF2-40B4-BE49-F238E27FC236}">
                    <a16:creationId xmlns:a16="http://schemas.microsoft.com/office/drawing/2014/main" id="{68980127-650B-4B2C-B5F6-14D4F30F5249}"/>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Google Shape;1033;p42">
                <a:extLst>
                  <a:ext uri="{FF2B5EF4-FFF2-40B4-BE49-F238E27FC236}">
                    <a16:creationId xmlns:a16="http://schemas.microsoft.com/office/drawing/2014/main" id="{945B6485-EDCB-421A-BDF2-0E5E07E3E721}"/>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4" name="Google Shape;1034;p42">
                <a:extLst>
                  <a:ext uri="{FF2B5EF4-FFF2-40B4-BE49-F238E27FC236}">
                    <a16:creationId xmlns:a16="http://schemas.microsoft.com/office/drawing/2014/main" id="{4ED8CE6B-7C61-4F4D-8FED-219DA85C5D76}"/>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5" name="Google Shape;1035;p42">
                <a:extLst>
                  <a:ext uri="{FF2B5EF4-FFF2-40B4-BE49-F238E27FC236}">
                    <a16:creationId xmlns:a16="http://schemas.microsoft.com/office/drawing/2014/main" id="{CCCDDC36-864F-4E0A-8B0D-EB8DE19BD5CB}"/>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6" name="Google Shape;1036;p42">
                <a:extLst>
                  <a:ext uri="{FF2B5EF4-FFF2-40B4-BE49-F238E27FC236}">
                    <a16:creationId xmlns:a16="http://schemas.microsoft.com/office/drawing/2014/main" id="{4D4BE9BD-A147-4F2B-84DF-EFEF9BC6C7CD}"/>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7" name="Google Shape;1037;p42">
                <a:extLst>
                  <a:ext uri="{FF2B5EF4-FFF2-40B4-BE49-F238E27FC236}">
                    <a16:creationId xmlns:a16="http://schemas.microsoft.com/office/drawing/2014/main" id="{32305980-6426-4EC2-A2CC-161CEF71FB78}"/>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8" name="Google Shape;1038;p42">
                <a:extLst>
                  <a:ext uri="{FF2B5EF4-FFF2-40B4-BE49-F238E27FC236}">
                    <a16:creationId xmlns:a16="http://schemas.microsoft.com/office/drawing/2014/main" id="{5714E5FA-A5E5-42D7-978A-923C9CAA3512}"/>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9" name="Google Shape;1039;p42">
                <a:extLst>
                  <a:ext uri="{FF2B5EF4-FFF2-40B4-BE49-F238E27FC236}">
                    <a16:creationId xmlns:a16="http://schemas.microsoft.com/office/drawing/2014/main" id="{8CCC42D4-A95D-4A01-A7CB-6723385548C1}"/>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0" name="Google Shape;1040;p42">
                <a:extLst>
                  <a:ext uri="{FF2B5EF4-FFF2-40B4-BE49-F238E27FC236}">
                    <a16:creationId xmlns:a16="http://schemas.microsoft.com/office/drawing/2014/main" id="{04366C08-0DB6-4886-BA87-7A1393689738}"/>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1" name="Google Shape;1041;p42">
                <a:extLst>
                  <a:ext uri="{FF2B5EF4-FFF2-40B4-BE49-F238E27FC236}">
                    <a16:creationId xmlns:a16="http://schemas.microsoft.com/office/drawing/2014/main" id="{F9B6D770-5CD3-4E18-AA46-0FFA7BCBE4A4}"/>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2" name="Google Shape;1042;p42">
                <a:extLst>
                  <a:ext uri="{FF2B5EF4-FFF2-40B4-BE49-F238E27FC236}">
                    <a16:creationId xmlns:a16="http://schemas.microsoft.com/office/drawing/2014/main" id="{1A306956-A5B9-4AC4-A965-43EC793A453B}"/>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3" name="Google Shape;1043;p42">
                <a:extLst>
                  <a:ext uri="{FF2B5EF4-FFF2-40B4-BE49-F238E27FC236}">
                    <a16:creationId xmlns:a16="http://schemas.microsoft.com/office/drawing/2014/main" id="{09FEBDAC-413A-4A8A-87A1-DBDACFD31973}"/>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4" name="Google Shape;1044;p42">
                <a:extLst>
                  <a:ext uri="{FF2B5EF4-FFF2-40B4-BE49-F238E27FC236}">
                    <a16:creationId xmlns:a16="http://schemas.microsoft.com/office/drawing/2014/main" id="{60FDA571-5DDA-4F99-84C4-05589B0043B0}"/>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5" name="Google Shape;1045;p42">
                <a:extLst>
                  <a:ext uri="{FF2B5EF4-FFF2-40B4-BE49-F238E27FC236}">
                    <a16:creationId xmlns:a16="http://schemas.microsoft.com/office/drawing/2014/main" id="{852A400F-4A7F-4141-863E-6F1893F49ACA}"/>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6" name="Google Shape;1046;p42">
                <a:extLst>
                  <a:ext uri="{FF2B5EF4-FFF2-40B4-BE49-F238E27FC236}">
                    <a16:creationId xmlns:a16="http://schemas.microsoft.com/office/drawing/2014/main" id="{E2364011-D9CB-4604-AFDC-493D1F42AE38}"/>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7" name="Google Shape;1047;p42">
                <a:extLst>
                  <a:ext uri="{FF2B5EF4-FFF2-40B4-BE49-F238E27FC236}">
                    <a16:creationId xmlns:a16="http://schemas.microsoft.com/office/drawing/2014/main" id="{10877BFA-78ED-4698-A828-9330EC519281}"/>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8" name="Google Shape;1048;p42">
                <a:extLst>
                  <a:ext uri="{FF2B5EF4-FFF2-40B4-BE49-F238E27FC236}">
                    <a16:creationId xmlns:a16="http://schemas.microsoft.com/office/drawing/2014/main" id="{1B69F052-3D99-41C8-B50B-067AACED1685}"/>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9" name="Google Shape;1049;p42">
                <a:extLst>
                  <a:ext uri="{FF2B5EF4-FFF2-40B4-BE49-F238E27FC236}">
                    <a16:creationId xmlns:a16="http://schemas.microsoft.com/office/drawing/2014/main" id="{08DEB285-DE48-40F2-9817-5001D23981ED}"/>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0" name="Google Shape;1050;p42">
                <a:extLst>
                  <a:ext uri="{FF2B5EF4-FFF2-40B4-BE49-F238E27FC236}">
                    <a16:creationId xmlns:a16="http://schemas.microsoft.com/office/drawing/2014/main" id="{DAE38684-3710-4C08-A2C7-8A4BA6822E80}"/>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1" name="Google Shape;1051;p42">
                <a:extLst>
                  <a:ext uri="{FF2B5EF4-FFF2-40B4-BE49-F238E27FC236}">
                    <a16:creationId xmlns:a16="http://schemas.microsoft.com/office/drawing/2014/main" id="{AEDF9D78-2B0D-485C-84F0-56700B6738E1}"/>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30" name="Google Shape;1052;p42">
              <a:extLst>
                <a:ext uri="{FF2B5EF4-FFF2-40B4-BE49-F238E27FC236}">
                  <a16:creationId xmlns:a16="http://schemas.microsoft.com/office/drawing/2014/main" id="{E32EB7E9-8BE3-4B0C-8551-674061F1B69B}"/>
                </a:ext>
              </a:extLst>
            </p:cNvPr>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 name="Rectangle 1"/>
          <p:cNvSpPr/>
          <p:nvPr/>
        </p:nvSpPr>
        <p:spPr>
          <a:xfrm>
            <a:off x="7998514" y="6529510"/>
            <a:ext cx="4043967" cy="25373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9385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7D473A-CAC1-452C-B8EE-28C52EBB35FF}"/>
              </a:ext>
            </a:extLst>
          </p:cNvPr>
          <p:cNvSpPr txBox="1"/>
          <p:nvPr/>
        </p:nvSpPr>
        <p:spPr>
          <a:xfrm>
            <a:off x="772355" y="1669002"/>
            <a:ext cx="10298097" cy="2677656"/>
          </a:xfrm>
          <a:prstGeom prst="rect">
            <a:avLst/>
          </a:prstGeom>
          <a:noFill/>
        </p:spPr>
        <p:txBody>
          <a:bodyPr wrap="square" rtlCol="0">
            <a:spAutoFit/>
          </a:bodyPr>
          <a:lstStyle/>
          <a:p>
            <a:pPr algn="just"/>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latin typeface="+mj-lt"/>
                <a:ea typeface="Arial-Rounded" panose="020B0500000000000000" pitchFamily="34" charset="0"/>
                <a:cs typeface="Arial-Rounded" panose="020B0500000000000000" pitchFamily="34" charset="0"/>
              </a:rPr>
              <a:t>Một </a:t>
            </a:r>
            <a:r>
              <a:rPr lang="vi-VN" sz="2800" dirty="0">
                <a:latin typeface="+mj-lt"/>
                <a:ea typeface="Arial-Rounded" panose="020B0500000000000000" pitchFamily="34" charset="0"/>
                <a:cs typeface="Arial-Rounded" panose="020B0500000000000000" pitchFamily="34" charset="0"/>
              </a:rPr>
              <a:t>trong những môn thể thao mà em yêu thích nhất là đá bóng. Vào giờ ra chơi, chúng em thường chơi đá bóng ở sân bóng của trường. Mỗi đội gồm có mười một cầu thủ, cùng tranh bóng để đưa được bóng vào khung thành. Các trận đấu của chúng em thường diễn ra rất sôi nổi. Dù chiến thắng hay thua cuộc thì chúng em cũng học được nhiều điều bổ ích.</a:t>
            </a:r>
            <a:endParaRPr lang="en-US" sz="2800" dirty="0">
              <a:latin typeface="+mj-lt"/>
              <a:ea typeface="Arial-Rounded" panose="020B0500000000000000" pitchFamily="34" charset="0"/>
              <a:cs typeface="Arial-Rounded" panose="020B0500000000000000" pitchFamily="34" charset="0"/>
            </a:endParaRPr>
          </a:p>
        </p:txBody>
      </p:sp>
      <p:sp>
        <p:nvSpPr>
          <p:cNvPr id="3" name="Rectangle 2"/>
          <p:cNvSpPr/>
          <p:nvPr/>
        </p:nvSpPr>
        <p:spPr>
          <a:xfrm>
            <a:off x="7998514" y="6529510"/>
            <a:ext cx="4043967" cy="25373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537014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mn-ea"/>
              <a:sym typeface="+mn-lt"/>
            </a:endParaRPr>
          </a:p>
        </p:txBody>
      </p:sp>
      <p:pic>
        <p:nvPicPr>
          <p:cNvPr id="5" name="图片 4" descr="图片包含 事情&#10;&#10;已生成极高可信度的说明">
            <a:extLst>
              <a:ext uri="{FF2B5EF4-FFF2-40B4-BE49-F238E27FC236}">
                <a16:creationId xmlns:a16="http://schemas.microsoft.com/office/drawing/2014/main" id="{76C0CC71-BCF3-48A7-B777-6893981FADF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16" name="图片 15">
            <a:extLst>
              <a:ext uri="{FF2B5EF4-FFF2-40B4-BE49-F238E27FC236}">
                <a16:creationId xmlns:a16="http://schemas.microsoft.com/office/drawing/2014/main" id="{9C028EC0-7487-4BD9-80C9-DB1C5DC0A41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43428" y="4940624"/>
            <a:ext cx="1170434" cy="1170434"/>
          </a:xfrm>
          <a:prstGeom prst="rect">
            <a:avLst/>
          </a:prstGeom>
        </p:spPr>
      </p:pic>
      <p:pic>
        <p:nvPicPr>
          <p:cNvPr id="7" name="图片 6">
            <a:extLst>
              <a:ext uri="{FF2B5EF4-FFF2-40B4-BE49-F238E27FC236}">
                <a16:creationId xmlns:a16="http://schemas.microsoft.com/office/drawing/2014/main" id="{D8F3CAB5-241C-4434-966E-B147D8FC3A8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65593" y="-588034"/>
            <a:ext cx="8537740" cy="7534194"/>
          </a:xfrm>
          <a:prstGeom prst="rect">
            <a:avLst/>
          </a:prstGeom>
        </p:spPr>
      </p:pic>
      <p:sp>
        <p:nvSpPr>
          <p:cNvPr id="9" name="文本框 8">
            <a:extLst>
              <a:ext uri="{FF2B5EF4-FFF2-40B4-BE49-F238E27FC236}">
                <a16:creationId xmlns:a16="http://schemas.microsoft.com/office/drawing/2014/main" id="{6A913DDC-DB95-48F5-95E3-922B290A1989}"/>
              </a:ext>
            </a:extLst>
          </p:cNvPr>
          <p:cNvSpPr txBox="1"/>
          <p:nvPr/>
        </p:nvSpPr>
        <p:spPr>
          <a:xfrm>
            <a:off x="2798685" y="3085923"/>
            <a:ext cx="683194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ea"/>
                <a:sym typeface="+mn-lt"/>
              </a:rPr>
              <a:t>Củng</a:t>
            </a:r>
            <a:r>
              <a:rPr kumimoji="0" lang="en-US" altLang="zh-CN" sz="7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ea"/>
                <a:sym typeface="+mn-lt"/>
              </a:rPr>
              <a:t> </a:t>
            </a:r>
            <a:r>
              <a:rPr kumimoji="0" lang="en-US" altLang="zh-CN" sz="72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ea"/>
                <a:sym typeface="+mn-lt"/>
              </a:rPr>
              <a:t>cố</a:t>
            </a:r>
            <a:r>
              <a:rPr kumimoji="0" lang="en-US" altLang="zh-CN" sz="7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ea"/>
                <a:sym typeface="+mn-lt"/>
              </a:rPr>
              <a:t>, </a:t>
            </a:r>
            <a:r>
              <a:rPr kumimoji="0" lang="en-US" altLang="zh-CN" sz="72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ea"/>
                <a:sym typeface="+mn-lt"/>
              </a:rPr>
              <a:t>dặn</a:t>
            </a:r>
            <a:r>
              <a:rPr kumimoji="0" lang="en-US" altLang="zh-CN" sz="7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ea"/>
                <a:sym typeface="+mn-lt"/>
              </a:rPr>
              <a:t> </a:t>
            </a:r>
            <a:r>
              <a:rPr kumimoji="0" lang="en-US" altLang="zh-CN" sz="72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ea"/>
                <a:sym typeface="+mn-lt"/>
              </a:rPr>
              <a:t>dò</a:t>
            </a:r>
            <a:endParaRPr kumimoji="0" lang="zh-CN" altLang="en-US" sz="7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ea"/>
              <a:sym typeface="+mn-lt"/>
            </a:endParaRPr>
          </a:p>
        </p:txBody>
      </p:sp>
      <p:pic>
        <p:nvPicPr>
          <p:cNvPr id="17" name="图片 16">
            <a:extLst>
              <a:ext uri="{FF2B5EF4-FFF2-40B4-BE49-F238E27FC236}">
                <a16:creationId xmlns:a16="http://schemas.microsoft.com/office/drawing/2014/main" id="{AB2F0782-BD5A-409A-9457-614CBBFB63B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13468" y="3179063"/>
            <a:ext cx="1170434" cy="1170434"/>
          </a:xfrm>
          <a:prstGeom prst="rect">
            <a:avLst/>
          </a:prstGeom>
        </p:spPr>
      </p:pic>
      <p:pic>
        <p:nvPicPr>
          <p:cNvPr id="18" name="图片 17">
            <a:extLst>
              <a:ext uri="{FF2B5EF4-FFF2-40B4-BE49-F238E27FC236}">
                <a16:creationId xmlns:a16="http://schemas.microsoft.com/office/drawing/2014/main" id="{762CDE9D-0747-45D8-A7CA-344F7DA37FD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32408" y="544071"/>
            <a:ext cx="1170434" cy="1170434"/>
          </a:xfrm>
          <a:prstGeom prst="rect">
            <a:avLst/>
          </a:prstGeom>
        </p:spPr>
      </p:pic>
    </p:spTree>
    <p:extLst>
      <p:ext uri="{BB962C8B-B14F-4D97-AF65-F5344CB8AC3E}">
        <p14:creationId xmlns:p14="http://schemas.microsoft.com/office/powerpoint/2010/main" val="27661671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25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 presetClass="entr" presetSubtype="2" fill="hold" nodeType="withEffect">
                                  <p:stCondLst>
                                    <p:cond delay="15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1+#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15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1+#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150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1+#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par>
                                <p:cTn id="33" presetID="8" presetClass="emph" presetSubtype="0" repeatCount="2000" fill="hold" nodeType="withEffect">
                                  <p:stCondLst>
                                    <p:cond delay="0"/>
                                  </p:stCondLst>
                                  <p:childTnLst>
                                    <p:animRot by="21600000">
                                      <p:cBhvr>
                                        <p:cTn id="34" dur="2000" fill="hold"/>
                                        <p:tgtEl>
                                          <p:spTgt spid="16"/>
                                        </p:tgtEl>
                                        <p:attrNameLst>
                                          <p:attrName>r</p:attrName>
                                        </p:attrNameLst>
                                      </p:cBhvr>
                                    </p:animRot>
                                  </p:childTnLst>
                                </p:cTn>
                              </p:par>
                              <p:par>
                                <p:cTn id="35" presetID="8" presetClass="emph" presetSubtype="0" repeatCount="2000" fill="hold" nodeType="withEffect">
                                  <p:stCondLst>
                                    <p:cond delay="0"/>
                                  </p:stCondLst>
                                  <p:childTnLst>
                                    <p:animRot by="21600000">
                                      <p:cBhvr>
                                        <p:cTn id="36" dur="2000" fill="hold"/>
                                        <p:tgtEl>
                                          <p:spTgt spid="18"/>
                                        </p:tgtEl>
                                        <p:attrNameLst>
                                          <p:attrName>r</p:attrName>
                                        </p:attrNameLst>
                                      </p:cBhvr>
                                    </p:animRot>
                                  </p:childTnLst>
                                </p:cTn>
                              </p:par>
                              <p:par>
                                <p:cTn id="37" presetID="8" presetClass="emph" presetSubtype="0" repeatCount="2000" fill="hold" nodeType="withEffect">
                                  <p:stCondLst>
                                    <p:cond delay="0"/>
                                  </p:stCondLst>
                                  <p:childTnLst>
                                    <p:animRot by="21600000">
                                      <p:cBhvr>
                                        <p:cTn id="38" dur="2000" fill="hold"/>
                                        <p:tgtEl>
                                          <p:spTgt spid="17"/>
                                        </p:tgtEl>
                                        <p:attrNameLst>
                                          <p:attrName>r</p:attrName>
                                        </p:attrNameLst>
                                      </p:cBhvr>
                                    </p:animRot>
                                  </p:childTnLst>
                                </p:cTn>
                              </p:par>
                              <p:par>
                                <p:cTn id="39" presetID="47"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227</Words>
  <Application>Microsoft Office PowerPoint</Application>
  <PresentationFormat>Widescreen</PresentationFormat>
  <Paragraphs>28</Paragraphs>
  <Slides>10</Slides>
  <Notes>5</Notes>
  <HiddenSlides>0</HiddenSlides>
  <MMClips>3</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10</vt:i4>
      </vt:variant>
    </vt:vector>
  </HeadingPairs>
  <TitlesOfParts>
    <vt:vector size="21" baseType="lpstr">
      <vt:lpstr>宋体</vt:lpstr>
      <vt:lpstr>Arial</vt:lpstr>
      <vt:lpstr>Arial-Rounded</vt:lpstr>
      <vt:lpstr>Calibri</vt:lpstr>
      <vt:lpstr>等线</vt:lpstr>
      <vt:lpstr>等线 Light</vt:lpstr>
      <vt:lpstr>黑体</vt:lpstr>
      <vt:lpstr>Times New Roman</vt:lpstr>
      <vt:lpstr>Wingdings</vt:lpstr>
      <vt:lpstr>千图网拥有20W+精美PPT模板 更多PPT模板下载至：www.58pic.com/office/ppt​​</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12</cp:revision>
  <dcterms:created xsi:type="dcterms:W3CDTF">2021-07-27T09:44:45Z</dcterms:created>
  <dcterms:modified xsi:type="dcterms:W3CDTF">2021-09-30T16:53:42Z</dcterms:modified>
</cp:coreProperties>
</file>