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6" r:id="rId4"/>
    <p:sldMasterId id="2147483696" r:id="rId5"/>
    <p:sldMasterId id="2147483705" r:id="rId6"/>
    <p:sldMasterId id="2147483717" r:id="rId7"/>
  </p:sldMasterIdLst>
  <p:notesMasterIdLst>
    <p:notesMasterId r:id="rId22"/>
  </p:notesMasterIdLst>
  <p:sldIdLst>
    <p:sldId id="361" r:id="rId8"/>
    <p:sldId id="256" r:id="rId9"/>
    <p:sldId id="257" r:id="rId10"/>
    <p:sldId id="262" r:id="rId11"/>
    <p:sldId id="367" r:id="rId12"/>
    <p:sldId id="362" r:id="rId13"/>
    <p:sldId id="369" r:id="rId14"/>
    <p:sldId id="363" r:id="rId15"/>
    <p:sldId id="268" r:id="rId16"/>
    <p:sldId id="336" r:id="rId17"/>
    <p:sldId id="370" r:id="rId18"/>
    <p:sldId id="261" r:id="rId19"/>
    <p:sldId id="368" r:id="rId20"/>
    <p:sldId id="3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E4CB-E168-4884-9BAF-D28F61A471C0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9EBF-7D27-411A-A822-FBB47A3E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2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0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3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0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96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2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253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4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7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2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58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0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7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4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407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21683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997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59246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444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133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188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118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78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2810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0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9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5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74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34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1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4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5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1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26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75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3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1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25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86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71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3959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12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5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88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673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66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4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0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9934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2021/9/29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4808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957926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7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29/9/2021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5.wdp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.xml"/><Relationship Id="rId7" Type="http://schemas.openxmlformats.org/officeDocument/2006/relationships/image" Target="../media/image3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9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5.xml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5.xml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56.xml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16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1608" y="175275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26504" y="499354"/>
            <a:ext cx="1016544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Cầu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thủ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dự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λ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Ż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68361" y="1227542"/>
            <a:ext cx="1046444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Hằng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gấu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Α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sân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b</a:t>
            </a:r>
            <a:r>
              <a:rPr lang="lv-LV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ŗ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g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từ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sĥ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˘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lu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Ώ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ện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77158" y="1955120"/>
            <a:ext cx="1106027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tập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Gấu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b</a:t>
            </a:r>
            <a:r>
              <a:rPr lang="lv-LV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ŗ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g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ǟa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xa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chạy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nhặt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ǟē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vào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85819" y="2683003"/>
            <a:ext cx="1106027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gôn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lại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,…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Cứ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Ό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gấu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b</a:t>
            </a:r>
            <a:r>
              <a:rPr lang="lv-LV" altLang="en-US" sz="3800" b="1" dirty="0">
                <a:solidFill>
                  <a:srgbClr val="7030A0"/>
                </a:solidFill>
                <a:latin typeface="HP001 4 hàng" pitchFamily="34" charset="0"/>
              </a:rPr>
              <a:t>ŗ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g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càng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85818" y="3410886"/>
            <a:ext cx="1106027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giĈ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Các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Αϛ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u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muū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ǟủ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gấu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ω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Ǟ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đĖ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của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mình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68361" y="4861145"/>
            <a:ext cx="245117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lĕ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68361" y="5598172"/>
            <a:ext cx="245117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Sửa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lĕ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4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62FD2F-1146-4E0B-A9D1-3D7FF4EA25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14" y="828231"/>
            <a:ext cx="504674" cy="504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D08842-FDE5-42D3-AFEF-1E52DC791332}"/>
              </a:ext>
            </a:extLst>
          </p:cNvPr>
          <p:cNvSpPr txBox="1"/>
          <p:nvPr/>
        </p:nvSpPr>
        <p:spPr>
          <a:xfrm>
            <a:off x="2018188" y="735051"/>
            <a:ext cx="954053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tên riêng nào dưới đây được viết đúng.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ADC4FE-608B-41B2-8D77-6E5D195982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5607" y="1591621"/>
            <a:ext cx="5244353" cy="167281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0A094EE-0C04-44A1-B499-E691A62A8BEF}"/>
              </a:ext>
            </a:extLst>
          </p:cNvPr>
          <p:cNvSpPr/>
          <p:nvPr/>
        </p:nvSpPr>
        <p:spPr>
          <a:xfrm>
            <a:off x="1825416" y="1565852"/>
            <a:ext cx="1687531" cy="7746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1E234D-705D-49AE-98AE-477486714D48}"/>
              </a:ext>
            </a:extLst>
          </p:cNvPr>
          <p:cNvSpPr/>
          <p:nvPr/>
        </p:nvSpPr>
        <p:spPr>
          <a:xfrm>
            <a:off x="5462620" y="1591621"/>
            <a:ext cx="1687531" cy="7746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E39FC70-10BC-4AB9-9F14-D71D9F474F0F}"/>
              </a:ext>
            </a:extLst>
          </p:cNvPr>
          <p:cNvSpPr/>
          <p:nvPr/>
        </p:nvSpPr>
        <p:spPr>
          <a:xfrm>
            <a:off x="3623922" y="2489820"/>
            <a:ext cx="1687531" cy="7746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BBC7D1-5571-4DA1-A1B2-9A3892E21932}"/>
              </a:ext>
            </a:extLst>
          </p:cNvPr>
          <p:cNvSpPr/>
          <p:nvPr/>
        </p:nvSpPr>
        <p:spPr>
          <a:xfrm>
            <a:off x="5442524" y="2428028"/>
            <a:ext cx="1687531" cy="7746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5D1B1C-65F8-4DA8-BDA9-3934A2F48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178" r="34294" b="53694"/>
          <a:stretch/>
        </p:blipFill>
        <p:spPr>
          <a:xfrm>
            <a:off x="3553138" y="1586178"/>
            <a:ext cx="1758316" cy="7746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79D4BC-21CB-476C-B8B5-DC4EC65A39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 r="70704"/>
          <a:stretch/>
        </p:blipFill>
        <p:spPr>
          <a:xfrm>
            <a:off x="1885702" y="2428027"/>
            <a:ext cx="1536365" cy="836407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86D17D95-0675-46E0-A787-8765F80E87EF}"/>
              </a:ext>
            </a:extLst>
          </p:cNvPr>
          <p:cNvSpPr/>
          <p:nvPr/>
        </p:nvSpPr>
        <p:spPr>
          <a:xfrm>
            <a:off x="4171962" y="3702003"/>
            <a:ext cx="589517" cy="3556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F96046A-7B81-421C-9423-24220D903156}"/>
              </a:ext>
            </a:extLst>
          </p:cNvPr>
          <p:cNvSpPr/>
          <p:nvPr/>
        </p:nvSpPr>
        <p:spPr>
          <a:xfrm>
            <a:off x="4171962" y="4778123"/>
            <a:ext cx="589517" cy="2200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98D892-3670-4D07-965F-9209279398AA}"/>
              </a:ext>
            </a:extLst>
          </p:cNvPr>
          <p:cNvSpPr txBox="1"/>
          <p:nvPr/>
        </p:nvSpPr>
        <p:spPr>
          <a:xfrm>
            <a:off x="4908011" y="3473957"/>
            <a:ext cx="15947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B1B1E9E-B6B5-4F8F-A6A1-176795530D4B}"/>
              </a:ext>
            </a:extLst>
          </p:cNvPr>
          <p:cNvSpPr txBox="1"/>
          <p:nvPr/>
        </p:nvSpPr>
        <p:spPr>
          <a:xfrm>
            <a:off x="4908011" y="4472112"/>
            <a:ext cx="15947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Thùy</a:t>
            </a:r>
          </a:p>
        </p:txBody>
      </p:sp>
    </p:spTree>
    <p:extLst>
      <p:ext uri="{BB962C8B-B14F-4D97-AF65-F5344CB8AC3E}">
        <p14:creationId xmlns:p14="http://schemas.microsoft.com/office/powerpoint/2010/main" val="1728600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2.09877E-6 L -0.15023 0.3620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3" y="180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5679E-6 L 0.11203 0.368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2" y="18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24" grpId="0" animBg="1"/>
      <p:bldP spid="27" grpId="0" animBg="1"/>
      <p:bldP spid="28" grpId="0" animBg="1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391E23-8883-4420-A47D-2B9FE3A43BC7}"/>
              </a:ext>
            </a:extLst>
          </p:cNvPr>
          <p:cNvSpPr txBox="1"/>
          <p:nvPr/>
        </p:nvSpPr>
        <p:spPr>
          <a:xfrm>
            <a:off x="1747553" y="709632"/>
            <a:ext cx="9728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tên của các bạn học sinh dưới đây theo thứ tự trong bảng chữ cái.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5459F5-1A4D-42E5-B7B6-BF360D72B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9" y="893964"/>
            <a:ext cx="562967" cy="5629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A12CE-1AD5-4985-B3D4-CBD044819FD8}"/>
              </a:ext>
            </a:extLst>
          </p:cNvPr>
          <p:cNvGrpSpPr/>
          <p:nvPr/>
        </p:nvGrpSpPr>
        <p:grpSpPr>
          <a:xfrm>
            <a:off x="937905" y="1789440"/>
            <a:ext cx="5311567" cy="730200"/>
            <a:chOff x="-1012030" y="1773541"/>
            <a:chExt cx="8236535" cy="730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78F2FE-CEA0-42C8-B3A6-DC04A73967D5}"/>
                </a:ext>
              </a:extLst>
            </p:cNvPr>
            <p:cNvSpPr/>
            <p:nvPr/>
          </p:nvSpPr>
          <p:spPr>
            <a:xfrm>
              <a:off x="568137" y="1941279"/>
              <a:ext cx="5459323" cy="531208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284CD7-56B8-4D6D-9861-4C5EA92F3CED}"/>
                </a:ext>
              </a:extLst>
            </p:cNvPr>
            <p:cNvSpPr txBox="1"/>
            <p:nvPr/>
          </p:nvSpPr>
          <p:spPr>
            <a:xfrm>
              <a:off x="-1012030" y="1773541"/>
              <a:ext cx="8236535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Nguyễn Ngọc Anh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E99CF5-47DA-4CA4-8A71-C89FC4FC368D}"/>
              </a:ext>
            </a:extLst>
          </p:cNvPr>
          <p:cNvGrpSpPr/>
          <p:nvPr/>
        </p:nvGrpSpPr>
        <p:grpSpPr>
          <a:xfrm>
            <a:off x="1468928" y="2277405"/>
            <a:ext cx="4292553" cy="730200"/>
            <a:chOff x="-188582" y="1662368"/>
            <a:chExt cx="6656370" cy="730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17CAEC-60AD-48CE-B9E6-9F35101CCEE0}"/>
                </a:ext>
              </a:extLst>
            </p:cNvPr>
            <p:cNvSpPr/>
            <p:nvPr/>
          </p:nvSpPr>
          <p:spPr>
            <a:xfrm>
              <a:off x="568135" y="1941279"/>
              <a:ext cx="5459325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FB65C2-43F0-4156-A565-7324C1280A15}"/>
                </a:ext>
              </a:extLst>
            </p:cNvPr>
            <p:cNvSpPr txBox="1"/>
            <p:nvPr/>
          </p:nvSpPr>
          <p:spPr>
            <a:xfrm>
              <a:off x="-188582" y="1662368"/>
              <a:ext cx="6656370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Nguyễn Mạnh Vũ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87FD3-08ED-482B-B0B9-32F46D9115E8}"/>
              </a:ext>
            </a:extLst>
          </p:cNvPr>
          <p:cNvGrpSpPr/>
          <p:nvPr/>
        </p:nvGrpSpPr>
        <p:grpSpPr>
          <a:xfrm>
            <a:off x="672776" y="2889464"/>
            <a:ext cx="5429302" cy="730200"/>
            <a:chOff x="-1423157" y="1675289"/>
            <a:chExt cx="8419104" cy="7302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776CCE-E059-47CF-9FC0-AC94BC175137}"/>
                </a:ext>
              </a:extLst>
            </p:cNvPr>
            <p:cNvSpPr/>
            <p:nvPr/>
          </p:nvSpPr>
          <p:spPr>
            <a:xfrm>
              <a:off x="568135" y="1941279"/>
              <a:ext cx="5459328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D41B07-B9B2-4B82-9D71-BE8E0537F2F5}"/>
                </a:ext>
              </a:extLst>
            </p:cNvPr>
            <p:cNvSpPr txBox="1"/>
            <p:nvPr/>
          </p:nvSpPr>
          <p:spPr>
            <a:xfrm>
              <a:off x="-1423157" y="1675289"/>
              <a:ext cx="8419104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Phạm Hồng Đào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B32252-9A3F-4300-B178-F998E5B8699A}"/>
              </a:ext>
            </a:extLst>
          </p:cNvPr>
          <p:cNvGrpSpPr/>
          <p:nvPr/>
        </p:nvGrpSpPr>
        <p:grpSpPr>
          <a:xfrm>
            <a:off x="1652763" y="3506064"/>
            <a:ext cx="3937855" cy="730200"/>
            <a:chOff x="96490" y="1692751"/>
            <a:chExt cx="6106349" cy="7302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EE5FC13-DE1A-46AF-BE83-46438AD0621D}"/>
                </a:ext>
              </a:extLst>
            </p:cNvPr>
            <p:cNvSpPr/>
            <p:nvPr/>
          </p:nvSpPr>
          <p:spPr>
            <a:xfrm>
              <a:off x="568135" y="1941279"/>
              <a:ext cx="5459330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28FBD0D-F6DA-4125-87BE-E70C717C5C32}"/>
                </a:ext>
              </a:extLst>
            </p:cNvPr>
            <p:cNvSpPr txBox="1"/>
            <p:nvPr/>
          </p:nvSpPr>
          <p:spPr>
            <a:xfrm>
              <a:off x="96490" y="1692751"/>
              <a:ext cx="6106349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Hoàng Văn Cường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107F7D4-2323-4FCB-AA3A-3A46C61C7FE8}"/>
              </a:ext>
            </a:extLst>
          </p:cNvPr>
          <p:cNvGrpSpPr/>
          <p:nvPr/>
        </p:nvGrpSpPr>
        <p:grpSpPr>
          <a:xfrm>
            <a:off x="1487969" y="4112274"/>
            <a:ext cx="3989554" cy="730200"/>
            <a:chOff x="-159051" y="1699823"/>
            <a:chExt cx="6186517" cy="7302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DDC93F-3769-4893-92D9-A049FFD19057}"/>
                </a:ext>
              </a:extLst>
            </p:cNvPr>
            <p:cNvSpPr/>
            <p:nvPr/>
          </p:nvSpPr>
          <p:spPr>
            <a:xfrm>
              <a:off x="568135" y="1941279"/>
              <a:ext cx="5459331" cy="394723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96EB850-40F8-4344-8A33-0C21E03134E2}"/>
                </a:ext>
              </a:extLst>
            </p:cNvPr>
            <p:cNvSpPr txBox="1"/>
            <p:nvPr/>
          </p:nvSpPr>
          <p:spPr>
            <a:xfrm>
              <a:off x="-159051" y="1699823"/>
              <a:ext cx="4605811" cy="73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Wingdings" panose="05000000000000000000" pitchFamily="2" charset="2"/>
                </a:rPr>
                <a:t>Lê Gia Huy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DC0BAAA-BABC-47BB-8275-381883DDD279}"/>
              </a:ext>
            </a:extLst>
          </p:cNvPr>
          <p:cNvCxnSpPr>
            <a:cxnSpLocks/>
          </p:cNvCxnSpPr>
          <p:nvPr/>
        </p:nvCxnSpPr>
        <p:spPr>
          <a:xfrm>
            <a:off x="4458159" y="2412291"/>
            <a:ext cx="75303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9B3396-6A48-4268-9CF1-22851985712D}"/>
              </a:ext>
            </a:extLst>
          </p:cNvPr>
          <p:cNvCxnSpPr>
            <a:cxnSpLocks/>
          </p:cNvCxnSpPr>
          <p:nvPr/>
        </p:nvCxnSpPr>
        <p:spPr>
          <a:xfrm>
            <a:off x="4794631" y="2922633"/>
            <a:ext cx="3422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40BC88-DAF2-4072-AD5D-58D9F215AF99}"/>
              </a:ext>
            </a:extLst>
          </p:cNvPr>
          <p:cNvCxnSpPr>
            <a:cxnSpLocks/>
          </p:cNvCxnSpPr>
          <p:nvPr/>
        </p:nvCxnSpPr>
        <p:spPr>
          <a:xfrm>
            <a:off x="4179108" y="3508714"/>
            <a:ext cx="61552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10F035-3D73-46AA-83D7-B4D8AF21D622}"/>
              </a:ext>
            </a:extLst>
          </p:cNvPr>
          <p:cNvCxnSpPr>
            <a:cxnSpLocks/>
          </p:cNvCxnSpPr>
          <p:nvPr/>
        </p:nvCxnSpPr>
        <p:spPr>
          <a:xfrm flipV="1">
            <a:off x="4154986" y="4121418"/>
            <a:ext cx="1056206" cy="30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3E6DE4C-0B4A-4080-A9A5-55A38B9EF951}"/>
              </a:ext>
            </a:extLst>
          </p:cNvPr>
          <p:cNvCxnSpPr>
            <a:cxnSpLocks/>
          </p:cNvCxnSpPr>
          <p:nvPr/>
        </p:nvCxnSpPr>
        <p:spPr>
          <a:xfrm>
            <a:off x="3303077" y="4757597"/>
            <a:ext cx="53990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81AD1D-2C4F-492B-B583-B8E9B37AA826}"/>
              </a:ext>
            </a:extLst>
          </p:cNvPr>
          <p:cNvGrpSpPr/>
          <p:nvPr/>
        </p:nvGrpSpPr>
        <p:grpSpPr>
          <a:xfrm>
            <a:off x="1055089" y="5515505"/>
            <a:ext cx="597664" cy="584775"/>
            <a:chOff x="3445636" y="2989318"/>
            <a:chExt cx="321893" cy="45892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CC49234-5C25-4980-9BF9-1697A65A9ABB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200" i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A9A065E-EACC-4B62-909C-45CD6829B1FE}"/>
                </a:ext>
              </a:extLst>
            </p:cNvPr>
            <p:cNvSpPr/>
            <p:nvPr/>
          </p:nvSpPr>
          <p:spPr>
            <a:xfrm rot="21163024">
              <a:off x="3464721" y="2989318"/>
              <a:ext cx="217737" cy="458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F1C5E03-5E96-4DBD-A355-69E4F59D25D1}"/>
              </a:ext>
            </a:extLst>
          </p:cNvPr>
          <p:cNvSpPr txBox="1"/>
          <p:nvPr/>
        </p:nvSpPr>
        <p:spPr>
          <a:xfrm>
            <a:off x="1618056" y="5474211"/>
            <a:ext cx="75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họ và tên của em và 2 bạn trong tổ.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2.22222E-6 L 0.44815 -0.0052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44531 -0.1736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3.08642E-6 L 0.45116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46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047 L 0.44596 -0.0840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-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44532 0.2733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1324" y="1647094"/>
            <a:ext cx="36146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DORAEMON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 CHIẾC</a:t>
            </a:r>
          </a:p>
          <a:p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BÁNH RÁN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48200" y="2221825"/>
            <a:ext cx="6005946" cy="3886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1435" y="2837379"/>
            <a:ext cx="5614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chuột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ghét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vụng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bánh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rán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máy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oraemon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cản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9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61477" y="392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199" y="178503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425" y="601868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thao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2630" y="24799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68045" y="4343400"/>
            <a:ext cx="2400536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4381" y="3988615"/>
            <a:ext cx="2728537" cy="7938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59718" y="2631498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687" y="2649765"/>
            <a:ext cx="239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A.Bóng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2900" y="282020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rổ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0444" y="4470113"/>
            <a:ext cx="2248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964" y="4081891"/>
            <a:ext cx="283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080722" y="1623868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676900" y="3760932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416626" y="4755927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3262945" y="3200564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-47482" y="1648197"/>
            <a:ext cx="1891145" cy="20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38201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8577" y="4744033"/>
            <a:ext cx="277437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82546" y="4754018"/>
            <a:ext cx="2626561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2659" y="2566246"/>
            <a:ext cx="2692085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37948" y="2594264"/>
            <a:ext cx="2780437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7591" y="4791192"/>
            <a:ext cx="2359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1131" y="2782975"/>
            <a:ext cx="2881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52255" y="4872248"/>
            <a:ext cx="231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5195" y="2727823"/>
            <a:ext cx="256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6428634" y="2133600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7689119" y="4286118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89224" y="1897496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4824837" y="3392451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89224" y="4136735"/>
            <a:ext cx="1891145" cy="200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304800"/>
            <a:ext cx="6248400" cy="1828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838201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362200" y="2667000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48400" y="4343400"/>
            <a:ext cx="2682536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62200" y="4343400"/>
            <a:ext cx="2990432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27618" y="2594264"/>
            <a:ext cx="2133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6946" y="2803756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782975"/>
            <a:ext cx="207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47011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ỉ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727" y="4501515"/>
            <a:ext cx="278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604165" y="1886786"/>
            <a:ext cx="1891145" cy="20031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5791201" y="4016633"/>
            <a:ext cx="1891145" cy="2003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9" b="100000" l="666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18" t="35143" r="5000"/>
          <a:stretch/>
        </p:blipFill>
        <p:spPr>
          <a:xfrm>
            <a:off x="1752601" y="3792334"/>
            <a:ext cx="1891145" cy="2003135"/>
          </a:xfrm>
          <a:prstGeom prst="rect">
            <a:avLst/>
          </a:prstGeom>
        </p:spPr>
      </p:pic>
      <p:pic>
        <p:nvPicPr>
          <p:cNvPr id="16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44400" y="228600"/>
            <a:ext cx="609600" cy="609600"/>
          </a:xfrm>
          <a:prstGeom prst="rect">
            <a:avLst/>
          </a:prstGeom>
        </p:spPr>
      </p:pic>
      <p:pic>
        <p:nvPicPr>
          <p:cNvPr id="15" name="Dor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4201837" y="2841367"/>
            <a:ext cx="3083503" cy="3708648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1360632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99818" y="3860512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344400" y="2594264"/>
            <a:ext cx="609600" cy="609600"/>
          </a:xfrm>
          <a:prstGeom prst="rect">
            <a:avLst/>
          </a:prstGeom>
        </p:spPr>
      </p:pic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6" y="1"/>
            <a:ext cx="1371600" cy="1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09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1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15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1608" y="175275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68361" y="35174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Tư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29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9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177441" y="122475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T</a:t>
            </a:r>
            <a:r>
              <a:rPr lang="el-GR" altLang="en-US" sz="3800" b="1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735648" y="3414724"/>
            <a:ext cx="1016544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V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Cầu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thủ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dự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λ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Ż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39736" y="1960828"/>
            <a:ext cx="1016544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Đǌ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Cầu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thủ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dự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λ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Ż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80944" y="3081528"/>
            <a:ext cx="5129784" cy="9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04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54021" y="2903361"/>
            <a:ext cx="8930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Hằng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sân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sớm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luyện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xa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chạy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nhặt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rồi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gôn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,...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đá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bóng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càng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giỏi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rủ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gấu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đội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HP001 4 hang 1 ô ly" panose="020B0603050302020204" charset="0"/>
                <a:cs typeface="HP001 4 hang 1 ô ly" panose="020B0603050302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012709" y="1890943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tập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lại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348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436</Words>
  <Application>Microsoft Office PowerPoint</Application>
  <PresentationFormat>Widescreen</PresentationFormat>
  <Paragraphs>75</Paragraphs>
  <Slides>14</Slides>
  <Notes>8</Notes>
  <HiddenSlides>0</HiddenSlides>
  <MMClips>13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35" baseType="lpstr">
      <vt:lpstr>宋体</vt:lpstr>
      <vt:lpstr>Arial</vt:lpstr>
      <vt:lpstr>Arial-Rounded</vt:lpstr>
      <vt:lpstr>Calibri</vt:lpstr>
      <vt:lpstr>等线</vt:lpstr>
      <vt:lpstr>等线</vt:lpstr>
      <vt:lpstr>HP001 4 hàng</vt:lpstr>
      <vt:lpstr>HP001 4 hang 1 ô ly</vt:lpstr>
      <vt:lpstr>Kalam</vt:lpstr>
      <vt:lpstr>Montserrat</vt:lpstr>
      <vt:lpstr>黑体</vt:lpstr>
      <vt:lpstr>Times New Roman</vt:lpstr>
      <vt:lpstr>Wingdings</vt:lpstr>
      <vt:lpstr>思源黑体 CN Regular</vt:lpstr>
      <vt:lpstr>Office 主题</vt:lpstr>
      <vt:lpstr>1_Office 主题</vt:lpstr>
      <vt:lpstr>第一PPT，www.1ppt.com</vt:lpstr>
      <vt:lpstr>Doodle Sketchbook by Slidesgo</vt:lpstr>
      <vt:lpstr>2_Office 主题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</cp:revision>
  <dcterms:created xsi:type="dcterms:W3CDTF">2021-07-27T09:07:39Z</dcterms:created>
  <dcterms:modified xsi:type="dcterms:W3CDTF">2021-09-29T03:37:16Z</dcterms:modified>
</cp:coreProperties>
</file>