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58" r:id="rId3"/>
    <p:sldId id="259" r:id="rId4"/>
    <p:sldId id="260" r:id="rId5"/>
    <p:sldId id="261" r:id="rId6"/>
    <p:sldId id="262" r:id="rId7"/>
    <p:sldId id="263" r:id="rId8"/>
    <p:sldId id="268" r:id="rId9"/>
    <p:sldId id="264" r:id="rId10"/>
    <p:sldId id="27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66FF"/>
    <a:srgbClr val="FF0066"/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6" autoAdjust="0"/>
    <p:restoredTop sz="94660"/>
  </p:normalViewPr>
  <p:slideViewPr>
    <p:cSldViewPr>
      <p:cViewPr>
        <p:scale>
          <a:sx n="50" d="100"/>
          <a:sy n="50" d="100"/>
        </p:scale>
        <p:origin x="-108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F9B2659-2F3A-4C80-9CD8-83A43BE1B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26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D44689-0091-4C3E-A1A3-244AEFB815F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C31DF4-043B-44E6-80DB-8F268FFDF38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803DC6-4940-4AC0-8B60-76C24F0BB86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834F0B-4EA9-43F2-B5AA-811A8B7BF7E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8837D-4250-4E29-9C31-6C5A9E5BE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8D333-D672-4B8A-9CDF-562A74AB1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4C9EF-DEDF-48AE-8C84-8E5A348AF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EDDF1-9B55-49E0-AFA2-68E4D0C6A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A58B-84C0-4BC4-BE33-73C85C06D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64176-82BF-4B25-A3DE-763F5E3C8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35BE4-3554-4771-9C42-4D3E9C2A0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CF9AA-9345-47B7-9A9C-C9B162250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68B14-ECD3-465B-95F9-B3F81B7AE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B3FE6-DABA-4773-8FE7-BE721607C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49C6B-857E-4786-8D3A-A520E0F7A9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A72D981-3BC4-40A9-BF76-D80206F7A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2819400" y="1752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pic>
        <p:nvPicPr>
          <p:cNvPr id="2051" name="Picture 5" descr="hinh-nen-blog-xanh-1024x7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71488" y="-228600"/>
            <a:ext cx="9753601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2" name="Group 17"/>
          <p:cNvGrpSpPr>
            <a:grpSpLocks/>
          </p:cNvGrpSpPr>
          <p:nvPr/>
        </p:nvGrpSpPr>
        <p:grpSpPr bwMode="auto">
          <a:xfrm>
            <a:off x="228600" y="1371600"/>
            <a:ext cx="8763000" cy="4191000"/>
            <a:chOff x="144" y="864"/>
            <a:chExt cx="5520" cy="2640"/>
          </a:xfrm>
        </p:grpSpPr>
        <p:sp>
          <p:nvSpPr>
            <p:cNvPr id="2053" name="Text Box 9"/>
            <p:cNvSpPr txBox="1">
              <a:spLocks noChangeArrowheads="1"/>
            </p:cNvSpPr>
            <p:nvPr/>
          </p:nvSpPr>
          <p:spPr bwMode="auto">
            <a:xfrm>
              <a:off x="1725" y="2187"/>
              <a:ext cx="321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 err="1">
                  <a:solidFill>
                    <a:srgbClr val="0000FF"/>
                  </a:solidFill>
                  <a:latin typeface="Arial" charset="0"/>
                </a:rPr>
                <a:t>Môn</a:t>
              </a:r>
              <a:r>
                <a:rPr lang="en-US" sz="3600" dirty="0">
                  <a:solidFill>
                    <a:srgbClr val="0000FF"/>
                  </a:solidFill>
                  <a:latin typeface="Arial" charset="0"/>
                </a:rPr>
                <a:t> : </a:t>
              </a:r>
              <a:r>
                <a:rPr lang="en-US" sz="3600" dirty="0" err="1">
                  <a:solidFill>
                    <a:srgbClr val="0000FF"/>
                  </a:solidFill>
                  <a:latin typeface="Arial" charset="0"/>
                </a:rPr>
                <a:t>Chính</a:t>
              </a:r>
              <a:r>
                <a:rPr lang="en-US" sz="3600" dirty="0">
                  <a:solidFill>
                    <a:srgbClr val="0000FF"/>
                  </a:solidFill>
                  <a:latin typeface="Arial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Arial" charset="0"/>
                </a:rPr>
                <a:t>tả</a:t>
              </a:r>
              <a:endParaRPr lang="en-US" sz="3600" dirty="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054" name="Text Box 11"/>
            <p:cNvSpPr txBox="1">
              <a:spLocks noChangeArrowheads="1"/>
            </p:cNvSpPr>
            <p:nvPr/>
          </p:nvSpPr>
          <p:spPr bwMode="auto">
            <a:xfrm>
              <a:off x="807" y="2541"/>
              <a:ext cx="446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u="sng">
                  <a:solidFill>
                    <a:srgbClr val="0000FF"/>
                  </a:solidFill>
                  <a:latin typeface="Arial" charset="0"/>
                </a:rPr>
                <a:t>Đề bài</a:t>
              </a:r>
              <a:r>
                <a:rPr lang="en-US" sz="3600" b="1">
                  <a:solidFill>
                    <a:srgbClr val="0000FF"/>
                  </a:solidFill>
                  <a:latin typeface="Arial" charset="0"/>
                </a:rPr>
                <a:t> : Làm việc thật là vui</a:t>
              </a:r>
            </a:p>
          </p:txBody>
        </p:sp>
        <p:sp>
          <p:nvSpPr>
            <p:cNvPr id="2055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144" y="864"/>
              <a:ext cx="5520" cy="2640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4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KÍNH CHÀO CÁC THẦY CÔ VÀ CÁC BẠN HỌC SINH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62" descr="powerpoint_15072013_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67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1528" y="999"/>
            <a:chExt cx="9372" cy="14705"/>
          </a:xfrm>
        </p:grpSpPr>
        <p:sp>
          <p:nvSpPr>
            <p:cNvPr id="11271" name="Freeform 5"/>
            <p:cNvSpPr>
              <a:spLocks/>
            </p:cNvSpPr>
            <p:nvPr/>
          </p:nvSpPr>
          <p:spPr bwMode="auto">
            <a:xfrm rot="-5400000">
              <a:off x="1604" y="1670"/>
              <a:ext cx="882" cy="759"/>
            </a:xfrm>
            <a:custGeom>
              <a:avLst/>
              <a:gdLst>
                <a:gd name="T0" fmla="*/ 370 w 519"/>
                <a:gd name="T1" fmla="*/ 133 h 1133"/>
                <a:gd name="T2" fmla="*/ 416 w 519"/>
                <a:gd name="T3" fmla="*/ 142 h 1133"/>
                <a:gd name="T4" fmla="*/ 393 w 519"/>
                <a:gd name="T5" fmla="*/ 167 h 1133"/>
                <a:gd name="T6" fmla="*/ 347 w 519"/>
                <a:gd name="T7" fmla="*/ 192 h 1133"/>
                <a:gd name="T8" fmla="*/ 347 w 519"/>
                <a:gd name="T9" fmla="*/ 233 h 1133"/>
                <a:gd name="T10" fmla="*/ 370 w 519"/>
                <a:gd name="T11" fmla="*/ 283 h 1133"/>
                <a:gd name="T12" fmla="*/ 486 w 519"/>
                <a:gd name="T13" fmla="*/ 342 h 1133"/>
                <a:gd name="T14" fmla="*/ 620 w 519"/>
                <a:gd name="T15" fmla="*/ 375 h 1133"/>
                <a:gd name="T16" fmla="*/ 783 w 519"/>
                <a:gd name="T17" fmla="*/ 383 h 1133"/>
                <a:gd name="T18" fmla="*/ 921 w 519"/>
                <a:gd name="T19" fmla="*/ 375 h 1133"/>
                <a:gd name="T20" fmla="*/ 1037 w 519"/>
                <a:gd name="T21" fmla="*/ 342 h 1133"/>
                <a:gd name="T22" fmla="*/ 1244 w 519"/>
                <a:gd name="T23" fmla="*/ 250 h 1133"/>
                <a:gd name="T24" fmla="*/ 1292 w 519"/>
                <a:gd name="T25" fmla="*/ 200 h 1133"/>
                <a:gd name="T26" fmla="*/ 1268 w 519"/>
                <a:gd name="T27" fmla="*/ 175 h 1133"/>
                <a:gd name="T28" fmla="*/ 1244 w 519"/>
                <a:gd name="T29" fmla="*/ 150 h 1133"/>
                <a:gd name="T30" fmla="*/ 1222 w 519"/>
                <a:gd name="T31" fmla="*/ 125 h 1133"/>
                <a:gd name="T32" fmla="*/ 1244 w 519"/>
                <a:gd name="T33" fmla="*/ 108 h 1133"/>
                <a:gd name="T34" fmla="*/ 1292 w 519"/>
                <a:gd name="T35" fmla="*/ 66 h 1133"/>
                <a:gd name="T36" fmla="*/ 1337 w 519"/>
                <a:gd name="T37" fmla="*/ 33 h 1133"/>
                <a:gd name="T38" fmla="*/ 1360 w 519"/>
                <a:gd name="T39" fmla="*/ 17 h 1133"/>
                <a:gd name="T40" fmla="*/ 1383 w 519"/>
                <a:gd name="T41" fmla="*/ 0 h 1133"/>
                <a:gd name="T42" fmla="*/ 1407 w 519"/>
                <a:gd name="T43" fmla="*/ 8 h 1133"/>
                <a:gd name="T44" fmla="*/ 1475 w 519"/>
                <a:gd name="T45" fmla="*/ 50 h 1133"/>
                <a:gd name="T46" fmla="*/ 1499 w 519"/>
                <a:gd name="T47" fmla="*/ 100 h 1133"/>
                <a:gd name="T48" fmla="*/ 1499 w 519"/>
                <a:gd name="T49" fmla="*/ 150 h 1133"/>
                <a:gd name="T50" fmla="*/ 1453 w 519"/>
                <a:gd name="T51" fmla="*/ 200 h 1133"/>
                <a:gd name="T52" fmla="*/ 1314 w 519"/>
                <a:gd name="T53" fmla="*/ 291 h 1133"/>
                <a:gd name="T54" fmla="*/ 1128 w 519"/>
                <a:gd name="T55" fmla="*/ 375 h 1133"/>
                <a:gd name="T56" fmla="*/ 967 w 519"/>
                <a:gd name="T57" fmla="*/ 433 h 1133"/>
                <a:gd name="T58" fmla="*/ 806 w 519"/>
                <a:gd name="T59" fmla="*/ 467 h 1133"/>
                <a:gd name="T60" fmla="*/ 668 w 519"/>
                <a:gd name="T61" fmla="*/ 492 h 1133"/>
                <a:gd name="T62" fmla="*/ 529 w 519"/>
                <a:gd name="T63" fmla="*/ 508 h 1133"/>
                <a:gd name="T64" fmla="*/ 416 w 519"/>
                <a:gd name="T65" fmla="*/ 508 h 1133"/>
                <a:gd name="T66" fmla="*/ 301 w 519"/>
                <a:gd name="T67" fmla="*/ 492 h 1133"/>
                <a:gd name="T68" fmla="*/ 116 w 519"/>
                <a:gd name="T69" fmla="*/ 450 h 1133"/>
                <a:gd name="T70" fmla="*/ 24 w 519"/>
                <a:gd name="T71" fmla="*/ 409 h 1133"/>
                <a:gd name="T72" fmla="*/ 0 w 519"/>
                <a:gd name="T73" fmla="*/ 358 h 1133"/>
                <a:gd name="T74" fmla="*/ 0 w 519"/>
                <a:gd name="T75" fmla="*/ 308 h 1133"/>
                <a:gd name="T76" fmla="*/ 24 w 519"/>
                <a:gd name="T77" fmla="*/ 259 h 1133"/>
                <a:gd name="T78" fmla="*/ 92 w 519"/>
                <a:gd name="T79" fmla="*/ 208 h 1133"/>
                <a:gd name="T80" fmla="*/ 161 w 519"/>
                <a:gd name="T81" fmla="*/ 175 h 1133"/>
                <a:gd name="T82" fmla="*/ 255 w 519"/>
                <a:gd name="T83" fmla="*/ 150 h 1133"/>
                <a:gd name="T84" fmla="*/ 370 w 519"/>
                <a:gd name="T85" fmla="*/ 133 h 113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19"/>
                <a:gd name="T130" fmla="*/ 0 h 1133"/>
                <a:gd name="T131" fmla="*/ 519 w 519"/>
                <a:gd name="T132" fmla="*/ 1133 h 113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19" h="1133">
                  <a:moveTo>
                    <a:pt x="128" y="297"/>
                  </a:moveTo>
                  <a:lnTo>
                    <a:pt x="144" y="316"/>
                  </a:lnTo>
                  <a:lnTo>
                    <a:pt x="136" y="371"/>
                  </a:lnTo>
                  <a:lnTo>
                    <a:pt x="120" y="427"/>
                  </a:lnTo>
                  <a:lnTo>
                    <a:pt x="120" y="520"/>
                  </a:lnTo>
                  <a:lnTo>
                    <a:pt x="128" y="631"/>
                  </a:lnTo>
                  <a:lnTo>
                    <a:pt x="168" y="761"/>
                  </a:lnTo>
                  <a:lnTo>
                    <a:pt x="215" y="836"/>
                  </a:lnTo>
                  <a:lnTo>
                    <a:pt x="271" y="854"/>
                  </a:lnTo>
                  <a:lnTo>
                    <a:pt x="319" y="836"/>
                  </a:lnTo>
                  <a:lnTo>
                    <a:pt x="359" y="761"/>
                  </a:lnTo>
                  <a:lnTo>
                    <a:pt x="431" y="557"/>
                  </a:lnTo>
                  <a:lnTo>
                    <a:pt x="447" y="446"/>
                  </a:lnTo>
                  <a:lnTo>
                    <a:pt x="439" y="390"/>
                  </a:lnTo>
                  <a:lnTo>
                    <a:pt x="431" y="334"/>
                  </a:lnTo>
                  <a:lnTo>
                    <a:pt x="423" y="278"/>
                  </a:lnTo>
                  <a:lnTo>
                    <a:pt x="431" y="241"/>
                  </a:lnTo>
                  <a:lnTo>
                    <a:pt x="447" y="148"/>
                  </a:lnTo>
                  <a:lnTo>
                    <a:pt x="463" y="74"/>
                  </a:lnTo>
                  <a:lnTo>
                    <a:pt x="471" y="37"/>
                  </a:lnTo>
                  <a:lnTo>
                    <a:pt x="479" y="0"/>
                  </a:lnTo>
                  <a:lnTo>
                    <a:pt x="487" y="18"/>
                  </a:lnTo>
                  <a:lnTo>
                    <a:pt x="511" y="111"/>
                  </a:lnTo>
                  <a:lnTo>
                    <a:pt x="519" y="223"/>
                  </a:lnTo>
                  <a:lnTo>
                    <a:pt x="519" y="334"/>
                  </a:lnTo>
                  <a:lnTo>
                    <a:pt x="503" y="446"/>
                  </a:lnTo>
                  <a:lnTo>
                    <a:pt x="455" y="650"/>
                  </a:lnTo>
                  <a:lnTo>
                    <a:pt x="391" y="836"/>
                  </a:lnTo>
                  <a:lnTo>
                    <a:pt x="335" y="966"/>
                  </a:lnTo>
                  <a:lnTo>
                    <a:pt x="279" y="1040"/>
                  </a:lnTo>
                  <a:lnTo>
                    <a:pt x="231" y="1096"/>
                  </a:lnTo>
                  <a:lnTo>
                    <a:pt x="183" y="1133"/>
                  </a:lnTo>
                  <a:lnTo>
                    <a:pt x="144" y="1133"/>
                  </a:lnTo>
                  <a:lnTo>
                    <a:pt x="104" y="1096"/>
                  </a:lnTo>
                  <a:lnTo>
                    <a:pt x="40" y="1003"/>
                  </a:lnTo>
                  <a:lnTo>
                    <a:pt x="8" y="910"/>
                  </a:lnTo>
                  <a:lnTo>
                    <a:pt x="0" y="798"/>
                  </a:lnTo>
                  <a:lnTo>
                    <a:pt x="0" y="687"/>
                  </a:lnTo>
                  <a:lnTo>
                    <a:pt x="8" y="576"/>
                  </a:lnTo>
                  <a:lnTo>
                    <a:pt x="32" y="464"/>
                  </a:lnTo>
                  <a:lnTo>
                    <a:pt x="56" y="390"/>
                  </a:lnTo>
                  <a:lnTo>
                    <a:pt x="88" y="334"/>
                  </a:lnTo>
                  <a:lnTo>
                    <a:pt x="128" y="297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Freeform 6"/>
            <p:cNvSpPr>
              <a:spLocks/>
            </p:cNvSpPr>
            <p:nvPr/>
          </p:nvSpPr>
          <p:spPr bwMode="auto">
            <a:xfrm rot="-5400000">
              <a:off x="2110" y="1137"/>
              <a:ext cx="813" cy="810"/>
            </a:xfrm>
            <a:custGeom>
              <a:avLst/>
              <a:gdLst>
                <a:gd name="T0" fmla="*/ 1012 w 479"/>
                <a:gd name="T1" fmla="*/ 401 h 1208"/>
                <a:gd name="T2" fmla="*/ 988 w 479"/>
                <a:gd name="T3" fmla="*/ 384 h 1208"/>
                <a:gd name="T4" fmla="*/ 945 w 479"/>
                <a:gd name="T5" fmla="*/ 401 h 1208"/>
                <a:gd name="T6" fmla="*/ 876 w 479"/>
                <a:gd name="T7" fmla="*/ 409 h 1208"/>
                <a:gd name="T8" fmla="*/ 760 w 479"/>
                <a:gd name="T9" fmla="*/ 418 h 1208"/>
                <a:gd name="T10" fmla="*/ 599 w 479"/>
                <a:gd name="T11" fmla="*/ 409 h 1208"/>
                <a:gd name="T12" fmla="*/ 462 w 479"/>
                <a:gd name="T13" fmla="*/ 367 h 1208"/>
                <a:gd name="T14" fmla="*/ 346 w 479"/>
                <a:gd name="T15" fmla="*/ 309 h 1208"/>
                <a:gd name="T16" fmla="*/ 322 w 479"/>
                <a:gd name="T17" fmla="*/ 259 h 1208"/>
                <a:gd name="T18" fmla="*/ 368 w 479"/>
                <a:gd name="T19" fmla="*/ 200 h 1208"/>
                <a:gd name="T20" fmla="*/ 438 w 479"/>
                <a:gd name="T21" fmla="*/ 159 h 1208"/>
                <a:gd name="T22" fmla="*/ 691 w 479"/>
                <a:gd name="T23" fmla="*/ 84 h 1208"/>
                <a:gd name="T24" fmla="*/ 852 w 479"/>
                <a:gd name="T25" fmla="*/ 67 h 1208"/>
                <a:gd name="T26" fmla="*/ 922 w 479"/>
                <a:gd name="T27" fmla="*/ 76 h 1208"/>
                <a:gd name="T28" fmla="*/ 966 w 479"/>
                <a:gd name="T29" fmla="*/ 92 h 1208"/>
                <a:gd name="T30" fmla="*/ 1034 w 479"/>
                <a:gd name="T31" fmla="*/ 101 h 1208"/>
                <a:gd name="T32" fmla="*/ 1103 w 479"/>
                <a:gd name="T33" fmla="*/ 84 h 1208"/>
                <a:gd name="T34" fmla="*/ 1195 w 479"/>
                <a:gd name="T35" fmla="*/ 67 h 1208"/>
                <a:gd name="T36" fmla="*/ 1288 w 479"/>
                <a:gd name="T37" fmla="*/ 50 h 1208"/>
                <a:gd name="T38" fmla="*/ 1334 w 479"/>
                <a:gd name="T39" fmla="*/ 42 h 1208"/>
                <a:gd name="T40" fmla="*/ 1380 w 479"/>
                <a:gd name="T41" fmla="*/ 42 h 1208"/>
                <a:gd name="T42" fmla="*/ 1356 w 479"/>
                <a:gd name="T43" fmla="*/ 34 h 1208"/>
                <a:gd name="T44" fmla="*/ 1242 w 479"/>
                <a:gd name="T45" fmla="*/ 9 h 1208"/>
                <a:gd name="T46" fmla="*/ 1127 w 479"/>
                <a:gd name="T47" fmla="*/ 0 h 1208"/>
                <a:gd name="T48" fmla="*/ 988 w 479"/>
                <a:gd name="T49" fmla="*/ 0 h 1208"/>
                <a:gd name="T50" fmla="*/ 852 w 479"/>
                <a:gd name="T51" fmla="*/ 9 h 1208"/>
                <a:gd name="T52" fmla="*/ 575 w 479"/>
                <a:gd name="T53" fmla="*/ 58 h 1208"/>
                <a:gd name="T54" fmla="*/ 346 w 479"/>
                <a:gd name="T55" fmla="*/ 125 h 1208"/>
                <a:gd name="T56" fmla="*/ 207 w 479"/>
                <a:gd name="T57" fmla="*/ 192 h 1208"/>
                <a:gd name="T58" fmla="*/ 92 w 479"/>
                <a:gd name="T59" fmla="*/ 242 h 1208"/>
                <a:gd name="T60" fmla="*/ 24 w 479"/>
                <a:gd name="T61" fmla="*/ 301 h 1208"/>
                <a:gd name="T62" fmla="*/ 0 w 479"/>
                <a:gd name="T63" fmla="*/ 343 h 1208"/>
                <a:gd name="T64" fmla="*/ 0 w 479"/>
                <a:gd name="T65" fmla="*/ 392 h 1208"/>
                <a:gd name="T66" fmla="*/ 24 w 479"/>
                <a:gd name="T67" fmla="*/ 435 h 1208"/>
                <a:gd name="T68" fmla="*/ 161 w 479"/>
                <a:gd name="T69" fmla="*/ 502 h 1208"/>
                <a:gd name="T70" fmla="*/ 253 w 479"/>
                <a:gd name="T71" fmla="*/ 526 h 1208"/>
                <a:gd name="T72" fmla="*/ 392 w 479"/>
                <a:gd name="T73" fmla="*/ 543 h 1208"/>
                <a:gd name="T74" fmla="*/ 530 w 479"/>
                <a:gd name="T75" fmla="*/ 543 h 1208"/>
                <a:gd name="T76" fmla="*/ 691 w 479"/>
                <a:gd name="T77" fmla="*/ 526 h 1208"/>
                <a:gd name="T78" fmla="*/ 806 w 479"/>
                <a:gd name="T79" fmla="*/ 510 h 1208"/>
                <a:gd name="T80" fmla="*/ 922 w 479"/>
                <a:gd name="T81" fmla="*/ 485 h 1208"/>
                <a:gd name="T82" fmla="*/ 988 w 479"/>
                <a:gd name="T83" fmla="*/ 443 h 1208"/>
                <a:gd name="T84" fmla="*/ 1012 w 479"/>
                <a:gd name="T85" fmla="*/ 401 h 120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79"/>
                <a:gd name="T130" fmla="*/ 0 h 1208"/>
                <a:gd name="T131" fmla="*/ 479 w 479"/>
                <a:gd name="T132" fmla="*/ 1208 h 120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79" h="1208">
                  <a:moveTo>
                    <a:pt x="351" y="892"/>
                  </a:moveTo>
                  <a:lnTo>
                    <a:pt x="343" y="855"/>
                  </a:lnTo>
                  <a:lnTo>
                    <a:pt x="328" y="892"/>
                  </a:lnTo>
                  <a:lnTo>
                    <a:pt x="304" y="910"/>
                  </a:lnTo>
                  <a:lnTo>
                    <a:pt x="264" y="929"/>
                  </a:lnTo>
                  <a:lnTo>
                    <a:pt x="208" y="910"/>
                  </a:lnTo>
                  <a:lnTo>
                    <a:pt x="160" y="818"/>
                  </a:lnTo>
                  <a:lnTo>
                    <a:pt x="120" y="688"/>
                  </a:lnTo>
                  <a:lnTo>
                    <a:pt x="112" y="576"/>
                  </a:lnTo>
                  <a:lnTo>
                    <a:pt x="128" y="446"/>
                  </a:lnTo>
                  <a:lnTo>
                    <a:pt x="152" y="353"/>
                  </a:lnTo>
                  <a:lnTo>
                    <a:pt x="240" y="186"/>
                  </a:lnTo>
                  <a:lnTo>
                    <a:pt x="296" y="149"/>
                  </a:lnTo>
                  <a:lnTo>
                    <a:pt x="320" y="168"/>
                  </a:lnTo>
                  <a:lnTo>
                    <a:pt x="335" y="205"/>
                  </a:lnTo>
                  <a:lnTo>
                    <a:pt x="359" y="223"/>
                  </a:lnTo>
                  <a:lnTo>
                    <a:pt x="383" y="186"/>
                  </a:lnTo>
                  <a:lnTo>
                    <a:pt x="415" y="149"/>
                  </a:lnTo>
                  <a:lnTo>
                    <a:pt x="447" y="112"/>
                  </a:lnTo>
                  <a:lnTo>
                    <a:pt x="463" y="93"/>
                  </a:lnTo>
                  <a:lnTo>
                    <a:pt x="479" y="93"/>
                  </a:lnTo>
                  <a:lnTo>
                    <a:pt x="471" y="75"/>
                  </a:lnTo>
                  <a:lnTo>
                    <a:pt x="431" y="19"/>
                  </a:lnTo>
                  <a:lnTo>
                    <a:pt x="391" y="0"/>
                  </a:lnTo>
                  <a:lnTo>
                    <a:pt x="343" y="0"/>
                  </a:lnTo>
                  <a:lnTo>
                    <a:pt x="296" y="19"/>
                  </a:lnTo>
                  <a:lnTo>
                    <a:pt x="200" y="130"/>
                  </a:lnTo>
                  <a:lnTo>
                    <a:pt x="120" y="279"/>
                  </a:lnTo>
                  <a:lnTo>
                    <a:pt x="72" y="428"/>
                  </a:lnTo>
                  <a:lnTo>
                    <a:pt x="32" y="539"/>
                  </a:lnTo>
                  <a:lnTo>
                    <a:pt x="8" y="669"/>
                  </a:lnTo>
                  <a:lnTo>
                    <a:pt x="0" y="762"/>
                  </a:lnTo>
                  <a:lnTo>
                    <a:pt x="0" y="873"/>
                  </a:lnTo>
                  <a:lnTo>
                    <a:pt x="8" y="966"/>
                  </a:lnTo>
                  <a:lnTo>
                    <a:pt x="56" y="1115"/>
                  </a:lnTo>
                  <a:lnTo>
                    <a:pt x="88" y="1170"/>
                  </a:lnTo>
                  <a:lnTo>
                    <a:pt x="136" y="1208"/>
                  </a:lnTo>
                  <a:lnTo>
                    <a:pt x="184" y="1208"/>
                  </a:lnTo>
                  <a:lnTo>
                    <a:pt x="240" y="1170"/>
                  </a:lnTo>
                  <a:lnTo>
                    <a:pt x="280" y="1133"/>
                  </a:lnTo>
                  <a:lnTo>
                    <a:pt x="320" y="1078"/>
                  </a:lnTo>
                  <a:lnTo>
                    <a:pt x="343" y="985"/>
                  </a:lnTo>
                  <a:lnTo>
                    <a:pt x="351" y="892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Freeform 7"/>
            <p:cNvSpPr>
              <a:spLocks/>
            </p:cNvSpPr>
            <p:nvPr/>
          </p:nvSpPr>
          <p:spPr bwMode="auto">
            <a:xfrm rot="-5400000">
              <a:off x="1676" y="1254"/>
              <a:ext cx="1259" cy="1157"/>
            </a:xfrm>
            <a:custGeom>
              <a:avLst/>
              <a:gdLst>
                <a:gd name="T0" fmla="*/ 2112 w 742"/>
                <a:gd name="T1" fmla="*/ 0 h 1727"/>
                <a:gd name="T2" fmla="*/ 2136 w 742"/>
                <a:gd name="T3" fmla="*/ 42 h 1727"/>
                <a:gd name="T4" fmla="*/ 2090 w 742"/>
                <a:gd name="T5" fmla="*/ 108 h 1727"/>
                <a:gd name="T6" fmla="*/ 2067 w 742"/>
                <a:gd name="T7" fmla="*/ 158 h 1727"/>
                <a:gd name="T8" fmla="*/ 2112 w 742"/>
                <a:gd name="T9" fmla="*/ 200 h 1727"/>
                <a:gd name="T10" fmla="*/ 2090 w 742"/>
                <a:gd name="T11" fmla="*/ 208 h 1727"/>
                <a:gd name="T12" fmla="*/ 2067 w 742"/>
                <a:gd name="T13" fmla="*/ 217 h 1727"/>
                <a:gd name="T14" fmla="*/ 2021 w 742"/>
                <a:gd name="T15" fmla="*/ 208 h 1727"/>
                <a:gd name="T16" fmla="*/ 1929 w 742"/>
                <a:gd name="T17" fmla="*/ 217 h 1727"/>
                <a:gd name="T18" fmla="*/ 1702 w 742"/>
                <a:gd name="T19" fmla="*/ 250 h 1727"/>
                <a:gd name="T20" fmla="*/ 1425 w 742"/>
                <a:gd name="T21" fmla="*/ 300 h 1727"/>
                <a:gd name="T22" fmla="*/ 1149 w 742"/>
                <a:gd name="T23" fmla="*/ 375 h 1727"/>
                <a:gd name="T24" fmla="*/ 1011 w 742"/>
                <a:gd name="T25" fmla="*/ 441 h 1727"/>
                <a:gd name="T26" fmla="*/ 850 w 742"/>
                <a:gd name="T27" fmla="*/ 517 h 1727"/>
                <a:gd name="T28" fmla="*/ 781 w 742"/>
                <a:gd name="T29" fmla="*/ 608 h 1727"/>
                <a:gd name="T30" fmla="*/ 757 w 742"/>
                <a:gd name="T31" fmla="*/ 659 h 1727"/>
                <a:gd name="T32" fmla="*/ 803 w 742"/>
                <a:gd name="T33" fmla="*/ 700 h 1727"/>
                <a:gd name="T34" fmla="*/ 803 w 742"/>
                <a:gd name="T35" fmla="*/ 725 h 1727"/>
                <a:gd name="T36" fmla="*/ 803 w 742"/>
                <a:gd name="T37" fmla="*/ 734 h 1727"/>
                <a:gd name="T38" fmla="*/ 711 w 742"/>
                <a:gd name="T39" fmla="*/ 742 h 1727"/>
                <a:gd name="T40" fmla="*/ 550 w 742"/>
                <a:gd name="T41" fmla="*/ 734 h 1727"/>
                <a:gd name="T42" fmla="*/ 480 w 742"/>
                <a:gd name="T43" fmla="*/ 734 h 1727"/>
                <a:gd name="T44" fmla="*/ 299 w 742"/>
                <a:gd name="T45" fmla="*/ 750 h 1727"/>
                <a:gd name="T46" fmla="*/ 70 w 742"/>
                <a:gd name="T47" fmla="*/ 766 h 1727"/>
                <a:gd name="T48" fmla="*/ 24 w 742"/>
                <a:gd name="T49" fmla="*/ 775 h 1727"/>
                <a:gd name="T50" fmla="*/ 0 w 742"/>
                <a:gd name="T51" fmla="*/ 775 h 1727"/>
                <a:gd name="T52" fmla="*/ 0 w 742"/>
                <a:gd name="T53" fmla="*/ 766 h 1727"/>
                <a:gd name="T54" fmla="*/ 0 w 742"/>
                <a:gd name="T55" fmla="*/ 742 h 1727"/>
                <a:gd name="T56" fmla="*/ 70 w 742"/>
                <a:gd name="T57" fmla="*/ 659 h 1727"/>
                <a:gd name="T58" fmla="*/ 115 w 742"/>
                <a:gd name="T59" fmla="*/ 600 h 1727"/>
                <a:gd name="T60" fmla="*/ 115 w 742"/>
                <a:gd name="T61" fmla="*/ 575 h 1727"/>
                <a:gd name="T62" fmla="*/ 70 w 742"/>
                <a:gd name="T63" fmla="*/ 517 h 1727"/>
                <a:gd name="T64" fmla="*/ 92 w 742"/>
                <a:gd name="T65" fmla="*/ 475 h 1727"/>
                <a:gd name="T66" fmla="*/ 137 w 742"/>
                <a:gd name="T67" fmla="*/ 475 h 1727"/>
                <a:gd name="T68" fmla="*/ 185 w 742"/>
                <a:gd name="T69" fmla="*/ 484 h 1727"/>
                <a:gd name="T70" fmla="*/ 322 w 742"/>
                <a:gd name="T71" fmla="*/ 492 h 1727"/>
                <a:gd name="T72" fmla="*/ 458 w 742"/>
                <a:gd name="T73" fmla="*/ 492 h 1727"/>
                <a:gd name="T74" fmla="*/ 689 w 742"/>
                <a:gd name="T75" fmla="*/ 458 h 1727"/>
                <a:gd name="T76" fmla="*/ 918 w 742"/>
                <a:gd name="T77" fmla="*/ 409 h 1727"/>
                <a:gd name="T78" fmla="*/ 1103 w 742"/>
                <a:gd name="T79" fmla="*/ 350 h 1727"/>
                <a:gd name="T80" fmla="*/ 1286 w 742"/>
                <a:gd name="T81" fmla="*/ 258 h 1727"/>
                <a:gd name="T82" fmla="*/ 1447 w 742"/>
                <a:gd name="T83" fmla="*/ 158 h 1727"/>
                <a:gd name="T84" fmla="*/ 1541 w 742"/>
                <a:gd name="T85" fmla="*/ 66 h 1727"/>
                <a:gd name="T86" fmla="*/ 1541 w 742"/>
                <a:gd name="T87" fmla="*/ 42 h 1727"/>
                <a:gd name="T88" fmla="*/ 1541 w 742"/>
                <a:gd name="T89" fmla="*/ 25 h 1727"/>
                <a:gd name="T90" fmla="*/ 1541 w 742"/>
                <a:gd name="T91" fmla="*/ 8 h 1727"/>
                <a:gd name="T92" fmla="*/ 1586 w 742"/>
                <a:gd name="T93" fmla="*/ 8 h 1727"/>
                <a:gd name="T94" fmla="*/ 1702 w 742"/>
                <a:gd name="T95" fmla="*/ 25 h 1727"/>
                <a:gd name="T96" fmla="*/ 1838 w 742"/>
                <a:gd name="T97" fmla="*/ 17 h 1727"/>
                <a:gd name="T98" fmla="*/ 1999 w 742"/>
                <a:gd name="T99" fmla="*/ 0 h 1727"/>
                <a:gd name="T100" fmla="*/ 2112 w 742"/>
                <a:gd name="T101" fmla="*/ 0 h 172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742"/>
                <a:gd name="T154" fmla="*/ 0 h 1727"/>
                <a:gd name="T155" fmla="*/ 742 w 742"/>
                <a:gd name="T156" fmla="*/ 1727 h 172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742" h="1727">
                  <a:moveTo>
                    <a:pt x="734" y="0"/>
                  </a:moveTo>
                  <a:lnTo>
                    <a:pt x="742" y="93"/>
                  </a:lnTo>
                  <a:lnTo>
                    <a:pt x="726" y="241"/>
                  </a:lnTo>
                  <a:lnTo>
                    <a:pt x="718" y="353"/>
                  </a:lnTo>
                  <a:lnTo>
                    <a:pt x="734" y="445"/>
                  </a:lnTo>
                  <a:lnTo>
                    <a:pt x="726" y="464"/>
                  </a:lnTo>
                  <a:lnTo>
                    <a:pt x="718" y="483"/>
                  </a:lnTo>
                  <a:lnTo>
                    <a:pt x="702" y="464"/>
                  </a:lnTo>
                  <a:lnTo>
                    <a:pt x="670" y="483"/>
                  </a:lnTo>
                  <a:lnTo>
                    <a:pt x="591" y="557"/>
                  </a:lnTo>
                  <a:lnTo>
                    <a:pt x="495" y="668"/>
                  </a:lnTo>
                  <a:lnTo>
                    <a:pt x="399" y="835"/>
                  </a:lnTo>
                  <a:lnTo>
                    <a:pt x="351" y="984"/>
                  </a:lnTo>
                  <a:lnTo>
                    <a:pt x="295" y="1151"/>
                  </a:lnTo>
                  <a:lnTo>
                    <a:pt x="271" y="1355"/>
                  </a:lnTo>
                  <a:lnTo>
                    <a:pt x="263" y="1467"/>
                  </a:lnTo>
                  <a:lnTo>
                    <a:pt x="279" y="1560"/>
                  </a:lnTo>
                  <a:lnTo>
                    <a:pt x="279" y="1615"/>
                  </a:lnTo>
                  <a:lnTo>
                    <a:pt x="279" y="1634"/>
                  </a:lnTo>
                  <a:lnTo>
                    <a:pt x="247" y="1653"/>
                  </a:lnTo>
                  <a:lnTo>
                    <a:pt x="191" y="1634"/>
                  </a:lnTo>
                  <a:lnTo>
                    <a:pt x="167" y="1634"/>
                  </a:lnTo>
                  <a:lnTo>
                    <a:pt x="104" y="1671"/>
                  </a:lnTo>
                  <a:lnTo>
                    <a:pt x="24" y="1708"/>
                  </a:lnTo>
                  <a:lnTo>
                    <a:pt x="8" y="1727"/>
                  </a:lnTo>
                  <a:lnTo>
                    <a:pt x="0" y="1727"/>
                  </a:lnTo>
                  <a:lnTo>
                    <a:pt x="0" y="1708"/>
                  </a:lnTo>
                  <a:lnTo>
                    <a:pt x="0" y="1653"/>
                  </a:lnTo>
                  <a:lnTo>
                    <a:pt x="24" y="1467"/>
                  </a:lnTo>
                  <a:lnTo>
                    <a:pt x="40" y="1337"/>
                  </a:lnTo>
                  <a:lnTo>
                    <a:pt x="40" y="1281"/>
                  </a:lnTo>
                  <a:lnTo>
                    <a:pt x="24" y="1151"/>
                  </a:lnTo>
                  <a:lnTo>
                    <a:pt x="32" y="1058"/>
                  </a:lnTo>
                  <a:lnTo>
                    <a:pt x="48" y="1058"/>
                  </a:lnTo>
                  <a:lnTo>
                    <a:pt x="64" y="1077"/>
                  </a:lnTo>
                  <a:lnTo>
                    <a:pt x="112" y="1095"/>
                  </a:lnTo>
                  <a:lnTo>
                    <a:pt x="159" y="1095"/>
                  </a:lnTo>
                  <a:lnTo>
                    <a:pt x="239" y="1021"/>
                  </a:lnTo>
                  <a:lnTo>
                    <a:pt x="319" y="910"/>
                  </a:lnTo>
                  <a:lnTo>
                    <a:pt x="383" y="780"/>
                  </a:lnTo>
                  <a:lnTo>
                    <a:pt x="447" y="575"/>
                  </a:lnTo>
                  <a:lnTo>
                    <a:pt x="503" y="353"/>
                  </a:lnTo>
                  <a:lnTo>
                    <a:pt x="535" y="148"/>
                  </a:lnTo>
                  <a:lnTo>
                    <a:pt x="535" y="93"/>
                  </a:lnTo>
                  <a:lnTo>
                    <a:pt x="535" y="55"/>
                  </a:lnTo>
                  <a:lnTo>
                    <a:pt x="535" y="18"/>
                  </a:lnTo>
                  <a:lnTo>
                    <a:pt x="551" y="18"/>
                  </a:lnTo>
                  <a:lnTo>
                    <a:pt x="591" y="55"/>
                  </a:lnTo>
                  <a:lnTo>
                    <a:pt x="638" y="37"/>
                  </a:lnTo>
                  <a:lnTo>
                    <a:pt x="694" y="0"/>
                  </a:lnTo>
                  <a:lnTo>
                    <a:pt x="734" y="0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Freeform 8"/>
            <p:cNvSpPr>
              <a:spLocks/>
            </p:cNvSpPr>
            <p:nvPr/>
          </p:nvSpPr>
          <p:spPr bwMode="auto">
            <a:xfrm rot="-5400000">
              <a:off x="1605" y="14261"/>
              <a:ext cx="881" cy="759"/>
            </a:xfrm>
            <a:custGeom>
              <a:avLst/>
              <a:gdLst>
                <a:gd name="T0" fmla="*/ 1103 w 519"/>
                <a:gd name="T1" fmla="*/ 133 h 1133"/>
                <a:gd name="T2" fmla="*/ 1058 w 519"/>
                <a:gd name="T3" fmla="*/ 142 h 1133"/>
                <a:gd name="T4" fmla="*/ 1103 w 519"/>
                <a:gd name="T5" fmla="*/ 167 h 1133"/>
                <a:gd name="T6" fmla="*/ 1127 w 519"/>
                <a:gd name="T7" fmla="*/ 192 h 1133"/>
                <a:gd name="T8" fmla="*/ 1149 w 519"/>
                <a:gd name="T9" fmla="*/ 233 h 1133"/>
                <a:gd name="T10" fmla="*/ 1127 w 519"/>
                <a:gd name="T11" fmla="*/ 283 h 1133"/>
                <a:gd name="T12" fmla="*/ 1012 w 519"/>
                <a:gd name="T13" fmla="*/ 342 h 1133"/>
                <a:gd name="T14" fmla="*/ 852 w 519"/>
                <a:gd name="T15" fmla="*/ 375 h 1133"/>
                <a:gd name="T16" fmla="*/ 691 w 519"/>
                <a:gd name="T17" fmla="*/ 383 h 1133"/>
                <a:gd name="T18" fmla="*/ 553 w 519"/>
                <a:gd name="T19" fmla="*/ 375 h 1133"/>
                <a:gd name="T20" fmla="*/ 438 w 519"/>
                <a:gd name="T21" fmla="*/ 342 h 1133"/>
                <a:gd name="T22" fmla="*/ 231 w 519"/>
                <a:gd name="T23" fmla="*/ 250 h 1133"/>
                <a:gd name="T24" fmla="*/ 185 w 519"/>
                <a:gd name="T25" fmla="*/ 200 h 1133"/>
                <a:gd name="T26" fmla="*/ 207 w 519"/>
                <a:gd name="T27" fmla="*/ 175 h 1133"/>
                <a:gd name="T28" fmla="*/ 253 w 519"/>
                <a:gd name="T29" fmla="*/ 150 h 1133"/>
                <a:gd name="T30" fmla="*/ 277 w 519"/>
                <a:gd name="T31" fmla="*/ 125 h 1133"/>
                <a:gd name="T32" fmla="*/ 231 w 519"/>
                <a:gd name="T33" fmla="*/ 108 h 1133"/>
                <a:gd name="T34" fmla="*/ 185 w 519"/>
                <a:gd name="T35" fmla="*/ 66 h 1133"/>
                <a:gd name="T36" fmla="*/ 137 w 519"/>
                <a:gd name="T37" fmla="*/ 33 h 1133"/>
                <a:gd name="T38" fmla="*/ 115 w 519"/>
                <a:gd name="T39" fmla="*/ 17 h 1133"/>
                <a:gd name="T40" fmla="*/ 115 w 519"/>
                <a:gd name="T41" fmla="*/ 0 h 1133"/>
                <a:gd name="T42" fmla="*/ 92 w 519"/>
                <a:gd name="T43" fmla="*/ 8 h 1133"/>
                <a:gd name="T44" fmla="*/ 24 w 519"/>
                <a:gd name="T45" fmla="*/ 50 h 1133"/>
                <a:gd name="T46" fmla="*/ 0 w 519"/>
                <a:gd name="T47" fmla="*/ 100 h 1133"/>
                <a:gd name="T48" fmla="*/ 0 w 519"/>
                <a:gd name="T49" fmla="*/ 150 h 1133"/>
                <a:gd name="T50" fmla="*/ 24 w 519"/>
                <a:gd name="T51" fmla="*/ 200 h 1133"/>
                <a:gd name="T52" fmla="*/ 161 w 519"/>
                <a:gd name="T53" fmla="*/ 291 h 1133"/>
                <a:gd name="T54" fmla="*/ 346 w 519"/>
                <a:gd name="T55" fmla="*/ 375 h 1133"/>
                <a:gd name="T56" fmla="*/ 530 w 519"/>
                <a:gd name="T57" fmla="*/ 433 h 1133"/>
                <a:gd name="T58" fmla="*/ 669 w 519"/>
                <a:gd name="T59" fmla="*/ 467 h 1133"/>
                <a:gd name="T60" fmla="*/ 830 w 519"/>
                <a:gd name="T61" fmla="*/ 492 h 1133"/>
                <a:gd name="T62" fmla="*/ 946 w 519"/>
                <a:gd name="T63" fmla="*/ 508 h 1133"/>
                <a:gd name="T64" fmla="*/ 1081 w 519"/>
                <a:gd name="T65" fmla="*/ 508 h 1133"/>
                <a:gd name="T66" fmla="*/ 1195 w 519"/>
                <a:gd name="T67" fmla="*/ 492 h 1133"/>
                <a:gd name="T68" fmla="*/ 1380 w 519"/>
                <a:gd name="T69" fmla="*/ 450 h 1133"/>
                <a:gd name="T70" fmla="*/ 1450 w 519"/>
                <a:gd name="T71" fmla="*/ 409 h 1133"/>
                <a:gd name="T72" fmla="*/ 1495 w 519"/>
                <a:gd name="T73" fmla="*/ 358 h 1133"/>
                <a:gd name="T74" fmla="*/ 1495 w 519"/>
                <a:gd name="T75" fmla="*/ 308 h 1133"/>
                <a:gd name="T76" fmla="*/ 1450 w 519"/>
                <a:gd name="T77" fmla="*/ 259 h 1133"/>
                <a:gd name="T78" fmla="*/ 1404 w 519"/>
                <a:gd name="T79" fmla="*/ 208 h 1133"/>
                <a:gd name="T80" fmla="*/ 1310 w 519"/>
                <a:gd name="T81" fmla="*/ 175 h 1133"/>
                <a:gd name="T82" fmla="*/ 1219 w 519"/>
                <a:gd name="T83" fmla="*/ 150 h 1133"/>
                <a:gd name="T84" fmla="*/ 1103 w 519"/>
                <a:gd name="T85" fmla="*/ 133 h 113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19"/>
                <a:gd name="T130" fmla="*/ 0 h 1133"/>
                <a:gd name="T131" fmla="*/ 519 w 519"/>
                <a:gd name="T132" fmla="*/ 1133 h 113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19" h="1133">
                  <a:moveTo>
                    <a:pt x="383" y="297"/>
                  </a:moveTo>
                  <a:lnTo>
                    <a:pt x="367" y="316"/>
                  </a:lnTo>
                  <a:lnTo>
                    <a:pt x="383" y="371"/>
                  </a:lnTo>
                  <a:lnTo>
                    <a:pt x="391" y="427"/>
                  </a:lnTo>
                  <a:lnTo>
                    <a:pt x="399" y="520"/>
                  </a:lnTo>
                  <a:lnTo>
                    <a:pt x="391" y="631"/>
                  </a:lnTo>
                  <a:lnTo>
                    <a:pt x="351" y="761"/>
                  </a:lnTo>
                  <a:lnTo>
                    <a:pt x="296" y="836"/>
                  </a:lnTo>
                  <a:lnTo>
                    <a:pt x="240" y="854"/>
                  </a:lnTo>
                  <a:lnTo>
                    <a:pt x="192" y="836"/>
                  </a:lnTo>
                  <a:lnTo>
                    <a:pt x="152" y="761"/>
                  </a:lnTo>
                  <a:lnTo>
                    <a:pt x="80" y="557"/>
                  </a:lnTo>
                  <a:lnTo>
                    <a:pt x="64" y="446"/>
                  </a:lnTo>
                  <a:lnTo>
                    <a:pt x="72" y="390"/>
                  </a:lnTo>
                  <a:lnTo>
                    <a:pt x="88" y="334"/>
                  </a:lnTo>
                  <a:lnTo>
                    <a:pt x="96" y="278"/>
                  </a:lnTo>
                  <a:lnTo>
                    <a:pt x="80" y="241"/>
                  </a:lnTo>
                  <a:lnTo>
                    <a:pt x="64" y="148"/>
                  </a:lnTo>
                  <a:lnTo>
                    <a:pt x="48" y="74"/>
                  </a:lnTo>
                  <a:lnTo>
                    <a:pt x="40" y="37"/>
                  </a:lnTo>
                  <a:lnTo>
                    <a:pt x="40" y="0"/>
                  </a:lnTo>
                  <a:lnTo>
                    <a:pt x="32" y="18"/>
                  </a:lnTo>
                  <a:lnTo>
                    <a:pt x="8" y="111"/>
                  </a:lnTo>
                  <a:lnTo>
                    <a:pt x="0" y="223"/>
                  </a:lnTo>
                  <a:lnTo>
                    <a:pt x="0" y="334"/>
                  </a:lnTo>
                  <a:lnTo>
                    <a:pt x="8" y="446"/>
                  </a:lnTo>
                  <a:lnTo>
                    <a:pt x="56" y="650"/>
                  </a:lnTo>
                  <a:lnTo>
                    <a:pt x="120" y="836"/>
                  </a:lnTo>
                  <a:lnTo>
                    <a:pt x="184" y="966"/>
                  </a:lnTo>
                  <a:lnTo>
                    <a:pt x="232" y="1040"/>
                  </a:lnTo>
                  <a:lnTo>
                    <a:pt x="288" y="1096"/>
                  </a:lnTo>
                  <a:lnTo>
                    <a:pt x="328" y="1133"/>
                  </a:lnTo>
                  <a:lnTo>
                    <a:pt x="375" y="1133"/>
                  </a:lnTo>
                  <a:lnTo>
                    <a:pt x="415" y="1096"/>
                  </a:lnTo>
                  <a:lnTo>
                    <a:pt x="479" y="1003"/>
                  </a:lnTo>
                  <a:lnTo>
                    <a:pt x="503" y="910"/>
                  </a:lnTo>
                  <a:lnTo>
                    <a:pt x="519" y="798"/>
                  </a:lnTo>
                  <a:lnTo>
                    <a:pt x="519" y="687"/>
                  </a:lnTo>
                  <a:lnTo>
                    <a:pt x="503" y="576"/>
                  </a:lnTo>
                  <a:lnTo>
                    <a:pt x="487" y="464"/>
                  </a:lnTo>
                  <a:lnTo>
                    <a:pt x="455" y="390"/>
                  </a:lnTo>
                  <a:lnTo>
                    <a:pt x="423" y="334"/>
                  </a:lnTo>
                  <a:lnTo>
                    <a:pt x="383" y="297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Freeform 9"/>
            <p:cNvSpPr>
              <a:spLocks/>
            </p:cNvSpPr>
            <p:nvPr/>
          </p:nvSpPr>
          <p:spPr bwMode="auto">
            <a:xfrm rot="-5400000">
              <a:off x="2110" y="14743"/>
              <a:ext cx="814" cy="810"/>
            </a:xfrm>
            <a:custGeom>
              <a:avLst/>
              <a:gdLst>
                <a:gd name="T0" fmla="*/ 347 w 479"/>
                <a:gd name="T1" fmla="*/ 401 h 1208"/>
                <a:gd name="T2" fmla="*/ 370 w 479"/>
                <a:gd name="T3" fmla="*/ 384 h 1208"/>
                <a:gd name="T4" fmla="*/ 437 w 479"/>
                <a:gd name="T5" fmla="*/ 401 h 1208"/>
                <a:gd name="T6" fmla="*/ 505 w 479"/>
                <a:gd name="T7" fmla="*/ 409 h 1208"/>
                <a:gd name="T8" fmla="*/ 620 w 479"/>
                <a:gd name="T9" fmla="*/ 418 h 1208"/>
                <a:gd name="T10" fmla="*/ 760 w 479"/>
                <a:gd name="T11" fmla="*/ 409 h 1208"/>
                <a:gd name="T12" fmla="*/ 921 w 479"/>
                <a:gd name="T13" fmla="*/ 367 h 1208"/>
                <a:gd name="T14" fmla="*/ 1013 w 479"/>
                <a:gd name="T15" fmla="*/ 309 h 1208"/>
                <a:gd name="T16" fmla="*/ 1037 w 479"/>
                <a:gd name="T17" fmla="*/ 259 h 1208"/>
                <a:gd name="T18" fmla="*/ 1013 w 479"/>
                <a:gd name="T19" fmla="*/ 200 h 1208"/>
                <a:gd name="T20" fmla="*/ 921 w 479"/>
                <a:gd name="T21" fmla="*/ 159 h 1208"/>
                <a:gd name="T22" fmla="*/ 668 w 479"/>
                <a:gd name="T23" fmla="*/ 84 h 1208"/>
                <a:gd name="T24" fmla="*/ 529 w 479"/>
                <a:gd name="T25" fmla="*/ 67 h 1208"/>
                <a:gd name="T26" fmla="*/ 459 w 479"/>
                <a:gd name="T27" fmla="*/ 76 h 1208"/>
                <a:gd name="T28" fmla="*/ 393 w 479"/>
                <a:gd name="T29" fmla="*/ 92 h 1208"/>
                <a:gd name="T30" fmla="*/ 323 w 479"/>
                <a:gd name="T31" fmla="*/ 101 h 1208"/>
                <a:gd name="T32" fmla="*/ 277 w 479"/>
                <a:gd name="T33" fmla="*/ 84 h 1208"/>
                <a:gd name="T34" fmla="*/ 185 w 479"/>
                <a:gd name="T35" fmla="*/ 67 h 1208"/>
                <a:gd name="T36" fmla="*/ 70 w 479"/>
                <a:gd name="T37" fmla="*/ 50 h 1208"/>
                <a:gd name="T38" fmla="*/ 24 w 479"/>
                <a:gd name="T39" fmla="*/ 42 h 1208"/>
                <a:gd name="T40" fmla="*/ 0 w 479"/>
                <a:gd name="T41" fmla="*/ 42 h 1208"/>
                <a:gd name="T42" fmla="*/ 24 w 479"/>
                <a:gd name="T43" fmla="*/ 34 h 1208"/>
                <a:gd name="T44" fmla="*/ 139 w 479"/>
                <a:gd name="T45" fmla="*/ 9 h 1208"/>
                <a:gd name="T46" fmla="*/ 255 w 479"/>
                <a:gd name="T47" fmla="*/ 0 h 1208"/>
                <a:gd name="T48" fmla="*/ 393 w 479"/>
                <a:gd name="T49" fmla="*/ 0 h 1208"/>
                <a:gd name="T50" fmla="*/ 529 w 479"/>
                <a:gd name="T51" fmla="*/ 9 h 1208"/>
                <a:gd name="T52" fmla="*/ 783 w 479"/>
                <a:gd name="T53" fmla="*/ 58 h 1208"/>
                <a:gd name="T54" fmla="*/ 1013 w 479"/>
                <a:gd name="T55" fmla="*/ 125 h 1208"/>
                <a:gd name="T56" fmla="*/ 1176 w 479"/>
                <a:gd name="T57" fmla="*/ 192 h 1208"/>
                <a:gd name="T58" fmla="*/ 1268 w 479"/>
                <a:gd name="T59" fmla="*/ 242 h 1208"/>
                <a:gd name="T60" fmla="*/ 1337 w 479"/>
                <a:gd name="T61" fmla="*/ 301 h 1208"/>
                <a:gd name="T62" fmla="*/ 1383 w 479"/>
                <a:gd name="T63" fmla="*/ 343 h 1208"/>
                <a:gd name="T64" fmla="*/ 1383 w 479"/>
                <a:gd name="T65" fmla="*/ 392 h 1208"/>
                <a:gd name="T66" fmla="*/ 1337 w 479"/>
                <a:gd name="T67" fmla="*/ 435 h 1208"/>
                <a:gd name="T68" fmla="*/ 1222 w 479"/>
                <a:gd name="T69" fmla="*/ 502 h 1208"/>
                <a:gd name="T70" fmla="*/ 1106 w 479"/>
                <a:gd name="T71" fmla="*/ 526 h 1208"/>
                <a:gd name="T72" fmla="*/ 967 w 479"/>
                <a:gd name="T73" fmla="*/ 543 h 1208"/>
                <a:gd name="T74" fmla="*/ 829 w 479"/>
                <a:gd name="T75" fmla="*/ 543 h 1208"/>
                <a:gd name="T76" fmla="*/ 690 w 479"/>
                <a:gd name="T77" fmla="*/ 526 h 1208"/>
                <a:gd name="T78" fmla="*/ 552 w 479"/>
                <a:gd name="T79" fmla="*/ 510 h 1208"/>
                <a:gd name="T80" fmla="*/ 459 w 479"/>
                <a:gd name="T81" fmla="*/ 485 h 1208"/>
                <a:gd name="T82" fmla="*/ 393 w 479"/>
                <a:gd name="T83" fmla="*/ 443 h 1208"/>
                <a:gd name="T84" fmla="*/ 347 w 479"/>
                <a:gd name="T85" fmla="*/ 401 h 120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79"/>
                <a:gd name="T130" fmla="*/ 0 h 1208"/>
                <a:gd name="T131" fmla="*/ 479 w 479"/>
                <a:gd name="T132" fmla="*/ 1208 h 120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79" h="1208">
                  <a:moveTo>
                    <a:pt x="120" y="892"/>
                  </a:moveTo>
                  <a:lnTo>
                    <a:pt x="128" y="855"/>
                  </a:lnTo>
                  <a:lnTo>
                    <a:pt x="151" y="892"/>
                  </a:lnTo>
                  <a:lnTo>
                    <a:pt x="175" y="910"/>
                  </a:lnTo>
                  <a:lnTo>
                    <a:pt x="215" y="929"/>
                  </a:lnTo>
                  <a:lnTo>
                    <a:pt x="263" y="910"/>
                  </a:lnTo>
                  <a:lnTo>
                    <a:pt x="319" y="818"/>
                  </a:lnTo>
                  <a:lnTo>
                    <a:pt x="351" y="688"/>
                  </a:lnTo>
                  <a:lnTo>
                    <a:pt x="359" y="576"/>
                  </a:lnTo>
                  <a:lnTo>
                    <a:pt x="351" y="446"/>
                  </a:lnTo>
                  <a:lnTo>
                    <a:pt x="319" y="353"/>
                  </a:lnTo>
                  <a:lnTo>
                    <a:pt x="231" y="186"/>
                  </a:lnTo>
                  <a:lnTo>
                    <a:pt x="183" y="149"/>
                  </a:lnTo>
                  <a:lnTo>
                    <a:pt x="159" y="168"/>
                  </a:lnTo>
                  <a:lnTo>
                    <a:pt x="136" y="205"/>
                  </a:lnTo>
                  <a:lnTo>
                    <a:pt x="112" y="223"/>
                  </a:lnTo>
                  <a:lnTo>
                    <a:pt x="96" y="186"/>
                  </a:lnTo>
                  <a:lnTo>
                    <a:pt x="64" y="149"/>
                  </a:lnTo>
                  <a:lnTo>
                    <a:pt x="24" y="112"/>
                  </a:lnTo>
                  <a:lnTo>
                    <a:pt x="8" y="93"/>
                  </a:lnTo>
                  <a:lnTo>
                    <a:pt x="0" y="93"/>
                  </a:lnTo>
                  <a:lnTo>
                    <a:pt x="8" y="75"/>
                  </a:lnTo>
                  <a:lnTo>
                    <a:pt x="48" y="19"/>
                  </a:lnTo>
                  <a:lnTo>
                    <a:pt x="88" y="0"/>
                  </a:lnTo>
                  <a:lnTo>
                    <a:pt x="136" y="0"/>
                  </a:lnTo>
                  <a:lnTo>
                    <a:pt x="183" y="19"/>
                  </a:lnTo>
                  <a:lnTo>
                    <a:pt x="271" y="130"/>
                  </a:lnTo>
                  <a:lnTo>
                    <a:pt x="351" y="279"/>
                  </a:lnTo>
                  <a:lnTo>
                    <a:pt x="407" y="428"/>
                  </a:lnTo>
                  <a:lnTo>
                    <a:pt x="439" y="539"/>
                  </a:lnTo>
                  <a:lnTo>
                    <a:pt x="463" y="669"/>
                  </a:lnTo>
                  <a:lnTo>
                    <a:pt x="479" y="762"/>
                  </a:lnTo>
                  <a:lnTo>
                    <a:pt x="479" y="873"/>
                  </a:lnTo>
                  <a:lnTo>
                    <a:pt x="463" y="966"/>
                  </a:lnTo>
                  <a:lnTo>
                    <a:pt x="423" y="1115"/>
                  </a:lnTo>
                  <a:lnTo>
                    <a:pt x="383" y="1170"/>
                  </a:lnTo>
                  <a:lnTo>
                    <a:pt x="335" y="1208"/>
                  </a:lnTo>
                  <a:lnTo>
                    <a:pt x="287" y="1208"/>
                  </a:lnTo>
                  <a:lnTo>
                    <a:pt x="239" y="1170"/>
                  </a:lnTo>
                  <a:lnTo>
                    <a:pt x="191" y="1133"/>
                  </a:lnTo>
                  <a:lnTo>
                    <a:pt x="159" y="1078"/>
                  </a:lnTo>
                  <a:lnTo>
                    <a:pt x="136" y="985"/>
                  </a:lnTo>
                  <a:lnTo>
                    <a:pt x="120" y="892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Freeform 10"/>
            <p:cNvSpPr>
              <a:spLocks/>
            </p:cNvSpPr>
            <p:nvPr/>
          </p:nvSpPr>
          <p:spPr bwMode="auto">
            <a:xfrm rot="-5400000">
              <a:off x="1677" y="14279"/>
              <a:ext cx="1260" cy="1157"/>
            </a:xfrm>
            <a:custGeom>
              <a:avLst/>
              <a:gdLst>
                <a:gd name="T0" fmla="*/ 24 w 742"/>
                <a:gd name="T1" fmla="*/ 0 h 1727"/>
                <a:gd name="T2" fmla="*/ 0 w 742"/>
                <a:gd name="T3" fmla="*/ 42 h 1727"/>
                <a:gd name="T4" fmla="*/ 46 w 742"/>
                <a:gd name="T5" fmla="*/ 108 h 1727"/>
                <a:gd name="T6" fmla="*/ 70 w 742"/>
                <a:gd name="T7" fmla="*/ 158 h 1727"/>
                <a:gd name="T8" fmla="*/ 24 w 742"/>
                <a:gd name="T9" fmla="*/ 200 h 1727"/>
                <a:gd name="T10" fmla="*/ 24 w 742"/>
                <a:gd name="T11" fmla="*/ 208 h 1727"/>
                <a:gd name="T12" fmla="*/ 70 w 742"/>
                <a:gd name="T13" fmla="*/ 217 h 1727"/>
                <a:gd name="T14" fmla="*/ 115 w 742"/>
                <a:gd name="T15" fmla="*/ 208 h 1727"/>
                <a:gd name="T16" fmla="*/ 185 w 742"/>
                <a:gd name="T17" fmla="*/ 217 h 1727"/>
                <a:gd name="T18" fmla="*/ 435 w 742"/>
                <a:gd name="T19" fmla="*/ 250 h 1727"/>
                <a:gd name="T20" fmla="*/ 712 w 742"/>
                <a:gd name="T21" fmla="*/ 300 h 1727"/>
                <a:gd name="T22" fmla="*/ 966 w 742"/>
                <a:gd name="T23" fmla="*/ 375 h 1727"/>
                <a:gd name="T24" fmla="*/ 1128 w 742"/>
                <a:gd name="T25" fmla="*/ 441 h 1727"/>
                <a:gd name="T26" fmla="*/ 1265 w 742"/>
                <a:gd name="T27" fmla="*/ 517 h 1727"/>
                <a:gd name="T28" fmla="*/ 1358 w 742"/>
                <a:gd name="T29" fmla="*/ 608 h 1727"/>
                <a:gd name="T30" fmla="*/ 1358 w 742"/>
                <a:gd name="T31" fmla="*/ 659 h 1727"/>
                <a:gd name="T32" fmla="*/ 1335 w 742"/>
                <a:gd name="T33" fmla="*/ 700 h 1727"/>
                <a:gd name="T34" fmla="*/ 1313 w 742"/>
                <a:gd name="T35" fmla="*/ 725 h 1727"/>
                <a:gd name="T36" fmla="*/ 1313 w 742"/>
                <a:gd name="T37" fmla="*/ 734 h 1727"/>
                <a:gd name="T38" fmla="*/ 1428 w 742"/>
                <a:gd name="T39" fmla="*/ 742 h 1727"/>
                <a:gd name="T40" fmla="*/ 1589 w 742"/>
                <a:gd name="T41" fmla="*/ 734 h 1727"/>
                <a:gd name="T42" fmla="*/ 1657 w 742"/>
                <a:gd name="T43" fmla="*/ 734 h 1727"/>
                <a:gd name="T44" fmla="*/ 1817 w 742"/>
                <a:gd name="T45" fmla="*/ 750 h 1727"/>
                <a:gd name="T46" fmla="*/ 2048 w 742"/>
                <a:gd name="T47" fmla="*/ 766 h 1727"/>
                <a:gd name="T48" fmla="*/ 2116 w 742"/>
                <a:gd name="T49" fmla="*/ 775 h 1727"/>
                <a:gd name="T50" fmla="*/ 2140 w 742"/>
                <a:gd name="T51" fmla="*/ 775 h 1727"/>
                <a:gd name="T52" fmla="*/ 2140 w 742"/>
                <a:gd name="T53" fmla="*/ 766 h 1727"/>
                <a:gd name="T54" fmla="*/ 2116 w 742"/>
                <a:gd name="T55" fmla="*/ 742 h 1727"/>
                <a:gd name="T56" fmla="*/ 2070 w 742"/>
                <a:gd name="T57" fmla="*/ 659 h 1727"/>
                <a:gd name="T58" fmla="*/ 2024 w 742"/>
                <a:gd name="T59" fmla="*/ 600 h 1727"/>
                <a:gd name="T60" fmla="*/ 2024 w 742"/>
                <a:gd name="T61" fmla="*/ 575 h 1727"/>
                <a:gd name="T62" fmla="*/ 2048 w 742"/>
                <a:gd name="T63" fmla="*/ 517 h 1727"/>
                <a:gd name="T64" fmla="*/ 2024 w 742"/>
                <a:gd name="T65" fmla="*/ 475 h 1727"/>
                <a:gd name="T66" fmla="*/ 2000 w 742"/>
                <a:gd name="T67" fmla="*/ 475 h 1727"/>
                <a:gd name="T68" fmla="*/ 1932 w 742"/>
                <a:gd name="T69" fmla="*/ 484 h 1727"/>
                <a:gd name="T70" fmla="*/ 1793 w 742"/>
                <a:gd name="T71" fmla="*/ 492 h 1727"/>
                <a:gd name="T72" fmla="*/ 1681 w 742"/>
                <a:gd name="T73" fmla="*/ 492 h 1727"/>
                <a:gd name="T74" fmla="*/ 1428 w 742"/>
                <a:gd name="T75" fmla="*/ 458 h 1727"/>
                <a:gd name="T76" fmla="*/ 1197 w 742"/>
                <a:gd name="T77" fmla="*/ 409 h 1727"/>
                <a:gd name="T78" fmla="*/ 1036 w 742"/>
                <a:gd name="T79" fmla="*/ 350 h 1727"/>
                <a:gd name="T80" fmla="*/ 827 w 742"/>
                <a:gd name="T81" fmla="*/ 258 h 1727"/>
                <a:gd name="T82" fmla="*/ 689 w 742"/>
                <a:gd name="T83" fmla="*/ 158 h 1727"/>
                <a:gd name="T84" fmla="*/ 598 w 742"/>
                <a:gd name="T85" fmla="*/ 66 h 1727"/>
                <a:gd name="T86" fmla="*/ 574 w 742"/>
                <a:gd name="T87" fmla="*/ 42 h 1727"/>
                <a:gd name="T88" fmla="*/ 598 w 742"/>
                <a:gd name="T89" fmla="*/ 25 h 1727"/>
                <a:gd name="T90" fmla="*/ 574 w 742"/>
                <a:gd name="T91" fmla="*/ 8 h 1727"/>
                <a:gd name="T92" fmla="*/ 550 w 742"/>
                <a:gd name="T93" fmla="*/ 8 h 1727"/>
                <a:gd name="T94" fmla="*/ 435 w 742"/>
                <a:gd name="T95" fmla="*/ 25 h 1727"/>
                <a:gd name="T96" fmla="*/ 301 w 742"/>
                <a:gd name="T97" fmla="*/ 17 h 1727"/>
                <a:gd name="T98" fmla="*/ 115 w 742"/>
                <a:gd name="T99" fmla="*/ 0 h 1727"/>
                <a:gd name="T100" fmla="*/ 24 w 742"/>
                <a:gd name="T101" fmla="*/ 0 h 172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742"/>
                <a:gd name="T154" fmla="*/ 0 h 1727"/>
                <a:gd name="T155" fmla="*/ 742 w 742"/>
                <a:gd name="T156" fmla="*/ 1727 h 172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742" h="1727">
                  <a:moveTo>
                    <a:pt x="8" y="0"/>
                  </a:moveTo>
                  <a:lnTo>
                    <a:pt x="0" y="93"/>
                  </a:lnTo>
                  <a:lnTo>
                    <a:pt x="16" y="241"/>
                  </a:lnTo>
                  <a:lnTo>
                    <a:pt x="24" y="353"/>
                  </a:lnTo>
                  <a:lnTo>
                    <a:pt x="8" y="445"/>
                  </a:lnTo>
                  <a:lnTo>
                    <a:pt x="8" y="464"/>
                  </a:lnTo>
                  <a:lnTo>
                    <a:pt x="24" y="483"/>
                  </a:lnTo>
                  <a:lnTo>
                    <a:pt x="40" y="464"/>
                  </a:lnTo>
                  <a:lnTo>
                    <a:pt x="64" y="483"/>
                  </a:lnTo>
                  <a:lnTo>
                    <a:pt x="151" y="557"/>
                  </a:lnTo>
                  <a:lnTo>
                    <a:pt x="247" y="668"/>
                  </a:lnTo>
                  <a:lnTo>
                    <a:pt x="335" y="835"/>
                  </a:lnTo>
                  <a:lnTo>
                    <a:pt x="391" y="984"/>
                  </a:lnTo>
                  <a:lnTo>
                    <a:pt x="439" y="1151"/>
                  </a:lnTo>
                  <a:lnTo>
                    <a:pt x="471" y="1355"/>
                  </a:lnTo>
                  <a:lnTo>
                    <a:pt x="471" y="1467"/>
                  </a:lnTo>
                  <a:lnTo>
                    <a:pt x="463" y="1560"/>
                  </a:lnTo>
                  <a:lnTo>
                    <a:pt x="455" y="1615"/>
                  </a:lnTo>
                  <a:lnTo>
                    <a:pt x="455" y="1634"/>
                  </a:lnTo>
                  <a:lnTo>
                    <a:pt x="495" y="1653"/>
                  </a:lnTo>
                  <a:lnTo>
                    <a:pt x="551" y="1634"/>
                  </a:lnTo>
                  <a:lnTo>
                    <a:pt x="575" y="1634"/>
                  </a:lnTo>
                  <a:lnTo>
                    <a:pt x="630" y="1671"/>
                  </a:lnTo>
                  <a:lnTo>
                    <a:pt x="710" y="1708"/>
                  </a:lnTo>
                  <a:lnTo>
                    <a:pt x="734" y="1727"/>
                  </a:lnTo>
                  <a:lnTo>
                    <a:pt x="742" y="1727"/>
                  </a:lnTo>
                  <a:lnTo>
                    <a:pt x="742" y="1708"/>
                  </a:lnTo>
                  <a:lnTo>
                    <a:pt x="734" y="1653"/>
                  </a:lnTo>
                  <a:lnTo>
                    <a:pt x="718" y="1467"/>
                  </a:lnTo>
                  <a:lnTo>
                    <a:pt x="702" y="1337"/>
                  </a:lnTo>
                  <a:lnTo>
                    <a:pt x="702" y="1281"/>
                  </a:lnTo>
                  <a:lnTo>
                    <a:pt x="710" y="1151"/>
                  </a:lnTo>
                  <a:lnTo>
                    <a:pt x="702" y="1058"/>
                  </a:lnTo>
                  <a:lnTo>
                    <a:pt x="694" y="1058"/>
                  </a:lnTo>
                  <a:lnTo>
                    <a:pt x="670" y="1077"/>
                  </a:lnTo>
                  <a:lnTo>
                    <a:pt x="622" y="1095"/>
                  </a:lnTo>
                  <a:lnTo>
                    <a:pt x="583" y="1095"/>
                  </a:lnTo>
                  <a:lnTo>
                    <a:pt x="495" y="1021"/>
                  </a:lnTo>
                  <a:lnTo>
                    <a:pt x="415" y="910"/>
                  </a:lnTo>
                  <a:lnTo>
                    <a:pt x="359" y="780"/>
                  </a:lnTo>
                  <a:lnTo>
                    <a:pt x="287" y="575"/>
                  </a:lnTo>
                  <a:lnTo>
                    <a:pt x="239" y="353"/>
                  </a:lnTo>
                  <a:lnTo>
                    <a:pt x="207" y="148"/>
                  </a:lnTo>
                  <a:lnTo>
                    <a:pt x="199" y="93"/>
                  </a:lnTo>
                  <a:lnTo>
                    <a:pt x="207" y="55"/>
                  </a:lnTo>
                  <a:lnTo>
                    <a:pt x="199" y="18"/>
                  </a:lnTo>
                  <a:lnTo>
                    <a:pt x="191" y="18"/>
                  </a:lnTo>
                  <a:lnTo>
                    <a:pt x="151" y="55"/>
                  </a:lnTo>
                  <a:lnTo>
                    <a:pt x="104" y="37"/>
                  </a:lnTo>
                  <a:lnTo>
                    <a:pt x="4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Freeform 11"/>
            <p:cNvSpPr>
              <a:spLocks/>
            </p:cNvSpPr>
            <p:nvPr/>
          </p:nvSpPr>
          <p:spPr bwMode="auto">
            <a:xfrm rot="-5400000">
              <a:off x="9949" y="1676"/>
              <a:ext cx="882" cy="747"/>
            </a:xfrm>
            <a:custGeom>
              <a:avLst/>
              <a:gdLst>
                <a:gd name="T0" fmla="*/ 370 w 519"/>
                <a:gd name="T1" fmla="*/ 366 h 1115"/>
                <a:gd name="T2" fmla="*/ 416 w 519"/>
                <a:gd name="T3" fmla="*/ 358 h 1115"/>
                <a:gd name="T4" fmla="*/ 393 w 519"/>
                <a:gd name="T5" fmla="*/ 342 h 1115"/>
                <a:gd name="T6" fmla="*/ 347 w 519"/>
                <a:gd name="T7" fmla="*/ 317 h 1115"/>
                <a:gd name="T8" fmla="*/ 347 w 519"/>
                <a:gd name="T9" fmla="*/ 275 h 1115"/>
                <a:gd name="T10" fmla="*/ 370 w 519"/>
                <a:gd name="T11" fmla="*/ 217 h 1115"/>
                <a:gd name="T12" fmla="*/ 486 w 519"/>
                <a:gd name="T13" fmla="*/ 167 h 1115"/>
                <a:gd name="T14" fmla="*/ 620 w 519"/>
                <a:gd name="T15" fmla="*/ 125 h 1115"/>
                <a:gd name="T16" fmla="*/ 783 w 519"/>
                <a:gd name="T17" fmla="*/ 117 h 1115"/>
                <a:gd name="T18" fmla="*/ 921 w 519"/>
                <a:gd name="T19" fmla="*/ 133 h 1115"/>
                <a:gd name="T20" fmla="*/ 1037 w 519"/>
                <a:gd name="T21" fmla="*/ 158 h 1115"/>
                <a:gd name="T22" fmla="*/ 1244 w 519"/>
                <a:gd name="T23" fmla="*/ 250 h 1115"/>
                <a:gd name="T24" fmla="*/ 1292 w 519"/>
                <a:gd name="T25" fmla="*/ 308 h 1115"/>
                <a:gd name="T26" fmla="*/ 1268 w 519"/>
                <a:gd name="T27" fmla="*/ 334 h 1115"/>
                <a:gd name="T28" fmla="*/ 1244 w 519"/>
                <a:gd name="T29" fmla="*/ 350 h 1115"/>
                <a:gd name="T30" fmla="*/ 1222 w 519"/>
                <a:gd name="T31" fmla="*/ 375 h 1115"/>
                <a:gd name="T32" fmla="*/ 1244 w 519"/>
                <a:gd name="T33" fmla="*/ 401 h 1115"/>
                <a:gd name="T34" fmla="*/ 1292 w 519"/>
                <a:gd name="T35" fmla="*/ 433 h 1115"/>
                <a:gd name="T36" fmla="*/ 1337 w 519"/>
                <a:gd name="T37" fmla="*/ 467 h 1115"/>
                <a:gd name="T38" fmla="*/ 1360 w 519"/>
                <a:gd name="T39" fmla="*/ 492 h 1115"/>
                <a:gd name="T40" fmla="*/ 1383 w 519"/>
                <a:gd name="T41" fmla="*/ 500 h 1115"/>
                <a:gd name="T42" fmla="*/ 1407 w 519"/>
                <a:gd name="T43" fmla="*/ 492 h 1115"/>
                <a:gd name="T44" fmla="*/ 1475 w 519"/>
                <a:gd name="T45" fmla="*/ 450 h 1115"/>
                <a:gd name="T46" fmla="*/ 1499 w 519"/>
                <a:gd name="T47" fmla="*/ 409 h 1115"/>
                <a:gd name="T48" fmla="*/ 1499 w 519"/>
                <a:gd name="T49" fmla="*/ 358 h 1115"/>
                <a:gd name="T50" fmla="*/ 1453 w 519"/>
                <a:gd name="T51" fmla="*/ 308 h 1115"/>
                <a:gd name="T52" fmla="*/ 1314 w 519"/>
                <a:gd name="T53" fmla="*/ 209 h 1115"/>
                <a:gd name="T54" fmla="*/ 1128 w 519"/>
                <a:gd name="T55" fmla="*/ 125 h 1115"/>
                <a:gd name="T56" fmla="*/ 967 w 519"/>
                <a:gd name="T57" fmla="*/ 75 h 1115"/>
                <a:gd name="T58" fmla="*/ 806 w 519"/>
                <a:gd name="T59" fmla="*/ 33 h 1115"/>
                <a:gd name="T60" fmla="*/ 668 w 519"/>
                <a:gd name="T61" fmla="*/ 9 h 1115"/>
                <a:gd name="T62" fmla="*/ 529 w 519"/>
                <a:gd name="T63" fmla="*/ 0 h 1115"/>
                <a:gd name="T64" fmla="*/ 416 w 519"/>
                <a:gd name="T65" fmla="*/ 0 h 1115"/>
                <a:gd name="T66" fmla="*/ 301 w 519"/>
                <a:gd name="T67" fmla="*/ 9 h 1115"/>
                <a:gd name="T68" fmla="*/ 116 w 519"/>
                <a:gd name="T69" fmla="*/ 58 h 1115"/>
                <a:gd name="T70" fmla="*/ 24 w 519"/>
                <a:gd name="T71" fmla="*/ 100 h 1115"/>
                <a:gd name="T72" fmla="*/ 0 w 519"/>
                <a:gd name="T73" fmla="*/ 142 h 1115"/>
                <a:gd name="T74" fmla="*/ 0 w 519"/>
                <a:gd name="T75" fmla="*/ 200 h 1115"/>
                <a:gd name="T76" fmla="*/ 24 w 519"/>
                <a:gd name="T77" fmla="*/ 250 h 1115"/>
                <a:gd name="T78" fmla="*/ 92 w 519"/>
                <a:gd name="T79" fmla="*/ 291 h 1115"/>
                <a:gd name="T80" fmla="*/ 161 w 519"/>
                <a:gd name="T81" fmla="*/ 334 h 1115"/>
                <a:gd name="T82" fmla="*/ 255 w 519"/>
                <a:gd name="T83" fmla="*/ 358 h 1115"/>
                <a:gd name="T84" fmla="*/ 370 w 519"/>
                <a:gd name="T85" fmla="*/ 366 h 111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19"/>
                <a:gd name="T130" fmla="*/ 0 h 1115"/>
                <a:gd name="T131" fmla="*/ 519 w 519"/>
                <a:gd name="T132" fmla="*/ 1115 h 111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19" h="1115">
                  <a:moveTo>
                    <a:pt x="128" y="817"/>
                  </a:moveTo>
                  <a:lnTo>
                    <a:pt x="144" y="799"/>
                  </a:lnTo>
                  <a:lnTo>
                    <a:pt x="136" y="762"/>
                  </a:lnTo>
                  <a:lnTo>
                    <a:pt x="120" y="706"/>
                  </a:lnTo>
                  <a:lnTo>
                    <a:pt x="120" y="613"/>
                  </a:lnTo>
                  <a:lnTo>
                    <a:pt x="128" y="483"/>
                  </a:lnTo>
                  <a:lnTo>
                    <a:pt x="168" y="372"/>
                  </a:lnTo>
                  <a:lnTo>
                    <a:pt x="215" y="279"/>
                  </a:lnTo>
                  <a:lnTo>
                    <a:pt x="271" y="260"/>
                  </a:lnTo>
                  <a:lnTo>
                    <a:pt x="319" y="297"/>
                  </a:lnTo>
                  <a:lnTo>
                    <a:pt x="359" y="353"/>
                  </a:lnTo>
                  <a:lnTo>
                    <a:pt x="431" y="557"/>
                  </a:lnTo>
                  <a:lnTo>
                    <a:pt x="447" y="687"/>
                  </a:lnTo>
                  <a:lnTo>
                    <a:pt x="439" y="743"/>
                  </a:lnTo>
                  <a:lnTo>
                    <a:pt x="431" y="780"/>
                  </a:lnTo>
                  <a:lnTo>
                    <a:pt x="423" y="836"/>
                  </a:lnTo>
                  <a:lnTo>
                    <a:pt x="431" y="892"/>
                  </a:lnTo>
                  <a:lnTo>
                    <a:pt x="447" y="966"/>
                  </a:lnTo>
                  <a:lnTo>
                    <a:pt x="463" y="1040"/>
                  </a:lnTo>
                  <a:lnTo>
                    <a:pt x="471" y="1096"/>
                  </a:lnTo>
                  <a:lnTo>
                    <a:pt x="479" y="1115"/>
                  </a:lnTo>
                  <a:lnTo>
                    <a:pt x="487" y="1096"/>
                  </a:lnTo>
                  <a:lnTo>
                    <a:pt x="511" y="1003"/>
                  </a:lnTo>
                  <a:lnTo>
                    <a:pt x="519" y="910"/>
                  </a:lnTo>
                  <a:lnTo>
                    <a:pt x="519" y="799"/>
                  </a:lnTo>
                  <a:lnTo>
                    <a:pt x="503" y="687"/>
                  </a:lnTo>
                  <a:lnTo>
                    <a:pt x="455" y="465"/>
                  </a:lnTo>
                  <a:lnTo>
                    <a:pt x="391" y="279"/>
                  </a:lnTo>
                  <a:lnTo>
                    <a:pt x="335" y="167"/>
                  </a:lnTo>
                  <a:lnTo>
                    <a:pt x="279" y="75"/>
                  </a:lnTo>
                  <a:lnTo>
                    <a:pt x="231" y="19"/>
                  </a:lnTo>
                  <a:lnTo>
                    <a:pt x="183" y="0"/>
                  </a:lnTo>
                  <a:lnTo>
                    <a:pt x="144" y="0"/>
                  </a:lnTo>
                  <a:lnTo>
                    <a:pt x="104" y="19"/>
                  </a:lnTo>
                  <a:lnTo>
                    <a:pt x="40" y="130"/>
                  </a:lnTo>
                  <a:lnTo>
                    <a:pt x="8" y="223"/>
                  </a:lnTo>
                  <a:lnTo>
                    <a:pt x="0" y="316"/>
                  </a:lnTo>
                  <a:lnTo>
                    <a:pt x="0" y="446"/>
                  </a:lnTo>
                  <a:lnTo>
                    <a:pt x="8" y="557"/>
                  </a:lnTo>
                  <a:lnTo>
                    <a:pt x="32" y="650"/>
                  </a:lnTo>
                  <a:lnTo>
                    <a:pt x="56" y="743"/>
                  </a:lnTo>
                  <a:lnTo>
                    <a:pt x="88" y="799"/>
                  </a:lnTo>
                  <a:lnTo>
                    <a:pt x="128" y="817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Freeform 12"/>
            <p:cNvSpPr>
              <a:spLocks/>
            </p:cNvSpPr>
            <p:nvPr/>
          </p:nvSpPr>
          <p:spPr bwMode="auto">
            <a:xfrm rot="-5400000">
              <a:off x="9516" y="1137"/>
              <a:ext cx="813" cy="810"/>
            </a:xfrm>
            <a:custGeom>
              <a:avLst/>
              <a:gdLst>
                <a:gd name="T0" fmla="*/ 1012 w 479"/>
                <a:gd name="T1" fmla="*/ 134 h 1208"/>
                <a:gd name="T2" fmla="*/ 988 w 479"/>
                <a:gd name="T3" fmla="*/ 151 h 1208"/>
                <a:gd name="T4" fmla="*/ 945 w 479"/>
                <a:gd name="T5" fmla="*/ 142 h 1208"/>
                <a:gd name="T6" fmla="*/ 876 w 479"/>
                <a:gd name="T7" fmla="*/ 125 h 1208"/>
                <a:gd name="T8" fmla="*/ 760 w 479"/>
                <a:gd name="T9" fmla="*/ 117 h 1208"/>
                <a:gd name="T10" fmla="*/ 599 w 479"/>
                <a:gd name="T11" fmla="*/ 134 h 1208"/>
                <a:gd name="T12" fmla="*/ 462 w 479"/>
                <a:gd name="T13" fmla="*/ 167 h 1208"/>
                <a:gd name="T14" fmla="*/ 346 w 479"/>
                <a:gd name="T15" fmla="*/ 226 h 1208"/>
                <a:gd name="T16" fmla="*/ 322 w 479"/>
                <a:gd name="T17" fmla="*/ 284 h 1208"/>
                <a:gd name="T18" fmla="*/ 368 w 479"/>
                <a:gd name="T19" fmla="*/ 334 h 1208"/>
                <a:gd name="T20" fmla="*/ 438 w 479"/>
                <a:gd name="T21" fmla="*/ 376 h 1208"/>
                <a:gd name="T22" fmla="*/ 691 w 479"/>
                <a:gd name="T23" fmla="*/ 451 h 1208"/>
                <a:gd name="T24" fmla="*/ 852 w 479"/>
                <a:gd name="T25" fmla="*/ 467 h 1208"/>
                <a:gd name="T26" fmla="*/ 922 w 479"/>
                <a:gd name="T27" fmla="*/ 459 h 1208"/>
                <a:gd name="T28" fmla="*/ 966 w 479"/>
                <a:gd name="T29" fmla="*/ 451 h 1208"/>
                <a:gd name="T30" fmla="*/ 1034 w 479"/>
                <a:gd name="T31" fmla="*/ 443 h 1208"/>
                <a:gd name="T32" fmla="*/ 1103 w 479"/>
                <a:gd name="T33" fmla="*/ 451 h 1208"/>
                <a:gd name="T34" fmla="*/ 1195 w 479"/>
                <a:gd name="T35" fmla="*/ 467 h 1208"/>
                <a:gd name="T36" fmla="*/ 1288 w 479"/>
                <a:gd name="T37" fmla="*/ 485 h 1208"/>
                <a:gd name="T38" fmla="*/ 1334 w 479"/>
                <a:gd name="T39" fmla="*/ 493 h 1208"/>
                <a:gd name="T40" fmla="*/ 1380 w 479"/>
                <a:gd name="T41" fmla="*/ 493 h 1208"/>
                <a:gd name="T42" fmla="*/ 1356 w 479"/>
                <a:gd name="T43" fmla="*/ 510 h 1208"/>
                <a:gd name="T44" fmla="*/ 1242 w 479"/>
                <a:gd name="T45" fmla="*/ 534 h 1208"/>
                <a:gd name="T46" fmla="*/ 1127 w 479"/>
                <a:gd name="T47" fmla="*/ 543 h 1208"/>
                <a:gd name="T48" fmla="*/ 988 w 479"/>
                <a:gd name="T49" fmla="*/ 543 h 1208"/>
                <a:gd name="T50" fmla="*/ 852 w 479"/>
                <a:gd name="T51" fmla="*/ 526 h 1208"/>
                <a:gd name="T52" fmla="*/ 575 w 479"/>
                <a:gd name="T53" fmla="*/ 476 h 1208"/>
                <a:gd name="T54" fmla="*/ 346 w 479"/>
                <a:gd name="T55" fmla="*/ 409 h 1208"/>
                <a:gd name="T56" fmla="*/ 207 w 479"/>
                <a:gd name="T57" fmla="*/ 351 h 1208"/>
                <a:gd name="T58" fmla="*/ 92 w 479"/>
                <a:gd name="T59" fmla="*/ 292 h 1208"/>
                <a:gd name="T60" fmla="*/ 24 w 479"/>
                <a:gd name="T61" fmla="*/ 242 h 1208"/>
                <a:gd name="T62" fmla="*/ 0 w 479"/>
                <a:gd name="T63" fmla="*/ 192 h 1208"/>
                <a:gd name="T64" fmla="*/ 0 w 479"/>
                <a:gd name="T65" fmla="*/ 151 h 1208"/>
                <a:gd name="T66" fmla="*/ 24 w 479"/>
                <a:gd name="T67" fmla="*/ 109 h 1208"/>
                <a:gd name="T68" fmla="*/ 161 w 479"/>
                <a:gd name="T69" fmla="*/ 42 h 1208"/>
                <a:gd name="T70" fmla="*/ 253 w 479"/>
                <a:gd name="T71" fmla="*/ 9 h 1208"/>
                <a:gd name="T72" fmla="*/ 392 w 479"/>
                <a:gd name="T73" fmla="*/ 0 h 1208"/>
                <a:gd name="T74" fmla="*/ 530 w 479"/>
                <a:gd name="T75" fmla="*/ 0 h 1208"/>
                <a:gd name="T76" fmla="*/ 691 w 479"/>
                <a:gd name="T77" fmla="*/ 9 h 1208"/>
                <a:gd name="T78" fmla="*/ 806 w 479"/>
                <a:gd name="T79" fmla="*/ 34 h 1208"/>
                <a:gd name="T80" fmla="*/ 922 w 479"/>
                <a:gd name="T81" fmla="*/ 58 h 1208"/>
                <a:gd name="T82" fmla="*/ 988 w 479"/>
                <a:gd name="T83" fmla="*/ 92 h 1208"/>
                <a:gd name="T84" fmla="*/ 1012 w 479"/>
                <a:gd name="T85" fmla="*/ 134 h 120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79"/>
                <a:gd name="T130" fmla="*/ 0 h 1208"/>
                <a:gd name="T131" fmla="*/ 479 w 479"/>
                <a:gd name="T132" fmla="*/ 1208 h 120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79" h="1208">
                  <a:moveTo>
                    <a:pt x="351" y="298"/>
                  </a:moveTo>
                  <a:lnTo>
                    <a:pt x="343" y="335"/>
                  </a:lnTo>
                  <a:lnTo>
                    <a:pt x="328" y="316"/>
                  </a:lnTo>
                  <a:lnTo>
                    <a:pt x="304" y="279"/>
                  </a:lnTo>
                  <a:lnTo>
                    <a:pt x="264" y="260"/>
                  </a:lnTo>
                  <a:lnTo>
                    <a:pt x="208" y="298"/>
                  </a:lnTo>
                  <a:lnTo>
                    <a:pt x="160" y="372"/>
                  </a:lnTo>
                  <a:lnTo>
                    <a:pt x="120" y="502"/>
                  </a:lnTo>
                  <a:lnTo>
                    <a:pt x="112" y="632"/>
                  </a:lnTo>
                  <a:lnTo>
                    <a:pt x="128" y="743"/>
                  </a:lnTo>
                  <a:lnTo>
                    <a:pt x="152" y="836"/>
                  </a:lnTo>
                  <a:lnTo>
                    <a:pt x="240" y="1003"/>
                  </a:lnTo>
                  <a:lnTo>
                    <a:pt x="296" y="1040"/>
                  </a:lnTo>
                  <a:lnTo>
                    <a:pt x="320" y="1022"/>
                  </a:lnTo>
                  <a:lnTo>
                    <a:pt x="335" y="1003"/>
                  </a:lnTo>
                  <a:lnTo>
                    <a:pt x="359" y="985"/>
                  </a:lnTo>
                  <a:lnTo>
                    <a:pt x="383" y="1003"/>
                  </a:lnTo>
                  <a:lnTo>
                    <a:pt x="415" y="1040"/>
                  </a:lnTo>
                  <a:lnTo>
                    <a:pt x="447" y="1078"/>
                  </a:lnTo>
                  <a:lnTo>
                    <a:pt x="463" y="1096"/>
                  </a:lnTo>
                  <a:lnTo>
                    <a:pt x="479" y="1096"/>
                  </a:lnTo>
                  <a:lnTo>
                    <a:pt x="471" y="1133"/>
                  </a:lnTo>
                  <a:lnTo>
                    <a:pt x="431" y="1189"/>
                  </a:lnTo>
                  <a:lnTo>
                    <a:pt x="391" y="1208"/>
                  </a:lnTo>
                  <a:lnTo>
                    <a:pt x="343" y="1208"/>
                  </a:lnTo>
                  <a:lnTo>
                    <a:pt x="296" y="1170"/>
                  </a:lnTo>
                  <a:lnTo>
                    <a:pt x="200" y="1059"/>
                  </a:lnTo>
                  <a:lnTo>
                    <a:pt x="120" y="910"/>
                  </a:lnTo>
                  <a:lnTo>
                    <a:pt x="72" y="780"/>
                  </a:lnTo>
                  <a:lnTo>
                    <a:pt x="32" y="650"/>
                  </a:lnTo>
                  <a:lnTo>
                    <a:pt x="8" y="539"/>
                  </a:lnTo>
                  <a:lnTo>
                    <a:pt x="0" y="428"/>
                  </a:lnTo>
                  <a:lnTo>
                    <a:pt x="0" y="335"/>
                  </a:lnTo>
                  <a:lnTo>
                    <a:pt x="8" y="242"/>
                  </a:lnTo>
                  <a:lnTo>
                    <a:pt x="56" y="93"/>
                  </a:lnTo>
                  <a:lnTo>
                    <a:pt x="88" y="19"/>
                  </a:lnTo>
                  <a:lnTo>
                    <a:pt x="136" y="0"/>
                  </a:lnTo>
                  <a:lnTo>
                    <a:pt x="184" y="0"/>
                  </a:lnTo>
                  <a:lnTo>
                    <a:pt x="240" y="19"/>
                  </a:lnTo>
                  <a:lnTo>
                    <a:pt x="280" y="75"/>
                  </a:lnTo>
                  <a:lnTo>
                    <a:pt x="320" y="130"/>
                  </a:lnTo>
                  <a:lnTo>
                    <a:pt x="343" y="205"/>
                  </a:lnTo>
                  <a:lnTo>
                    <a:pt x="351" y="298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Freeform 13"/>
            <p:cNvSpPr>
              <a:spLocks/>
            </p:cNvSpPr>
            <p:nvPr/>
          </p:nvSpPr>
          <p:spPr bwMode="auto">
            <a:xfrm rot="-5400000">
              <a:off x="9505" y="1254"/>
              <a:ext cx="1259" cy="1157"/>
            </a:xfrm>
            <a:custGeom>
              <a:avLst/>
              <a:gdLst>
                <a:gd name="T0" fmla="*/ 2112 w 742"/>
                <a:gd name="T1" fmla="*/ 767 h 1727"/>
                <a:gd name="T2" fmla="*/ 2136 w 742"/>
                <a:gd name="T3" fmla="*/ 726 h 1727"/>
                <a:gd name="T4" fmla="*/ 2090 w 742"/>
                <a:gd name="T5" fmla="*/ 667 h 1727"/>
                <a:gd name="T6" fmla="*/ 2067 w 742"/>
                <a:gd name="T7" fmla="*/ 617 h 1727"/>
                <a:gd name="T8" fmla="*/ 2112 w 742"/>
                <a:gd name="T9" fmla="*/ 575 h 1727"/>
                <a:gd name="T10" fmla="*/ 2090 w 742"/>
                <a:gd name="T11" fmla="*/ 558 h 1727"/>
                <a:gd name="T12" fmla="*/ 2067 w 742"/>
                <a:gd name="T13" fmla="*/ 558 h 1727"/>
                <a:gd name="T14" fmla="*/ 2021 w 742"/>
                <a:gd name="T15" fmla="*/ 558 h 1727"/>
                <a:gd name="T16" fmla="*/ 1929 w 742"/>
                <a:gd name="T17" fmla="*/ 558 h 1727"/>
                <a:gd name="T18" fmla="*/ 1702 w 742"/>
                <a:gd name="T19" fmla="*/ 525 h 1727"/>
                <a:gd name="T20" fmla="*/ 1425 w 742"/>
                <a:gd name="T21" fmla="*/ 467 h 1727"/>
                <a:gd name="T22" fmla="*/ 1149 w 742"/>
                <a:gd name="T23" fmla="*/ 401 h 1727"/>
                <a:gd name="T24" fmla="*/ 1011 w 742"/>
                <a:gd name="T25" fmla="*/ 334 h 1727"/>
                <a:gd name="T26" fmla="*/ 850 w 742"/>
                <a:gd name="T27" fmla="*/ 250 h 1727"/>
                <a:gd name="T28" fmla="*/ 781 w 742"/>
                <a:gd name="T29" fmla="*/ 158 h 1727"/>
                <a:gd name="T30" fmla="*/ 757 w 742"/>
                <a:gd name="T31" fmla="*/ 117 h 1727"/>
                <a:gd name="T32" fmla="*/ 803 w 742"/>
                <a:gd name="T33" fmla="*/ 67 h 1727"/>
                <a:gd name="T34" fmla="*/ 803 w 742"/>
                <a:gd name="T35" fmla="*/ 50 h 1727"/>
                <a:gd name="T36" fmla="*/ 803 w 742"/>
                <a:gd name="T37" fmla="*/ 33 h 1727"/>
                <a:gd name="T38" fmla="*/ 711 w 742"/>
                <a:gd name="T39" fmla="*/ 25 h 1727"/>
                <a:gd name="T40" fmla="*/ 550 w 742"/>
                <a:gd name="T41" fmla="*/ 42 h 1727"/>
                <a:gd name="T42" fmla="*/ 480 w 742"/>
                <a:gd name="T43" fmla="*/ 42 h 1727"/>
                <a:gd name="T44" fmla="*/ 299 w 742"/>
                <a:gd name="T45" fmla="*/ 25 h 1727"/>
                <a:gd name="T46" fmla="*/ 70 w 742"/>
                <a:gd name="T47" fmla="*/ 0 h 1727"/>
                <a:gd name="T48" fmla="*/ 24 w 742"/>
                <a:gd name="T49" fmla="*/ 0 h 1727"/>
                <a:gd name="T50" fmla="*/ 0 w 742"/>
                <a:gd name="T51" fmla="*/ 0 h 1727"/>
                <a:gd name="T52" fmla="*/ 0 w 742"/>
                <a:gd name="T53" fmla="*/ 9 h 1727"/>
                <a:gd name="T54" fmla="*/ 0 w 742"/>
                <a:gd name="T55" fmla="*/ 25 h 1727"/>
                <a:gd name="T56" fmla="*/ 70 w 742"/>
                <a:gd name="T57" fmla="*/ 109 h 1727"/>
                <a:gd name="T58" fmla="*/ 115 w 742"/>
                <a:gd name="T59" fmla="*/ 175 h 1727"/>
                <a:gd name="T60" fmla="*/ 115 w 742"/>
                <a:gd name="T61" fmla="*/ 200 h 1727"/>
                <a:gd name="T62" fmla="*/ 70 w 742"/>
                <a:gd name="T63" fmla="*/ 259 h 1727"/>
                <a:gd name="T64" fmla="*/ 70 w 742"/>
                <a:gd name="T65" fmla="*/ 275 h 1727"/>
                <a:gd name="T66" fmla="*/ 92 w 742"/>
                <a:gd name="T67" fmla="*/ 291 h 1727"/>
                <a:gd name="T68" fmla="*/ 137 w 742"/>
                <a:gd name="T69" fmla="*/ 291 h 1727"/>
                <a:gd name="T70" fmla="*/ 185 w 742"/>
                <a:gd name="T71" fmla="*/ 283 h 1727"/>
                <a:gd name="T72" fmla="*/ 322 w 742"/>
                <a:gd name="T73" fmla="*/ 275 h 1727"/>
                <a:gd name="T74" fmla="*/ 458 w 742"/>
                <a:gd name="T75" fmla="*/ 283 h 1727"/>
                <a:gd name="T76" fmla="*/ 689 w 742"/>
                <a:gd name="T77" fmla="*/ 308 h 1727"/>
                <a:gd name="T78" fmla="*/ 918 w 742"/>
                <a:gd name="T79" fmla="*/ 366 h 1727"/>
                <a:gd name="T80" fmla="*/ 1103 w 742"/>
                <a:gd name="T81" fmla="*/ 417 h 1727"/>
                <a:gd name="T82" fmla="*/ 1286 w 742"/>
                <a:gd name="T83" fmla="*/ 508 h 1727"/>
                <a:gd name="T84" fmla="*/ 1447 w 742"/>
                <a:gd name="T85" fmla="*/ 617 h 1727"/>
                <a:gd name="T86" fmla="*/ 1541 w 742"/>
                <a:gd name="T87" fmla="*/ 700 h 1727"/>
                <a:gd name="T88" fmla="*/ 1541 w 742"/>
                <a:gd name="T89" fmla="*/ 734 h 1727"/>
                <a:gd name="T90" fmla="*/ 1541 w 742"/>
                <a:gd name="T91" fmla="*/ 750 h 1727"/>
                <a:gd name="T92" fmla="*/ 1541 w 742"/>
                <a:gd name="T93" fmla="*/ 758 h 1727"/>
                <a:gd name="T94" fmla="*/ 1586 w 742"/>
                <a:gd name="T95" fmla="*/ 767 h 1727"/>
                <a:gd name="T96" fmla="*/ 1702 w 742"/>
                <a:gd name="T97" fmla="*/ 750 h 1727"/>
                <a:gd name="T98" fmla="*/ 1838 w 742"/>
                <a:gd name="T99" fmla="*/ 758 h 1727"/>
                <a:gd name="T100" fmla="*/ 1999 w 742"/>
                <a:gd name="T101" fmla="*/ 775 h 1727"/>
                <a:gd name="T102" fmla="*/ 2112 w 742"/>
                <a:gd name="T103" fmla="*/ 767 h 172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742"/>
                <a:gd name="T157" fmla="*/ 0 h 1727"/>
                <a:gd name="T158" fmla="*/ 742 w 742"/>
                <a:gd name="T159" fmla="*/ 1727 h 172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742" h="1727">
                  <a:moveTo>
                    <a:pt x="734" y="1709"/>
                  </a:moveTo>
                  <a:lnTo>
                    <a:pt x="742" y="1616"/>
                  </a:lnTo>
                  <a:lnTo>
                    <a:pt x="726" y="1486"/>
                  </a:lnTo>
                  <a:lnTo>
                    <a:pt x="718" y="1374"/>
                  </a:lnTo>
                  <a:lnTo>
                    <a:pt x="734" y="1282"/>
                  </a:lnTo>
                  <a:lnTo>
                    <a:pt x="726" y="1244"/>
                  </a:lnTo>
                  <a:lnTo>
                    <a:pt x="718" y="1244"/>
                  </a:lnTo>
                  <a:lnTo>
                    <a:pt x="702" y="1244"/>
                  </a:lnTo>
                  <a:lnTo>
                    <a:pt x="670" y="1244"/>
                  </a:lnTo>
                  <a:lnTo>
                    <a:pt x="591" y="1170"/>
                  </a:lnTo>
                  <a:lnTo>
                    <a:pt x="495" y="1040"/>
                  </a:lnTo>
                  <a:lnTo>
                    <a:pt x="399" y="892"/>
                  </a:lnTo>
                  <a:lnTo>
                    <a:pt x="351" y="743"/>
                  </a:lnTo>
                  <a:lnTo>
                    <a:pt x="295" y="557"/>
                  </a:lnTo>
                  <a:lnTo>
                    <a:pt x="271" y="353"/>
                  </a:lnTo>
                  <a:lnTo>
                    <a:pt x="263" y="260"/>
                  </a:lnTo>
                  <a:lnTo>
                    <a:pt x="279" y="149"/>
                  </a:lnTo>
                  <a:lnTo>
                    <a:pt x="279" y="112"/>
                  </a:lnTo>
                  <a:lnTo>
                    <a:pt x="279" y="74"/>
                  </a:lnTo>
                  <a:lnTo>
                    <a:pt x="247" y="56"/>
                  </a:lnTo>
                  <a:lnTo>
                    <a:pt x="191" y="93"/>
                  </a:lnTo>
                  <a:lnTo>
                    <a:pt x="167" y="93"/>
                  </a:lnTo>
                  <a:lnTo>
                    <a:pt x="104" y="56"/>
                  </a:lnTo>
                  <a:lnTo>
                    <a:pt x="24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0" y="56"/>
                  </a:lnTo>
                  <a:lnTo>
                    <a:pt x="24" y="242"/>
                  </a:lnTo>
                  <a:lnTo>
                    <a:pt x="40" y="390"/>
                  </a:lnTo>
                  <a:lnTo>
                    <a:pt x="40" y="446"/>
                  </a:lnTo>
                  <a:lnTo>
                    <a:pt x="24" y="576"/>
                  </a:lnTo>
                  <a:lnTo>
                    <a:pt x="24" y="613"/>
                  </a:lnTo>
                  <a:lnTo>
                    <a:pt x="32" y="650"/>
                  </a:lnTo>
                  <a:lnTo>
                    <a:pt x="48" y="650"/>
                  </a:lnTo>
                  <a:lnTo>
                    <a:pt x="64" y="632"/>
                  </a:lnTo>
                  <a:lnTo>
                    <a:pt x="112" y="613"/>
                  </a:lnTo>
                  <a:lnTo>
                    <a:pt x="159" y="632"/>
                  </a:lnTo>
                  <a:lnTo>
                    <a:pt x="239" y="687"/>
                  </a:lnTo>
                  <a:lnTo>
                    <a:pt x="319" y="817"/>
                  </a:lnTo>
                  <a:lnTo>
                    <a:pt x="383" y="929"/>
                  </a:lnTo>
                  <a:lnTo>
                    <a:pt x="447" y="1133"/>
                  </a:lnTo>
                  <a:lnTo>
                    <a:pt x="503" y="1374"/>
                  </a:lnTo>
                  <a:lnTo>
                    <a:pt x="535" y="1560"/>
                  </a:lnTo>
                  <a:lnTo>
                    <a:pt x="535" y="1634"/>
                  </a:lnTo>
                  <a:lnTo>
                    <a:pt x="535" y="1672"/>
                  </a:lnTo>
                  <a:lnTo>
                    <a:pt x="535" y="1690"/>
                  </a:lnTo>
                  <a:lnTo>
                    <a:pt x="551" y="1709"/>
                  </a:lnTo>
                  <a:lnTo>
                    <a:pt x="591" y="1672"/>
                  </a:lnTo>
                  <a:lnTo>
                    <a:pt x="638" y="1690"/>
                  </a:lnTo>
                  <a:lnTo>
                    <a:pt x="694" y="1727"/>
                  </a:lnTo>
                  <a:lnTo>
                    <a:pt x="734" y="1709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Freeform 14"/>
            <p:cNvSpPr>
              <a:spLocks/>
            </p:cNvSpPr>
            <p:nvPr/>
          </p:nvSpPr>
          <p:spPr bwMode="auto">
            <a:xfrm rot="-5400000">
              <a:off x="9950" y="14267"/>
              <a:ext cx="881" cy="747"/>
            </a:xfrm>
            <a:custGeom>
              <a:avLst/>
              <a:gdLst>
                <a:gd name="T0" fmla="*/ 1103 w 519"/>
                <a:gd name="T1" fmla="*/ 366 h 1115"/>
                <a:gd name="T2" fmla="*/ 1058 w 519"/>
                <a:gd name="T3" fmla="*/ 358 h 1115"/>
                <a:gd name="T4" fmla="*/ 1103 w 519"/>
                <a:gd name="T5" fmla="*/ 342 h 1115"/>
                <a:gd name="T6" fmla="*/ 1127 w 519"/>
                <a:gd name="T7" fmla="*/ 317 h 1115"/>
                <a:gd name="T8" fmla="*/ 1149 w 519"/>
                <a:gd name="T9" fmla="*/ 275 h 1115"/>
                <a:gd name="T10" fmla="*/ 1127 w 519"/>
                <a:gd name="T11" fmla="*/ 217 h 1115"/>
                <a:gd name="T12" fmla="*/ 1012 w 519"/>
                <a:gd name="T13" fmla="*/ 167 h 1115"/>
                <a:gd name="T14" fmla="*/ 852 w 519"/>
                <a:gd name="T15" fmla="*/ 125 h 1115"/>
                <a:gd name="T16" fmla="*/ 691 w 519"/>
                <a:gd name="T17" fmla="*/ 117 h 1115"/>
                <a:gd name="T18" fmla="*/ 553 w 519"/>
                <a:gd name="T19" fmla="*/ 133 h 1115"/>
                <a:gd name="T20" fmla="*/ 438 w 519"/>
                <a:gd name="T21" fmla="*/ 158 h 1115"/>
                <a:gd name="T22" fmla="*/ 231 w 519"/>
                <a:gd name="T23" fmla="*/ 250 h 1115"/>
                <a:gd name="T24" fmla="*/ 185 w 519"/>
                <a:gd name="T25" fmla="*/ 308 h 1115"/>
                <a:gd name="T26" fmla="*/ 207 w 519"/>
                <a:gd name="T27" fmla="*/ 334 h 1115"/>
                <a:gd name="T28" fmla="*/ 253 w 519"/>
                <a:gd name="T29" fmla="*/ 350 h 1115"/>
                <a:gd name="T30" fmla="*/ 277 w 519"/>
                <a:gd name="T31" fmla="*/ 375 h 1115"/>
                <a:gd name="T32" fmla="*/ 231 w 519"/>
                <a:gd name="T33" fmla="*/ 401 h 1115"/>
                <a:gd name="T34" fmla="*/ 185 w 519"/>
                <a:gd name="T35" fmla="*/ 433 h 1115"/>
                <a:gd name="T36" fmla="*/ 137 w 519"/>
                <a:gd name="T37" fmla="*/ 467 h 1115"/>
                <a:gd name="T38" fmla="*/ 115 w 519"/>
                <a:gd name="T39" fmla="*/ 492 h 1115"/>
                <a:gd name="T40" fmla="*/ 115 w 519"/>
                <a:gd name="T41" fmla="*/ 500 h 1115"/>
                <a:gd name="T42" fmla="*/ 92 w 519"/>
                <a:gd name="T43" fmla="*/ 492 h 1115"/>
                <a:gd name="T44" fmla="*/ 24 w 519"/>
                <a:gd name="T45" fmla="*/ 450 h 1115"/>
                <a:gd name="T46" fmla="*/ 0 w 519"/>
                <a:gd name="T47" fmla="*/ 409 h 1115"/>
                <a:gd name="T48" fmla="*/ 0 w 519"/>
                <a:gd name="T49" fmla="*/ 358 h 1115"/>
                <a:gd name="T50" fmla="*/ 24 w 519"/>
                <a:gd name="T51" fmla="*/ 308 h 1115"/>
                <a:gd name="T52" fmla="*/ 161 w 519"/>
                <a:gd name="T53" fmla="*/ 209 h 1115"/>
                <a:gd name="T54" fmla="*/ 346 w 519"/>
                <a:gd name="T55" fmla="*/ 125 h 1115"/>
                <a:gd name="T56" fmla="*/ 530 w 519"/>
                <a:gd name="T57" fmla="*/ 75 h 1115"/>
                <a:gd name="T58" fmla="*/ 669 w 519"/>
                <a:gd name="T59" fmla="*/ 33 h 1115"/>
                <a:gd name="T60" fmla="*/ 830 w 519"/>
                <a:gd name="T61" fmla="*/ 9 h 1115"/>
                <a:gd name="T62" fmla="*/ 946 w 519"/>
                <a:gd name="T63" fmla="*/ 0 h 1115"/>
                <a:gd name="T64" fmla="*/ 1081 w 519"/>
                <a:gd name="T65" fmla="*/ 0 h 1115"/>
                <a:gd name="T66" fmla="*/ 1195 w 519"/>
                <a:gd name="T67" fmla="*/ 9 h 1115"/>
                <a:gd name="T68" fmla="*/ 1380 w 519"/>
                <a:gd name="T69" fmla="*/ 58 h 1115"/>
                <a:gd name="T70" fmla="*/ 1450 w 519"/>
                <a:gd name="T71" fmla="*/ 100 h 1115"/>
                <a:gd name="T72" fmla="*/ 1495 w 519"/>
                <a:gd name="T73" fmla="*/ 142 h 1115"/>
                <a:gd name="T74" fmla="*/ 1495 w 519"/>
                <a:gd name="T75" fmla="*/ 200 h 1115"/>
                <a:gd name="T76" fmla="*/ 1450 w 519"/>
                <a:gd name="T77" fmla="*/ 250 h 1115"/>
                <a:gd name="T78" fmla="*/ 1404 w 519"/>
                <a:gd name="T79" fmla="*/ 291 h 1115"/>
                <a:gd name="T80" fmla="*/ 1310 w 519"/>
                <a:gd name="T81" fmla="*/ 334 h 1115"/>
                <a:gd name="T82" fmla="*/ 1219 w 519"/>
                <a:gd name="T83" fmla="*/ 358 h 1115"/>
                <a:gd name="T84" fmla="*/ 1103 w 519"/>
                <a:gd name="T85" fmla="*/ 366 h 111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19"/>
                <a:gd name="T130" fmla="*/ 0 h 1115"/>
                <a:gd name="T131" fmla="*/ 519 w 519"/>
                <a:gd name="T132" fmla="*/ 1115 h 111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19" h="1115">
                  <a:moveTo>
                    <a:pt x="383" y="817"/>
                  </a:moveTo>
                  <a:lnTo>
                    <a:pt x="367" y="799"/>
                  </a:lnTo>
                  <a:lnTo>
                    <a:pt x="383" y="762"/>
                  </a:lnTo>
                  <a:lnTo>
                    <a:pt x="391" y="706"/>
                  </a:lnTo>
                  <a:lnTo>
                    <a:pt x="399" y="613"/>
                  </a:lnTo>
                  <a:lnTo>
                    <a:pt x="391" y="483"/>
                  </a:lnTo>
                  <a:lnTo>
                    <a:pt x="351" y="372"/>
                  </a:lnTo>
                  <a:lnTo>
                    <a:pt x="296" y="279"/>
                  </a:lnTo>
                  <a:lnTo>
                    <a:pt x="240" y="260"/>
                  </a:lnTo>
                  <a:lnTo>
                    <a:pt x="192" y="297"/>
                  </a:lnTo>
                  <a:lnTo>
                    <a:pt x="152" y="353"/>
                  </a:lnTo>
                  <a:lnTo>
                    <a:pt x="80" y="557"/>
                  </a:lnTo>
                  <a:lnTo>
                    <a:pt x="64" y="687"/>
                  </a:lnTo>
                  <a:lnTo>
                    <a:pt x="72" y="743"/>
                  </a:lnTo>
                  <a:lnTo>
                    <a:pt x="88" y="780"/>
                  </a:lnTo>
                  <a:lnTo>
                    <a:pt x="96" y="836"/>
                  </a:lnTo>
                  <a:lnTo>
                    <a:pt x="80" y="892"/>
                  </a:lnTo>
                  <a:lnTo>
                    <a:pt x="64" y="966"/>
                  </a:lnTo>
                  <a:lnTo>
                    <a:pt x="48" y="1040"/>
                  </a:lnTo>
                  <a:lnTo>
                    <a:pt x="40" y="1096"/>
                  </a:lnTo>
                  <a:lnTo>
                    <a:pt x="40" y="1115"/>
                  </a:lnTo>
                  <a:lnTo>
                    <a:pt x="32" y="1096"/>
                  </a:lnTo>
                  <a:lnTo>
                    <a:pt x="8" y="1003"/>
                  </a:lnTo>
                  <a:lnTo>
                    <a:pt x="0" y="910"/>
                  </a:lnTo>
                  <a:lnTo>
                    <a:pt x="0" y="799"/>
                  </a:lnTo>
                  <a:lnTo>
                    <a:pt x="8" y="687"/>
                  </a:lnTo>
                  <a:lnTo>
                    <a:pt x="56" y="465"/>
                  </a:lnTo>
                  <a:lnTo>
                    <a:pt x="120" y="279"/>
                  </a:lnTo>
                  <a:lnTo>
                    <a:pt x="184" y="167"/>
                  </a:lnTo>
                  <a:lnTo>
                    <a:pt x="232" y="75"/>
                  </a:lnTo>
                  <a:lnTo>
                    <a:pt x="288" y="19"/>
                  </a:lnTo>
                  <a:lnTo>
                    <a:pt x="328" y="0"/>
                  </a:lnTo>
                  <a:lnTo>
                    <a:pt x="375" y="0"/>
                  </a:lnTo>
                  <a:lnTo>
                    <a:pt x="415" y="19"/>
                  </a:lnTo>
                  <a:lnTo>
                    <a:pt x="479" y="130"/>
                  </a:lnTo>
                  <a:lnTo>
                    <a:pt x="503" y="223"/>
                  </a:lnTo>
                  <a:lnTo>
                    <a:pt x="519" y="316"/>
                  </a:lnTo>
                  <a:lnTo>
                    <a:pt x="519" y="446"/>
                  </a:lnTo>
                  <a:lnTo>
                    <a:pt x="503" y="557"/>
                  </a:lnTo>
                  <a:lnTo>
                    <a:pt x="487" y="650"/>
                  </a:lnTo>
                  <a:lnTo>
                    <a:pt x="455" y="743"/>
                  </a:lnTo>
                  <a:lnTo>
                    <a:pt x="423" y="799"/>
                  </a:lnTo>
                  <a:lnTo>
                    <a:pt x="383" y="817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Freeform 15"/>
            <p:cNvSpPr>
              <a:spLocks/>
            </p:cNvSpPr>
            <p:nvPr/>
          </p:nvSpPr>
          <p:spPr bwMode="auto">
            <a:xfrm rot="-5400000">
              <a:off x="9516" y="14743"/>
              <a:ext cx="814" cy="810"/>
            </a:xfrm>
            <a:custGeom>
              <a:avLst/>
              <a:gdLst>
                <a:gd name="T0" fmla="*/ 347 w 479"/>
                <a:gd name="T1" fmla="*/ 134 h 1208"/>
                <a:gd name="T2" fmla="*/ 370 w 479"/>
                <a:gd name="T3" fmla="*/ 151 h 1208"/>
                <a:gd name="T4" fmla="*/ 437 w 479"/>
                <a:gd name="T5" fmla="*/ 142 h 1208"/>
                <a:gd name="T6" fmla="*/ 505 w 479"/>
                <a:gd name="T7" fmla="*/ 125 h 1208"/>
                <a:gd name="T8" fmla="*/ 620 w 479"/>
                <a:gd name="T9" fmla="*/ 117 h 1208"/>
                <a:gd name="T10" fmla="*/ 760 w 479"/>
                <a:gd name="T11" fmla="*/ 134 h 1208"/>
                <a:gd name="T12" fmla="*/ 921 w 479"/>
                <a:gd name="T13" fmla="*/ 167 h 1208"/>
                <a:gd name="T14" fmla="*/ 1013 w 479"/>
                <a:gd name="T15" fmla="*/ 226 h 1208"/>
                <a:gd name="T16" fmla="*/ 1037 w 479"/>
                <a:gd name="T17" fmla="*/ 284 h 1208"/>
                <a:gd name="T18" fmla="*/ 1013 w 479"/>
                <a:gd name="T19" fmla="*/ 334 h 1208"/>
                <a:gd name="T20" fmla="*/ 921 w 479"/>
                <a:gd name="T21" fmla="*/ 376 h 1208"/>
                <a:gd name="T22" fmla="*/ 668 w 479"/>
                <a:gd name="T23" fmla="*/ 451 h 1208"/>
                <a:gd name="T24" fmla="*/ 529 w 479"/>
                <a:gd name="T25" fmla="*/ 467 h 1208"/>
                <a:gd name="T26" fmla="*/ 459 w 479"/>
                <a:gd name="T27" fmla="*/ 459 h 1208"/>
                <a:gd name="T28" fmla="*/ 393 w 479"/>
                <a:gd name="T29" fmla="*/ 451 h 1208"/>
                <a:gd name="T30" fmla="*/ 323 w 479"/>
                <a:gd name="T31" fmla="*/ 443 h 1208"/>
                <a:gd name="T32" fmla="*/ 277 w 479"/>
                <a:gd name="T33" fmla="*/ 451 h 1208"/>
                <a:gd name="T34" fmla="*/ 185 w 479"/>
                <a:gd name="T35" fmla="*/ 467 h 1208"/>
                <a:gd name="T36" fmla="*/ 70 w 479"/>
                <a:gd name="T37" fmla="*/ 485 h 1208"/>
                <a:gd name="T38" fmla="*/ 24 w 479"/>
                <a:gd name="T39" fmla="*/ 493 h 1208"/>
                <a:gd name="T40" fmla="*/ 0 w 479"/>
                <a:gd name="T41" fmla="*/ 493 h 1208"/>
                <a:gd name="T42" fmla="*/ 24 w 479"/>
                <a:gd name="T43" fmla="*/ 510 h 1208"/>
                <a:gd name="T44" fmla="*/ 139 w 479"/>
                <a:gd name="T45" fmla="*/ 534 h 1208"/>
                <a:gd name="T46" fmla="*/ 255 w 479"/>
                <a:gd name="T47" fmla="*/ 543 h 1208"/>
                <a:gd name="T48" fmla="*/ 393 w 479"/>
                <a:gd name="T49" fmla="*/ 543 h 1208"/>
                <a:gd name="T50" fmla="*/ 529 w 479"/>
                <a:gd name="T51" fmla="*/ 526 h 1208"/>
                <a:gd name="T52" fmla="*/ 783 w 479"/>
                <a:gd name="T53" fmla="*/ 476 h 1208"/>
                <a:gd name="T54" fmla="*/ 1013 w 479"/>
                <a:gd name="T55" fmla="*/ 409 h 1208"/>
                <a:gd name="T56" fmla="*/ 1176 w 479"/>
                <a:gd name="T57" fmla="*/ 351 h 1208"/>
                <a:gd name="T58" fmla="*/ 1268 w 479"/>
                <a:gd name="T59" fmla="*/ 292 h 1208"/>
                <a:gd name="T60" fmla="*/ 1337 w 479"/>
                <a:gd name="T61" fmla="*/ 242 h 1208"/>
                <a:gd name="T62" fmla="*/ 1383 w 479"/>
                <a:gd name="T63" fmla="*/ 192 h 1208"/>
                <a:gd name="T64" fmla="*/ 1383 w 479"/>
                <a:gd name="T65" fmla="*/ 151 h 1208"/>
                <a:gd name="T66" fmla="*/ 1337 w 479"/>
                <a:gd name="T67" fmla="*/ 109 h 1208"/>
                <a:gd name="T68" fmla="*/ 1222 w 479"/>
                <a:gd name="T69" fmla="*/ 42 h 1208"/>
                <a:gd name="T70" fmla="*/ 1106 w 479"/>
                <a:gd name="T71" fmla="*/ 9 h 1208"/>
                <a:gd name="T72" fmla="*/ 967 w 479"/>
                <a:gd name="T73" fmla="*/ 0 h 1208"/>
                <a:gd name="T74" fmla="*/ 829 w 479"/>
                <a:gd name="T75" fmla="*/ 0 h 1208"/>
                <a:gd name="T76" fmla="*/ 690 w 479"/>
                <a:gd name="T77" fmla="*/ 9 h 1208"/>
                <a:gd name="T78" fmla="*/ 552 w 479"/>
                <a:gd name="T79" fmla="*/ 34 h 1208"/>
                <a:gd name="T80" fmla="*/ 459 w 479"/>
                <a:gd name="T81" fmla="*/ 58 h 1208"/>
                <a:gd name="T82" fmla="*/ 393 w 479"/>
                <a:gd name="T83" fmla="*/ 92 h 1208"/>
                <a:gd name="T84" fmla="*/ 347 w 479"/>
                <a:gd name="T85" fmla="*/ 134 h 120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79"/>
                <a:gd name="T130" fmla="*/ 0 h 1208"/>
                <a:gd name="T131" fmla="*/ 479 w 479"/>
                <a:gd name="T132" fmla="*/ 1208 h 120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79" h="1208">
                  <a:moveTo>
                    <a:pt x="120" y="298"/>
                  </a:moveTo>
                  <a:lnTo>
                    <a:pt x="128" y="335"/>
                  </a:lnTo>
                  <a:lnTo>
                    <a:pt x="151" y="316"/>
                  </a:lnTo>
                  <a:lnTo>
                    <a:pt x="175" y="279"/>
                  </a:lnTo>
                  <a:lnTo>
                    <a:pt x="215" y="260"/>
                  </a:lnTo>
                  <a:lnTo>
                    <a:pt x="263" y="298"/>
                  </a:lnTo>
                  <a:lnTo>
                    <a:pt x="319" y="372"/>
                  </a:lnTo>
                  <a:lnTo>
                    <a:pt x="351" y="502"/>
                  </a:lnTo>
                  <a:lnTo>
                    <a:pt x="359" y="632"/>
                  </a:lnTo>
                  <a:lnTo>
                    <a:pt x="351" y="743"/>
                  </a:lnTo>
                  <a:lnTo>
                    <a:pt x="319" y="836"/>
                  </a:lnTo>
                  <a:lnTo>
                    <a:pt x="231" y="1003"/>
                  </a:lnTo>
                  <a:lnTo>
                    <a:pt x="183" y="1040"/>
                  </a:lnTo>
                  <a:lnTo>
                    <a:pt x="159" y="1022"/>
                  </a:lnTo>
                  <a:lnTo>
                    <a:pt x="136" y="1003"/>
                  </a:lnTo>
                  <a:lnTo>
                    <a:pt x="112" y="985"/>
                  </a:lnTo>
                  <a:lnTo>
                    <a:pt x="96" y="1003"/>
                  </a:lnTo>
                  <a:lnTo>
                    <a:pt x="64" y="1040"/>
                  </a:lnTo>
                  <a:lnTo>
                    <a:pt x="24" y="1078"/>
                  </a:lnTo>
                  <a:lnTo>
                    <a:pt x="8" y="1096"/>
                  </a:lnTo>
                  <a:lnTo>
                    <a:pt x="0" y="1096"/>
                  </a:lnTo>
                  <a:lnTo>
                    <a:pt x="8" y="1133"/>
                  </a:lnTo>
                  <a:lnTo>
                    <a:pt x="48" y="1189"/>
                  </a:lnTo>
                  <a:lnTo>
                    <a:pt x="88" y="1208"/>
                  </a:lnTo>
                  <a:lnTo>
                    <a:pt x="136" y="1208"/>
                  </a:lnTo>
                  <a:lnTo>
                    <a:pt x="183" y="1170"/>
                  </a:lnTo>
                  <a:lnTo>
                    <a:pt x="271" y="1059"/>
                  </a:lnTo>
                  <a:lnTo>
                    <a:pt x="351" y="910"/>
                  </a:lnTo>
                  <a:lnTo>
                    <a:pt x="407" y="780"/>
                  </a:lnTo>
                  <a:lnTo>
                    <a:pt x="439" y="650"/>
                  </a:lnTo>
                  <a:lnTo>
                    <a:pt x="463" y="539"/>
                  </a:lnTo>
                  <a:lnTo>
                    <a:pt x="479" y="428"/>
                  </a:lnTo>
                  <a:lnTo>
                    <a:pt x="479" y="335"/>
                  </a:lnTo>
                  <a:lnTo>
                    <a:pt x="463" y="242"/>
                  </a:lnTo>
                  <a:lnTo>
                    <a:pt x="423" y="93"/>
                  </a:lnTo>
                  <a:lnTo>
                    <a:pt x="383" y="19"/>
                  </a:lnTo>
                  <a:lnTo>
                    <a:pt x="335" y="0"/>
                  </a:lnTo>
                  <a:lnTo>
                    <a:pt x="287" y="0"/>
                  </a:lnTo>
                  <a:lnTo>
                    <a:pt x="239" y="19"/>
                  </a:lnTo>
                  <a:lnTo>
                    <a:pt x="191" y="75"/>
                  </a:lnTo>
                  <a:lnTo>
                    <a:pt x="159" y="130"/>
                  </a:lnTo>
                  <a:lnTo>
                    <a:pt x="136" y="205"/>
                  </a:lnTo>
                  <a:lnTo>
                    <a:pt x="120" y="298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Freeform 16"/>
            <p:cNvSpPr>
              <a:spLocks/>
            </p:cNvSpPr>
            <p:nvPr/>
          </p:nvSpPr>
          <p:spPr bwMode="auto">
            <a:xfrm rot="-5400000">
              <a:off x="9506" y="14279"/>
              <a:ext cx="1260" cy="1157"/>
            </a:xfrm>
            <a:custGeom>
              <a:avLst/>
              <a:gdLst>
                <a:gd name="T0" fmla="*/ 24 w 742"/>
                <a:gd name="T1" fmla="*/ 767 h 1727"/>
                <a:gd name="T2" fmla="*/ 0 w 742"/>
                <a:gd name="T3" fmla="*/ 726 h 1727"/>
                <a:gd name="T4" fmla="*/ 46 w 742"/>
                <a:gd name="T5" fmla="*/ 667 h 1727"/>
                <a:gd name="T6" fmla="*/ 70 w 742"/>
                <a:gd name="T7" fmla="*/ 617 h 1727"/>
                <a:gd name="T8" fmla="*/ 24 w 742"/>
                <a:gd name="T9" fmla="*/ 575 h 1727"/>
                <a:gd name="T10" fmla="*/ 24 w 742"/>
                <a:gd name="T11" fmla="*/ 558 h 1727"/>
                <a:gd name="T12" fmla="*/ 70 w 742"/>
                <a:gd name="T13" fmla="*/ 558 h 1727"/>
                <a:gd name="T14" fmla="*/ 115 w 742"/>
                <a:gd name="T15" fmla="*/ 558 h 1727"/>
                <a:gd name="T16" fmla="*/ 185 w 742"/>
                <a:gd name="T17" fmla="*/ 558 h 1727"/>
                <a:gd name="T18" fmla="*/ 435 w 742"/>
                <a:gd name="T19" fmla="*/ 525 h 1727"/>
                <a:gd name="T20" fmla="*/ 712 w 742"/>
                <a:gd name="T21" fmla="*/ 467 h 1727"/>
                <a:gd name="T22" fmla="*/ 966 w 742"/>
                <a:gd name="T23" fmla="*/ 401 h 1727"/>
                <a:gd name="T24" fmla="*/ 1128 w 742"/>
                <a:gd name="T25" fmla="*/ 334 h 1727"/>
                <a:gd name="T26" fmla="*/ 1265 w 742"/>
                <a:gd name="T27" fmla="*/ 250 h 1727"/>
                <a:gd name="T28" fmla="*/ 1358 w 742"/>
                <a:gd name="T29" fmla="*/ 158 h 1727"/>
                <a:gd name="T30" fmla="*/ 1358 w 742"/>
                <a:gd name="T31" fmla="*/ 117 h 1727"/>
                <a:gd name="T32" fmla="*/ 1335 w 742"/>
                <a:gd name="T33" fmla="*/ 67 h 1727"/>
                <a:gd name="T34" fmla="*/ 1313 w 742"/>
                <a:gd name="T35" fmla="*/ 50 h 1727"/>
                <a:gd name="T36" fmla="*/ 1313 w 742"/>
                <a:gd name="T37" fmla="*/ 33 h 1727"/>
                <a:gd name="T38" fmla="*/ 1428 w 742"/>
                <a:gd name="T39" fmla="*/ 25 h 1727"/>
                <a:gd name="T40" fmla="*/ 1589 w 742"/>
                <a:gd name="T41" fmla="*/ 42 h 1727"/>
                <a:gd name="T42" fmla="*/ 1657 w 742"/>
                <a:gd name="T43" fmla="*/ 42 h 1727"/>
                <a:gd name="T44" fmla="*/ 1817 w 742"/>
                <a:gd name="T45" fmla="*/ 25 h 1727"/>
                <a:gd name="T46" fmla="*/ 2048 w 742"/>
                <a:gd name="T47" fmla="*/ 0 h 1727"/>
                <a:gd name="T48" fmla="*/ 2116 w 742"/>
                <a:gd name="T49" fmla="*/ 0 h 1727"/>
                <a:gd name="T50" fmla="*/ 2140 w 742"/>
                <a:gd name="T51" fmla="*/ 0 h 1727"/>
                <a:gd name="T52" fmla="*/ 2140 w 742"/>
                <a:gd name="T53" fmla="*/ 9 h 1727"/>
                <a:gd name="T54" fmla="*/ 2116 w 742"/>
                <a:gd name="T55" fmla="*/ 25 h 1727"/>
                <a:gd name="T56" fmla="*/ 2070 w 742"/>
                <a:gd name="T57" fmla="*/ 109 h 1727"/>
                <a:gd name="T58" fmla="*/ 2024 w 742"/>
                <a:gd name="T59" fmla="*/ 175 h 1727"/>
                <a:gd name="T60" fmla="*/ 2024 w 742"/>
                <a:gd name="T61" fmla="*/ 200 h 1727"/>
                <a:gd name="T62" fmla="*/ 2048 w 742"/>
                <a:gd name="T63" fmla="*/ 259 h 1727"/>
                <a:gd name="T64" fmla="*/ 2048 w 742"/>
                <a:gd name="T65" fmla="*/ 275 h 1727"/>
                <a:gd name="T66" fmla="*/ 2024 w 742"/>
                <a:gd name="T67" fmla="*/ 291 h 1727"/>
                <a:gd name="T68" fmla="*/ 2000 w 742"/>
                <a:gd name="T69" fmla="*/ 291 h 1727"/>
                <a:gd name="T70" fmla="*/ 1932 w 742"/>
                <a:gd name="T71" fmla="*/ 283 h 1727"/>
                <a:gd name="T72" fmla="*/ 1793 w 742"/>
                <a:gd name="T73" fmla="*/ 275 h 1727"/>
                <a:gd name="T74" fmla="*/ 1681 w 742"/>
                <a:gd name="T75" fmla="*/ 283 h 1727"/>
                <a:gd name="T76" fmla="*/ 1428 w 742"/>
                <a:gd name="T77" fmla="*/ 308 h 1727"/>
                <a:gd name="T78" fmla="*/ 1197 w 742"/>
                <a:gd name="T79" fmla="*/ 366 h 1727"/>
                <a:gd name="T80" fmla="*/ 1036 w 742"/>
                <a:gd name="T81" fmla="*/ 417 h 1727"/>
                <a:gd name="T82" fmla="*/ 827 w 742"/>
                <a:gd name="T83" fmla="*/ 508 h 1727"/>
                <a:gd name="T84" fmla="*/ 689 w 742"/>
                <a:gd name="T85" fmla="*/ 617 h 1727"/>
                <a:gd name="T86" fmla="*/ 598 w 742"/>
                <a:gd name="T87" fmla="*/ 700 h 1727"/>
                <a:gd name="T88" fmla="*/ 574 w 742"/>
                <a:gd name="T89" fmla="*/ 734 h 1727"/>
                <a:gd name="T90" fmla="*/ 598 w 742"/>
                <a:gd name="T91" fmla="*/ 750 h 1727"/>
                <a:gd name="T92" fmla="*/ 574 w 742"/>
                <a:gd name="T93" fmla="*/ 758 h 1727"/>
                <a:gd name="T94" fmla="*/ 550 w 742"/>
                <a:gd name="T95" fmla="*/ 767 h 1727"/>
                <a:gd name="T96" fmla="*/ 435 w 742"/>
                <a:gd name="T97" fmla="*/ 750 h 1727"/>
                <a:gd name="T98" fmla="*/ 301 w 742"/>
                <a:gd name="T99" fmla="*/ 758 h 1727"/>
                <a:gd name="T100" fmla="*/ 115 w 742"/>
                <a:gd name="T101" fmla="*/ 775 h 1727"/>
                <a:gd name="T102" fmla="*/ 24 w 742"/>
                <a:gd name="T103" fmla="*/ 767 h 172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742"/>
                <a:gd name="T157" fmla="*/ 0 h 1727"/>
                <a:gd name="T158" fmla="*/ 742 w 742"/>
                <a:gd name="T159" fmla="*/ 1727 h 172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742" h="1727">
                  <a:moveTo>
                    <a:pt x="8" y="1709"/>
                  </a:moveTo>
                  <a:lnTo>
                    <a:pt x="0" y="1616"/>
                  </a:lnTo>
                  <a:lnTo>
                    <a:pt x="16" y="1486"/>
                  </a:lnTo>
                  <a:lnTo>
                    <a:pt x="24" y="1374"/>
                  </a:lnTo>
                  <a:lnTo>
                    <a:pt x="8" y="1282"/>
                  </a:lnTo>
                  <a:lnTo>
                    <a:pt x="8" y="1244"/>
                  </a:lnTo>
                  <a:lnTo>
                    <a:pt x="24" y="1244"/>
                  </a:lnTo>
                  <a:lnTo>
                    <a:pt x="40" y="1244"/>
                  </a:lnTo>
                  <a:lnTo>
                    <a:pt x="64" y="1244"/>
                  </a:lnTo>
                  <a:lnTo>
                    <a:pt x="151" y="1170"/>
                  </a:lnTo>
                  <a:lnTo>
                    <a:pt x="247" y="1040"/>
                  </a:lnTo>
                  <a:lnTo>
                    <a:pt x="335" y="892"/>
                  </a:lnTo>
                  <a:lnTo>
                    <a:pt x="391" y="743"/>
                  </a:lnTo>
                  <a:lnTo>
                    <a:pt x="439" y="557"/>
                  </a:lnTo>
                  <a:lnTo>
                    <a:pt x="471" y="353"/>
                  </a:lnTo>
                  <a:lnTo>
                    <a:pt x="471" y="260"/>
                  </a:lnTo>
                  <a:lnTo>
                    <a:pt x="463" y="149"/>
                  </a:lnTo>
                  <a:lnTo>
                    <a:pt x="455" y="112"/>
                  </a:lnTo>
                  <a:lnTo>
                    <a:pt x="455" y="74"/>
                  </a:lnTo>
                  <a:lnTo>
                    <a:pt x="495" y="56"/>
                  </a:lnTo>
                  <a:lnTo>
                    <a:pt x="551" y="93"/>
                  </a:lnTo>
                  <a:lnTo>
                    <a:pt x="575" y="93"/>
                  </a:lnTo>
                  <a:lnTo>
                    <a:pt x="630" y="56"/>
                  </a:lnTo>
                  <a:lnTo>
                    <a:pt x="710" y="0"/>
                  </a:lnTo>
                  <a:lnTo>
                    <a:pt x="734" y="0"/>
                  </a:lnTo>
                  <a:lnTo>
                    <a:pt x="742" y="0"/>
                  </a:lnTo>
                  <a:lnTo>
                    <a:pt x="742" y="19"/>
                  </a:lnTo>
                  <a:lnTo>
                    <a:pt x="734" y="56"/>
                  </a:lnTo>
                  <a:lnTo>
                    <a:pt x="718" y="242"/>
                  </a:lnTo>
                  <a:lnTo>
                    <a:pt x="702" y="390"/>
                  </a:lnTo>
                  <a:lnTo>
                    <a:pt x="702" y="446"/>
                  </a:lnTo>
                  <a:lnTo>
                    <a:pt x="710" y="576"/>
                  </a:lnTo>
                  <a:lnTo>
                    <a:pt x="710" y="613"/>
                  </a:lnTo>
                  <a:lnTo>
                    <a:pt x="702" y="650"/>
                  </a:lnTo>
                  <a:lnTo>
                    <a:pt x="694" y="650"/>
                  </a:lnTo>
                  <a:lnTo>
                    <a:pt x="670" y="632"/>
                  </a:lnTo>
                  <a:lnTo>
                    <a:pt x="622" y="613"/>
                  </a:lnTo>
                  <a:lnTo>
                    <a:pt x="583" y="632"/>
                  </a:lnTo>
                  <a:lnTo>
                    <a:pt x="495" y="687"/>
                  </a:lnTo>
                  <a:lnTo>
                    <a:pt x="415" y="817"/>
                  </a:lnTo>
                  <a:lnTo>
                    <a:pt x="359" y="929"/>
                  </a:lnTo>
                  <a:lnTo>
                    <a:pt x="287" y="1133"/>
                  </a:lnTo>
                  <a:lnTo>
                    <a:pt x="239" y="1374"/>
                  </a:lnTo>
                  <a:lnTo>
                    <a:pt x="207" y="1560"/>
                  </a:lnTo>
                  <a:lnTo>
                    <a:pt x="199" y="1634"/>
                  </a:lnTo>
                  <a:lnTo>
                    <a:pt x="207" y="1672"/>
                  </a:lnTo>
                  <a:lnTo>
                    <a:pt x="199" y="1690"/>
                  </a:lnTo>
                  <a:lnTo>
                    <a:pt x="191" y="1709"/>
                  </a:lnTo>
                  <a:lnTo>
                    <a:pt x="151" y="1672"/>
                  </a:lnTo>
                  <a:lnTo>
                    <a:pt x="104" y="1690"/>
                  </a:lnTo>
                  <a:lnTo>
                    <a:pt x="40" y="1727"/>
                  </a:lnTo>
                  <a:lnTo>
                    <a:pt x="8" y="1709"/>
                  </a:lnTo>
                  <a:close/>
                </a:path>
              </a:pathLst>
            </a:cu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Freeform 17"/>
            <p:cNvSpPr>
              <a:spLocks/>
            </p:cNvSpPr>
            <p:nvPr/>
          </p:nvSpPr>
          <p:spPr bwMode="auto">
            <a:xfrm rot="-5400000">
              <a:off x="2399" y="1947"/>
              <a:ext cx="460" cy="436"/>
            </a:xfrm>
            <a:custGeom>
              <a:avLst/>
              <a:gdLst>
                <a:gd name="T0" fmla="*/ 458 w 271"/>
                <a:gd name="T1" fmla="*/ 259 h 650"/>
                <a:gd name="T2" fmla="*/ 550 w 271"/>
                <a:gd name="T3" fmla="*/ 276 h 650"/>
                <a:gd name="T4" fmla="*/ 643 w 271"/>
                <a:gd name="T5" fmla="*/ 276 h 650"/>
                <a:gd name="T6" fmla="*/ 643 w 271"/>
                <a:gd name="T7" fmla="*/ 243 h 650"/>
                <a:gd name="T8" fmla="*/ 620 w 271"/>
                <a:gd name="T9" fmla="*/ 192 h 650"/>
                <a:gd name="T10" fmla="*/ 643 w 271"/>
                <a:gd name="T11" fmla="*/ 117 h 650"/>
                <a:gd name="T12" fmla="*/ 689 w 271"/>
                <a:gd name="T13" fmla="*/ 75 h 650"/>
                <a:gd name="T14" fmla="*/ 757 w 271"/>
                <a:gd name="T15" fmla="*/ 17 h 650"/>
                <a:gd name="T16" fmla="*/ 781 w 271"/>
                <a:gd name="T17" fmla="*/ 9 h 650"/>
                <a:gd name="T18" fmla="*/ 757 w 271"/>
                <a:gd name="T19" fmla="*/ 0 h 650"/>
                <a:gd name="T20" fmla="*/ 711 w 271"/>
                <a:gd name="T21" fmla="*/ 17 h 650"/>
                <a:gd name="T22" fmla="*/ 620 w 271"/>
                <a:gd name="T23" fmla="*/ 50 h 650"/>
                <a:gd name="T24" fmla="*/ 389 w 271"/>
                <a:gd name="T25" fmla="*/ 142 h 650"/>
                <a:gd name="T26" fmla="*/ 137 w 271"/>
                <a:gd name="T27" fmla="*/ 234 h 650"/>
                <a:gd name="T28" fmla="*/ 46 w 271"/>
                <a:gd name="T29" fmla="*/ 259 h 650"/>
                <a:gd name="T30" fmla="*/ 24 w 271"/>
                <a:gd name="T31" fmla="*/ 276 h 650"/>
                <a:gd name="T32" fmla="*/ 0 w 271"/>
                <a:gd name="T33" fmla="*/ 292 h 650"/>
                <a:gd name="T34" fmla="*/ 46 w 271"/>
                <a:gd name="T35" fmla="*/ 292 h 650"/>
                <a:gd name="T36" fmla="*/ 161 w 271"/>
                <a:gd name="T37" fmla="*/ 284 h 650"/>
                <a:gd name="T38" fmla="*/ 277 w 271"/>
                <a:gd name="T39" fmla="*/ 276 h 650"/>
                <a:gd name="T40" fmla="*/ 367 w 271"/>
                <a:gd name="T41" fmla="*/ 259 h 650"/>
                <a:gd name="T42" fmla="*/ 412 w 271"/>
                <a:gd name="T43" fmla="*/ 259 h 650"/>
                <a:gd name="T44" fmla="*/ 458 w 271"/>
                <a:gd name="T45" fmla="*/ 259 h 65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71"/>
                <a:gd name="T70" fmla="*/ 0 h 650"/>
                <a:gd name="T71" fmla="*/ 271 w 271"/>
                <a:gd name="T72" fmla="*/ 650 h 65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71" h="650">
                  <a:moveTo>
                    <a:pt x="159" y="576"/>
                  </a:moveTo>
                  <a:lnTo>
                    <a:pt x="191" y="613"/>
                  </a:lnTo>
                  <a:lnTo>
                    <a:pt x="223" y="613"/>
                  </a:lnTo>
                  <a:lnTo>
                    <a:pt x="223" y="539"/>
                  </a:lnTo>
                  <a:lnTo>
                    <a:pt x="215" y="427"/>
                  </a:lnTo>
                  <a:lnTo>
                    <a:pt x="223" y="260"/>
                  </a:lnTo>
                  <a:lnTo>
                    <a:pt x="239" y="167"/>
                  </a:lnTo>
                  <a:lnTo>
                    <a:pt x="263" y="37"/>
                  </a:lnTo>
                  <a:lnTo>
                    <a:pt x="271" y="19"/>
                  </a:lnTo>
                  <a:lnTo>
                    <a:pt x="263" y="0"/>
                  </a:lnTo>
                  <a:lnTo>
                    <a:pt x="247" y="37"/>
                  </a:lnTo>
                  <a:lnTo>
                    <a:pt x="215" y="112"/>
                  </a:lnTo>
                  <a:lnTo>
                    <a:pt x="135" y="316"/>
                  </a:lnTo>
                  <a:lnTo>
                    <a:pt x="48" y="520"/>
                  </a:lnTo>
                  <a:lnTo>
                    <a:pt x="16" y="576"/>
                  </a:lnTo>
                  <a:lnTo>
                    <a:pt x="8" y="613"/>
                  </a:lnTo>
                  <a:lnTo>
                    <a:pt x="0" y="650"/>
                  </a:lnTo>
                  <a:lnTo>
                    <a:pt x="16" y="650"/>
                  </a:lnTo>
                  <a:lnTo>
                    <a:pt x="56" y="632"/>
                  </a:lnTo>
                  <a:lnTo>
                    <a:pt x="96" y="613"/>
                  </a:lnTo>
                  <a:lnTo>
                    <a:pt x="127" y="576"/>
                  </a:lnTo>
                  <a:lnTo>
                    <a:pt x="143" y="576"/>
                  </a:lnTo>
                  <a:lnTo>
                    <a:pt x="159" y="576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Freeform 18"/>
            <p:cNvSpPr>
              <a:spLocks/>
            </p:cNvSpPr>
            <p:nvPr/>
          </p:nvSpPr>
          <p:spPr bwMode="auto">
            <a:xfrm rot="-5400000">
              <a:off x="2462" y="1618"/>
              <a:ext cx="136" cy="335"/>
            </a:xfrm>
            <a:custGeom>
              <a:avLst/>
              <a:gdLst>
                <a:gd name="T0" fmla="*/ 161 w 80"/>
                <a:gd name="T1" fmla="*/ 0 h 501"/>
                <a:gd name="T2" fmla="*/ 46 w 80"/>
                <a:gd name="T3" fmla="*/ 58 h 501"/>
                <a:gd name="T4" fmla="*/ 0 w 80"/>
                <a:gd name="T5" fmla="*/ 124 h 501"/>
                <a:gd name="T6" fmla="*/ 24 w 80"/>
                <a:gd name="T7" fmla="*/ 175 h 501"/>
                <a:gd name="T8" fmla="*/ 70 w 80"/>
                <a:gd name="T9" fmla="*/ 216 h 501"/>
                <a:gd name="T10" fmla="*/ 139 w 80"/>
                <a:gd name="T11" fmla="*/ 224 h 501"/>
                <a:gd name="T12" fmla="*/ 185 w 80"/>
                <a:gd name="T13" fmla="*/ 207 h 501"/>
                <a:gd name="T14" fmla="*/ 231 w 80"/>
                <a:gd name="T15" fmla="*/ 199 h 501"/>
                <a:gd name="T16" fmla="*/ 207 w 80"/>
                <a:gd name="T17" fmla="*/ 183 h 501"/>
                <a:gd name="T18" fmla="*/ 139 w 80"/>
                <a:gd name="T19" fmla="*/ 133 h 501"/>
                <a:gd name="T20" fmla="*/ 116 w 80"/>
                <a:gd name="T21" fmla="*/ 91 h 501"/>
                <a:gd name="T22" fmla="*/ 139 w 80"/>
                <a:gd name="T23" fmla="*/ 49 h 501"/>
                <a:gd name="T24" fmla="*/ 185 w 80"/>
                <a:gd name="T25" fmla="*/ 17 h 501"/>
                <a:gd name="T26" fmla="*/ 185 w 80"/>
                <a:gd name="T27" fmla="*/ 0 h 501"/>
                <a:gd name="T28" fmla="*/ 161 w 80"/>
                <a:gd name="T29" fmla="*/ 0 h 5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0"/>
                <a:gd name="T46" fmla="*/ 0 h 501"/>
                <a:gd name="T47" fmla="*/ 80 w 80"/>
                <a:gd name="T48" fmla="*/ 501 h 50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0" h="501">
                  <a:moveTo>
                    <a:pt x="56" y="0"/>
                  </a:moveTo>
                  <a:lnTo>
                    <a:pt x="16" y="130"/>
                  </a:lnTo>
                  <a:lnTo>
                    <a:pt x="0" y="278"/>
                  </a:lnTo>
                  <a:lnTo>
                    <a:pt x="8" y="390"/>
                  </a:lnTo>
                  <a:lnTo>
                    <a:pt x="24" y="483"/>
                  </a:lnTo>
                  <a:lnTo>
                    <a:pt x="48" y="501"/>
                  </a:lnTo>
                  <a:lnTo>
                    <a:pt x="64" y="464"/>
                  </a:lnTo>
                  <a:lnTo>
                    <a:pt x="80" y="446"/>
                  </a:lnTo>
                  <a:lnTo>
                    <a:pt x="72" y="408"/>
                  </a:lnTo>
                  <a:lnTo>
                    <a:pt x="48" y="297"/>
                  </a:lnTo>
                  <a:lnTo>
                    <a:pt x="40" y="204"/>
                  </a:lnTo>
                  <a:lnTo>
                    <a:pt x="48" y="111"/>
                  </a:lnTo>
                  <a:lnTo>
                    <a:pt x="64" y="37"/>
                  </a:lnTo>
                  <a:lnTo>
                    <a:pt x="64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Freeform 19"/>
            <p:cNvSpPr>
              <a:spLocks/>
            </p:cNvSpPr>
            <p:nvPr/>
          </p:nvSpPr>
          <p:spPr bwMode="auto">
            <a:xfrm rot="-5400000">
              <a:off x="2652" y="1621"/>
              <a:ext cx="353" cy="137"/>
            </a:xfrm>
            <a:custGeom>
              <a:avLst/>
              <a:gdLst>
                <a:gd name="T0" fmla="*/ 46 w 208"/>
                <a:gd name="T1" fmla="*/ 58 h 204"/>
                <a:gd name="T2" fmla="*/ 137 w 208"/>
                <a:gd name="T3" fmla="*/ 84 h 204"/>
                <a:gd name="T4" fmla="*/ 277 w 208"/>
                <a:gd name="T5" fmla="*/ 92 h 204"/>
                <a:gd name="T6" fmla="*/ 414 w 208"/>
                <a:gd name="T7" fmla="*/ 92 h 204"/>
                <a:gd name="T8" fmla="*/ 553 w 208"/>
                <a:gd name="T9" fmla="*/ 75 h 204"/>
                <a:gd name="T10" fmla="*/ 599 w 208"/>
                <a:gd name="T11" fmla="*/ 67 h 204"/>
                <a:gd name="T12" fmla="*/ 599 w 208"/>
                <a:gd name="T13" fmla="*/ 58 h 204"/>
                <a:gd name="T14" fmla="*/ 575 w 208"/>
                <a:gd name="T15" fmla="*/ 58 h 204"/>
                <a:gd name="T16" fmla="*/ 530 w 208"/>
                <a:gd name="T17" fmla="*/ 58 h 204"/>
                <a:gd name="T18" fmla="*/ 322 w 208"/>
                <a:gd name="T19" fmla="*/ 50 h 204"/>
                <a:gd name="T20" fmla="*/ 207 w 208"/>
                <a:gd name="T21" fmla="*/ 34 h 204"/>
                <a:gd name="T22" fmla="*/ 115 w 208"/>
                <a:gd name="T23" fmla="*/ 9 h 204"/>
                <a:gd name="T24" fmla="*/ 70 w 208"/>
                <a:gd name="T25" fmla="*/ 0 h 204"/>
                <a:gd name="T26" fmla="*/ 24 w 208"/>
                <a:gd name="T27" fmla="*/ 17 h 204"/>
                <a:gd name="T28" fmla="*/ 0 w 208"/>
                <a:gd name="T29" fmla="*/ 34 h 204"/>
                <a:gd name="T30" fmla="*/ 46 w 208"/>
                <a:gd name="T31" fmla="*/ 58 h 20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8"/>
                <a:gd name="T49" fmla="*/ 0 h 204"/>
                <a:gd name="T50" fmla="*/ 208 w 208"/>
                <a:gd name="T51" fmla="*/ 204 h 20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8" h="204">
                  <a:moveTo>
                    <a:pt x="16" y="130"/>
                  </a:moveTo>
                  <a:lnTo>
                    <a:pt x="48" y="186"/>
                  </a:lnTo>
                  <a:lnTo>
                    <a:pt x="96" y="204"/>
                  </a:lnTo>
                  <a:lnTo>
                    <a:pt x="144" y="204"/>
                  </a:lnTo>
                  <a:lnTo>
                    <a:pt x="192" y="167"/>
                  </a:lnTo>
                  <a:lnTo>
                    <a:pt x="208" y="149"/>
                  </a:lnTo>
                  <a:lnTo>
                    <a:pt x="208" y="130"/>
                  </a:lnTo>
                  <a:lnTo>
                    <a:pt x="200" y="130"/>
                  </a:lnTo>
                  <a:lnTo>
                    <a:pt x="184" y="130"/>
                  </a:lnTo>
                  <a:lnTo>
                    <a:pt x="112" y="112"/>
                  </a:lnTo>
                  <a:lnTo>
                    <a:pt x="72" y="74"/>
                  </a:lnTo>
                  <a:lnTo>
                    <a:pt x="40" y="19"/>
                  </a:lnTo>
                  <a:lnTo>
                    <a:pt x="24" y="0"/>
                  </a:lnTo>
                  <a:lnTo>
                    <a:pt x="8" y="37"/>
                  </a:lnTo>
                  <a:lnTo>
                    <a:pt x="0" y="74"/>
                  </a:lnTo>
                  <a:lnTo>
                    <a:pt x="16" y="13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Freeform 20"/>
            <p:cNvSpPr>
              <a:spLocks/>
            </p:cNvSpPr>
            <p:nvPr/>
          </p:nvSpPr>
          <p:spPr bwMode="auto">
            <a:xfrm rot="-5400000">
              <a:off x="2064" y="1328"/>
              <a:ext cx="284" cy="62"/>
            </a:xfrm>
            <a:custGeom>
              <a:avLst/>
              <a:gdLst>
                <a:gd name="T0" fmla="*/ 24 w 167"/>
                <a:gd name="T1" fmla="*/ 9 h 93"/>
                <a:gd name="T2" fmla="*/ 116 w 167"/>
                <a:gd name="T3" fmla="*/ 9 h 93"/>
                <a:gd name="T4" fmla="*/ 206 w 167"/>
                <a:gd name="T5" fmla="*/ 33 h 93"/>
                <a:gd name="T6" fmla="*/ 252 w 167"/>
                <a:gd name="T7" fmla="*/ 41 h 93"/>
                <a:gd name="T8" fmla="*/ 298 w 167"/>
                <a:gd name="T9" fmla="*/ 33 h 93"/>
                <a:gd name="T10" fmla="*/ 459 w 167"/>
                <a:gd name="T11" fmla="*/ 9 h 93"/>
                <a:gd name="T12" fmla="*/ 483 w 167"/>
                <a:gd name="T13" fmla="*/ 0 h 93"/>
                <a:gd name="T14" fmla="*/ 437 w 167"/>
                <a:gd name="T15" fmla="*/ 0 h 93"/>
                <a:gd name="T16" fmla="*/ 298 w 167"/>
                <a:gd name="T17" fmla="*/ 9 h 93"/>
                <a:gd name="T18" fmla="*/ 252 w 167"/>
                <a:gd name="T19" fmla="*/ 9 h 93"/>
                <a:gd name="T20" fmla="*/ 162 w 167"/>
                <a:gd name="T21" fmla="*/ 0 h 93"/>
                <a:gd name="T22" fmla="*/ 46 w 167"/>
                <a:gd name="T23" fmla="*/ 0 h 93"/>
                <a:gd name="T24" fmla="*/ 0 w 167"/>
                <a:gd name="T25" fmla="*/ 9 h 93"/>
                <a:gd name="T26" fmla="*/ 0 w 167"/>
                <a:gd name="T27" fmla="*/ 17 h 93"/>
                <a:gd name="T28" fmla="*/ 24 w 167"/>
                <a:gd name="T29" fmla="*/ 9 h 9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7"/>
                <a:gd name="T46" fmla="*/ 0 h 93"/>
                <a:gd name="T47" fmla="*/ 167 w 167"/>
                <a:gd name="T48" fmla="*/ 93 h 9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7" h="93">
                  <a:moveTo>
                    <a:pt x="8" y="19"/>
                  </a:moveTo>
                  <a:lnTo>
                    <a:pt x="40" y="19"/>
                  </a:lnTo>
                  <a:lnTo>
                    <a:pt x="71" y="75"/>
                  </a:lnTo>
                  <a:lnTo>
                    <a:pt x="87" y="93"/>
                  </a:lnTo>
                  <a:lnTo>
                    <a:pt x="103" y="75"/>
                  </a:lnTo>
                  <a:lnTo>
                    <a:pt x="159" y="19"/>
                  </a:lnTo>
                  <a:lnTo>
                    <a:pt x="167" y="0"/>
                  </a:lnTo>
                  <a:lnTo>
                    <a:pt x="151" y="0"/>
                  </a:lnTo>
                  <a:lnTo>
                    <a:pt x="103" y="19"/>
                  </a:lnTo>
                  <a:lnTo>
                    <a:pt x="87" y="19"/>
                  </a:lnTo>
                  <a:lnTo>
                    <a:pt x="56" y="0"/>
                  </a:lnTo>
                  <a:lnTo>
                    <a:pt x="16" y="0"/>
                  </a:lnTo>
                  <a:lnTo>
                    <a:pt x="0" y="19"/>
                  </a:lnTo>
                  <a:lnTo>
                    <a:pt x="0" y="37"/>
                  </a:lnTo>
                  <a:lnTo>
                    <a:pt x="8" y="19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Freeform 21"/>
            <p:cNvSpPr>
              <a:spLocks/>
            </p:cNvSpPr>
            <p:nvPr/>
          </p:nvSpPr>
          <p:spPr bwMode="auto">
            <a:xfrm rot="-5400000">
              <a:off x="1747" y="1248"/>
              <a:ext cx="446" cy="411"/>
            </a:xfrm>
            <a:custGeom>
              <a:avLst/>
              <a:gdLst>
                <a:gd name="T0" fmla="*/ 0 w 263"/>
                <a:gd name="T1" fmla="*/ 268 h 613"/>
                <a:gd name="T2" fmla="*/ 46 w 263"/>
                <a:gd name="T3" fmla="*/ 259 h 613"/>
                <a:gd name="T4" fmla="*/ 137 w 263"/>
                <a:gd name="T5" fmla="*/ 226 h 613"/>
                <a:gd name="T6" fmla="*/ 368 w 263"/>
                <a:gd name="T7" fmla="*/ 142 h 613"/>
                <a:gd name="T8" fmla="*/ 595 w 263"/>
                <a:gd name="T9" fmla="*/ 50 h 613"/>
                <a:gd name="T10" fmla="*/ 687 w 263"/>
                <a:gd name="T11" fmla="*/ 17 h 613"/>
                <a:gd name="T12" fmla="*/ 733 w 263"/>
                <a:gd name="T13" fmla="*/ 0 h 613"/>
                <a:gd name="T14" fmla="*/ 756 w 263"/>
                <a:gd name="T15" fmla="*/ 9 h 613"/>
                <a:gd name="T16" fmla="*/ 756 w 263"/>
                <a:gd name="T17" fmla="*/ 34 h 613"/>
                <a:gd name="T18" fmla="*/ 687 w 263"/>
                <a:gd name="T19" fmla="*/ 101 h 613"/>
                <a:gd name="T20" fmla="*/ 687 w 263"/>
                <a:gd name="T21" fmla="*/ 134 h 613"/>
                <a:gd name="T22" fmla="*/ 711 w 263"/>
                <a:gd name="T23" fmla="*/ 167 h 613"/>
                <a:gd name="T24" fmla="*/ 711 w 263"/>
                <a:gd name="T25" fmla="*/ 175 h 613"/>
                <a:gd name="T26" fmla="*/ 687 w 263"/>
                <a:gd name="T27" fmla="*/ 175 h 613"/>
                <a:gd name="T28" fmla="*/ 549 w 263"/>
                <a:gd name="T29" fmla="*/ 175 h 613"/>
                <a:gd name="T30" fmla="*/ 392 w 263"/>
                <a:gd name="T31" fmla="*/ 200 h 613"/>
                <a:gd name="T32" fmla="*/ 207 w 263"/>
                <a:gd name="T33" fmla="*/ 234 h 613"/>
                <a:gd name="T34" fmla="*/ 70 w 263"/>
                <a:gd name="T35" fmla="*/ 268 h 613"/>
                <a:gd name="T36" fmla="*/ 0 w 263"/>
                <a:gd name="T37" fmla="*/ 276 h 613"/>
                <a:gd name="T38" fmla="*/ 0 w 263"/>
                <a:gd name="T39" fmla="*/ 268 h 61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63"/>
                <a:gd name="T61" fmla="*/ 0 h 613"/>
                <a:gd name="T62" fmla="*/ 263 w 263"/>
                <a:gd name="T63" fmla="*/ 613 h 61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63" h="613">
                  <a:moveTo>
                    <a:pt x="0" y="595"/>
                  </a:moveTo>
                  <a:lnTo>
                    <a:pt x="16" y="576"/>
                  </a:lnTo>
                  <a:lnTo>
                    <a:pt x="48" y="502"/>
                  </a:lnTo>
                  <a:lnTo>
                    <a:pt x="128" y="316"/>
                  </a:lnTo>
                  <a:lnTo>
                    <a:pt x="207" y="112"/>
                  </a:lnTo>
                  <a:lnTo>
                    <a:pt x="239" y="38"/>
                  </a:lnTo>
                  <a:lnTo>
                    <a:pt x="255" y="0"/>
                  </a:lnTo>
                  <a:lnTo>
                    <a:pt x="263" y="19"/>
                  </a:lnTo>
                  <a:lnTo>
                    <a:pt x="263" y="75"/>
                  </a:lnTo>
                  <a:lnTo>
                    <a:pt x="239" y="223"/>
                  </a:lnTo>
                  <a:lnTo>
                    <a:pt x="239" y="298"/>
                  </a:lnTo>
                  <a:lnTo>
                    <a:pt x="247" y="372"/>
                  </a:lnTo>
                  <a:lnTo>
                    <a:pt x="247" y="390"/>
                  </a:lnTo>
                  <a:lnTo>
                    <a:pt x="239" y="390"/>
                  </a:lnTo>
                  <a:lnTo>
                    <a:pt x="191" y="390"/>
                  </a:lnTo>
                  <a:lnTo>
                    <a:pt x="136" y="446"/>
                  </a:lnTo>
                  <a:lnTo>
                    <a:pt x="72" y="520"/>
                  </a:lnTo>
                  <a:lnTo>
                    <a:pt x="24" y="595"/>
                  </a:lnTo>
                  <a:lnTo>
                    <a:pt x="0" y="613"/>
                  </a:lnTo>
                  <a:lnTo>
                    <a:pt x="0" y="595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Freeform 22"/>
            <p:cNvSpPr>
              <a:spLocks/>
            </p:cNvSpPr>
            <p:nvPr/>
          </p:nvSpPr>
          <p:spPr bwMode="auto">
            <a:xfrm rot="-5400000">
              <a:off x="1798" y="1528"/>
              <a:ext cx="81" cy="298"/>
            </a:xfrm>
            <a:custGeom>
              <a:avLst/>
              <a:gdLst>
                <a:gd name="T0" fmla="*/ 46 w 48"/>
                <a:gd name="T1" fmla="*/ 9 h 446"/>
                <a:gd name="T2" fmla="*/ 0 w 48"/>
                <a:gd name="T3" fmla="*/ 49 h 446"/>
                <a:gd name="T4" fmla="*/ 0 w 48"/>
                <a:gd name="T5" fmla="*/ 67 h 446"/>
                <a:gd name="T6" fmla="*/ 24 w 48"/>
                <a:gd name="T7" fmla="*/ 83 h 446"/>
                <a:gd name="T8" fmla="*/ 46 w 48"/>
                <a:gd name="T9" fmla="*/ 116 h 446"/>
                <a:gd name="T10" fmla="*/ 46 w 48"/>
                <a:gd name="T11" fmla="*/ 174 h 446"/>
                <a:gd name="T12" fmla="*/ 24 w 48"/>
                <a:gd name="T13" fmla="*/ 190 h 446"/>
                <a:gd name="T14" fmla="*/ 46 w 48"/>
                <a:gd name="T15" fmla="*/ 199 h 446"/>
                <a:gd name="T16" fmla="*/ 46 w 48"/>
                <a:gd name="T17" fmla="*/ 199 h 446"/>
                <a:gd name="T18" fmla="*/ 69 w 48"/>
                <a:gd name="T19" fmla="*/ 190 h 446"/>
                <a:gd name="T20" fmla="*/ 115 w 48"/>
                <a:gd name="T21" fmla="*/ 149 h 446"/>
                <a:gd name="T22" fmla="*/ 137 w 48"/>
                <a:gd name="T23" fmla="*/ 100 h 446"/>
                <a:gd name="T24" fmla="*/ 115 w 48"/>
                <a:gd name="T25" fmla="*/ 49 h 446"/>
                <a:gd name="T26" fmla="*/ 69 w 48"/>
                <a:gd name="T27" fmla="*/ 0 h 446"/>
                <a:gd name="T28" fmla="*/ 69 w 48"/>
                <a:gd name="T29" fmla="*/ 0 h 446"/>
                <a:gd name="T30" fmla="*/ 46 w 48"/>
                <a:gd name="T31" fmla="*/ 9 h 44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8"/>
                <a:gd name="T49" fmla="*/ 0 h 446"/>
                <a:gd name="T50" fmla="*/ 48 w 48"/>
                <a:gd name="T51" fmla="*/ 446 h 44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8" h="446">
                  <a:moveTo>
                    <a:pt x="16" y="19"/>
                  </a:moveTo>
                  <a:lnTo>
                    <a:pt x="0" y="111"/>
                  </a:lnTo>
                  <a:lnTo>
                    <a:pt x="0" y="149"/>
                  </a:lnTo>
                  <a:lnTo>
                    <a:pt x="8" y="186"/>
                  </a:lnTo>
                  <a:lnTo>
                    <a:pt x="16" y="260"/>
                  </a:lnTo>
                  <a:lnTo>
                    <a:pt x="16" y="390"/>
                  </a:lnTo>
                  <a:lnTo>
                    <a:pt x="8" y="427"/>
                  </a:lnTo>
                  <a:lnTo>
                    <a:pt x="16" y="446"/>
                  </a:lnTo>
                  <a:lnTo>
                    <a:pt x="24" y="427"/>
                  </a:lnTo>
                  <a:lnTo>
                    <a:pt x="40" y="334"/>
                  </a:lnTo>
                  <a:lnTo>
                    <a:pt x="48" y="223"/>
                  </a:lnTo>
                  <a:lnTo>
                    <a:pt x="40" y="111"/>
                  </a:lnTo>
                  <a:lnTo>
                    <a:pt x="24" y="0"/>
                  </a:lnTo>
                  <a:lnTo>
                    <a:pt x="16" y="19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Freeform 23"/>
            <p:cNvSpPr>
              <a:spLocks/>
            </p:cNvSpPr>
            <p:nvPr/>
          </p:nvSpPr>
          <p:spPr bwMode="auto">
            <a:xfrm rot="-5400000">
              <a:off x="2130" y="2042"/>
              <a:ext cx="378" cy="137"/>
            </a:xfrm>
            <a:custGeom>
              <a:avLst/>
              <a:gdLst>
                <a:gd name="T0" fmla="*/ 641 w 223"/>
                <a:gd name="T1" fmla="*/ 8 h 204"/>
                <a:gd name="T2" fmla="*/ 503 w 223"/>
                <a:gd name="T3" fmla="*/ 50 h 204"/>
                <a:gd name="T4" fmla="*/ 342 w 223"/>
                <a:gd name="T5" fmla="*/ 83 h 204"/>
                <a:gd name="T6" fmla="*/ 161 w 223"/>
                <a:gd name="T7" fmla="*/ 92 h 204"/>
                <a:gd name="T8" fmla="*/ 92 w 223"/>
                <a:gd name="T9" fmla="*/ 83 h 204"/>
                <a:gd name="T10" fmla="*/ 24 w 223"/>
                <a:gd name="T11" fmla="*/ 66 h 204"/>
                <a:gd name="T12" fmla="*/ 0 w 223"/>
                <a:gd name="T13" fmla="*/ 50 h 204"/>
                <a:gd name="T14" fmla="*/ 0 w 223"/>
                <a:gd name="T15" fmla="*/ 34 h 204"/>
                <a:gd name="T16" fmla="*/ 24 w 223"/>
                <a:gd name="T17" fmla="*/ 34 h 204"/>
                <a:gd name="T18" fmla="*/ 69 w 223"/>
                <a:gd name="T19" fmla="*/ 34 h 204"/>
                <a:gd name="T20" fmla="*/ 181 w 223"/>
                <a:gd name="T21" fmla="*/ 50 h 204"/>
                <a:gd name="T22" fmla="*/ 342 w 223"/>
                <a:gd name="T23" fmla="*/ 50 h 204"/>
                <a:gd name="T24" fmla="*/ 503 w 223"/>
                <a:gd name="T25" fmla="*/ 34 h 204"/>
                <a:gd name="T26" fmla="*/ 617 w 223"/>
                <a:gd name="T27" fmla="*/ 8 h 204"/>
                <a:gd name="T28" fmla="*/ 641 w 223"/>
                <a:gd name="T29" fmla="*/ 0 h 204"/>
                <a:gd name="T30" fmla="*/ 641 w 223"/>
                <a:gd name="T31" fmla="*/ 8 h 20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23"/>
                <a:gd name="T49" fmla="*/ 0 h 204"/>
                <a:gd name="T50" fmla="*/ 223 w 223"/>
                <a:gd name="T51" fmla="*/ 204 h 20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23" h="204">
                  <a:moveTo>
                    <a:pt x="223" y="18"/>
                  </a:moveTo>
                  <a:lnTo>
                    <a:pt x="175" y="111"/>
                  </a:lnTo>
                  <a:lnTo>
                    <a:pt x="119" y="185"/>
                  </a:lnTo>
                  <a:lnTo>
                    <a:pt x="56" y="204"/>
                  </a:lnTo>
                  <a:lnTo>
                    <a:pt x="32" y="185"/>
                  </a:lnTo>
                  <a:lnTo>
                    <a:pt x="8" y="148"/>
                  </a:lnTo>
                  <a:lnTo>
                    <a:pt x="0" y="111"/>
                  </a:lnTo>
                  <a:lnTo>
                    <a:pt x="0" y="74"/>
                  </a:lnTo>
                  <a:lnTo>
                    <a:pt x="8" y="74"/>
                  </a:lnTo>
                  <a:lnTo>
                    <a:pt x="24" y="74"/>
                  </a:lnTo>
                  <a:lnTo>
                    <a:pt x="63" y="111"/>
                  </a:lnTo>
                  <a:lnTo>
                    <a:pt x="119" y="111"/>
                  </a:lnTo>
                  <a:lnTo>
                    <a:pt x="175" y="74"/>
                  </a:lnTo>
                  <a:lnTo>
                    <a:pt x="215" y="18"/>
                  </a:lnTo>
                  <a:lnTo>
                    <a:pt x="223" y="0"/>
                  </a:lnTo>
                  <a:lnTo>
                    <a:pt x="223" y="18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Freeform 24"/>
            <p:cNvSpPr>
              <a:spLocks/>
            </p:cNvSpPr>
            <p:nvPr/>
          </p:nvSpPr>
          <p:spPr bwMode="auto">
            <a:xfrm rot="-5400000">
              <a:off x="1976" y="2198"/>
              <a:ext cx="136" cy="286"/>
            </a:xfrm>
            <a:custGeom>
              <a:avLst/>
              <a:gdLst>
                <a:gd name="T0" fmla="*/ 231 w 80"/>
                <a:gd name="T1" fmla="*/ 192 h 427"/>
                <a:gd name="T2" fmla="*/ 161 w 80"/>
                <a:gd name="T3" fmla="*/ 192 h 427"/>
                <a:gd name="T4" fmla="*/ 92 w 80"/>
                <a:gd name="T5" fmla="*/ 175 h 427"/>
                <a:gd name="T6" fmla="*/ 24 w 80"/>
                <a:gd name="T7" fmla="*/ 141 h 427"/>
                <a:gd name="T8" fmla="*/ 0 w 80"/>
                <a:gd name="T9" fmla="*/ 108 h 427"/>
                <a:gd name="T10" fmla="*/ 24 w 80"/>
                <a:gd name="T11" fmla="*/ 66 h 427"/>
                <a:gd name="T12" fmla="*/ 139 w 80"/>
                <a:gd name="T13" fmla="*/ 17 h 427"/>
                <a:gd name="T14" fmla="*/ 161 w 80"/>
                <a:gd name="T15" fmla="*/ 0 h 427"/>
                <a:gd name="T16" fmla="*/ 185 w 80"/>
                <a:gd name="T17" fmla="*/ 0 h 427"/>
                <a:gd name="T18" fmla="*/ 207 w 80"/>
                <a:gd name="T19" fmla="*/ 8 h 427"/>
                <a:gd name="T20" fmla="*/ 185 w 80"/>
                <a:gd name="T21" fmla="*/ 33 h 427"/>
                <a:gd name="T22" fmla="*/ 161 w 80"/>
                <a:gd name="T23" fmla="*/ 58 h 427"/>
                <a:gd name="T24" fmla="*/ 161 w 80"/>
                <a:gd name="T25" fmla="*/ 83 h 427"/>
                <a:gd name="T26" fmla="*/ 185 w 80"/>
                <a:gd name="T27" fmla="*/ 133 h 427"/>
                <a:gd name="T28" fmla="*/ 231 w 80"/>
                <a:gd name="T29" fmla="*/ 166 h 427"/>
                <a:gd name="T30" fmla="*/ 231 w 80"/>
                <a:gd name="T31" fmla="*/ 192 h 42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0"/>
                <a:gd name="T49" fmla="*/ 0 h 427"/>
                <a:gd name="T50" fmla="*/ 80 w 80"/>
                <a:gd name="T51" fmla="*/ 427 h 42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0" h="427">
                  <a:moveTo>
                    <a:pt x="80" y="427"/>
                  </a:moveTo>
                  <a:lnTo>
                    <a:pt x="56" y="427"/>
                  </a:lnTo>
                  <a:lnTo>
                    <a:pt x="32" y="390"/>
                  </a:lnTo>
                  <a:lnTo>
                    <a:pt x="8" y="315"/>
                  </a:lnTo>
                  <a:lnTo>
                    <a:pt x="0" y="241"/>
                  </a:lnTo>
                  <a:lnTo>
                    <a:pt x="8" y="148"/>
                  </a:lnTo>
                  <a:lnTo>
                    <a:pt x="48" y="37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72" y="18"/>
                  </a:lnTo>
                  <a:lnTo>
                    <a:pt x="64" y="74"/>
                  </a:lnTo>
                  <a:lnTo>
                    <a:pt x="56" y="130"/>
                  </a:lnTo>
                  <a:lnTo>
                    <a:pt x="56" y="185"/>
                  </a:lnTo>
                  <a:lnTo>
                    <a:pt x="64" y="297"/>
                  </a:lnTo>
                  <a:lnTo>
                    <a:pt x="80" y="371"/>
                  </a:lnTo>
                  <a:lnTo>
                    <a:pt x="80" y="427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Freeform 25"/>
            <p:cNvSpPr>
              <a:spLocks/>
            </p:cNvSpPr>
            <p:nvPr/>
          </p:nvSpPr>
          <p:spPr bwMode="auto">
            <a:xfrm rot="-5400000">
              <a:off x="2399" y="14322"/>
              <a:ext cx="460" cy="436"/>
            </a:xfrm>
            <a:custGeom>
              <a:avLst/>
              <a:gdLst>
                <a:gd name="T0" fmla="*/ 346 w 271"/>
                <a:gd name="T1" fmla="*/ 259 h 650"/>
                <a:gd name="T2" fmla="*/ 231 w 271"/>
                <a:gd name="T3" fmla="*/ 276 h 650"/>
                <a:gd name="T4" fmla="*/ 137 w 271"/>
                <a:gd name="T5" fmla="*/ 276 h 650"/>
                <a:gd name="T6" fmla="*/ 137 w 271"/>
                <a:gd name="T7" fmla="*/ 243 h 650"/>
                <a:gd name="T8" fmla="*/ 185 w 271"/>
                <a:gd name="T9" fmla="*/ 192 h 650"/>
                <a:gd name="T10" fmla="*/ 161 w 271"/>
                <a:gd name="T11" fmla="*/ 117 h 650"/>
                <a:gd name="T12" fmla="*/ 115 w 271"/>
                <a:gd name="T13" fmla="*/ 75 h 650"/>
                <a:gd name="T14" fmla="*/ 24 w 271"/>
                <a:gd name="T15" fmla="*/ 17 h 650"/>
                <a:gd name="T16" fmla="*/ 0 w 271"/>
                <a:gd name="T17" fmla="*/ 9 h 650"/>
                <a:gd name="T18" fmla="*/ 24 w 271"/>
                <a:gd name="T19" fmla="*/ 0 h 650"/>
                <a:gd name="T20" fmla="*/ 70 w 271"/>
                <a:gd name="T21" fmla="*/ 17 h 650"/>
                <a:gd name="T22" fmla="*/ 161 w 271"/>
                <a:gd name="T23" fmla="*/ 50 h 650"/>
                <a:gd name="T24" fmla="*/ 414 w 271"/>
                <a:gd name="T25" fmla="*/ 142 h 650"/>
                <a:gd name="T26" fmla="*/ 665 w 271"/>
                <a:gd name="T27" fmla="*/ 234 h 650"/>
                <a:gd name="T28" fmla="*/ 735 w 271"/>
                <a:gd name="T29" fmla="*/ 259 h 650"/>
                <a:gd name="T30" fmla="*/ 781 w 271"/>
                <a:gd name="T31" fmla="*/ 276 h 650"/>
                <a:gd name="T32" fmla="*/ 781 w 271"/>
                <a:gd name="T33" fmla="*/ 292 h 650"/>
                <a:gd name="T34" fmla="*/ 757 w 271"/>
                <a:gd name="T35" fmla="*/ 292 h 650"/>
                <a:gd name="T36" fmla="*/ 643 w 271"/>
                <a:gd name="T37" fmla="*/ 284 h 650"/>
                <a:gd name="T38" fmla="*/ 528 w 271"/>
                <a:gd name="T39" fmla="*/ 276 h 650"/>
                <a:gd name="T40" fmla="*/ 414 w 271"/>
                <a:gd name="T41" fmla="*/ 259 h 650"/>
                <a:gd name="T42" fmla="*/ 392 w 271"/>
                <a:gd name="T43" fmla="*/ 259 h 650"/>
                <a:gd name="T44" fmla="*/ 346 w 271"/>
                <a:gd name="T45" fmla="*/ 259 h 65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71"/>
                <a:gd name="T70" fmla="*/ 0 h 650"/>
                <a:gd name="T71" fmla="*/ 271 w 271"/>
                <a:gd name="T72" fmla="*/ 650 h 65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71" h="650">
                  <a:moveTo>
                    <a:pt x="120" y="576"/>
                  </a:moveTo>
                  <a:lnTo>
                    <a:pt x="80" y="613"/>
                  </a:lnTo>
                  <a:lnTo>
                    <a:pt x="48" y="613"/>
                  </a:lnTo>
                  <a:lnTo>
                    <a:pt x="48" y="539"/>
                  </a:lnTo>
                  <a:lnTo>
                    <a:pt x="64" y="427"/>
                  </a:lnTo>
                  <a:lnTo>
                    <a:pt x="56" y="260"/>
                  </a:lnTo>
                  <a:lnTo>
                    <a:pt x="40" y="167"/>
                  </a:lnTo>
                  <a:lnTo>
                    <a:pt x="8" y="37"/>
                  </a:lnTo>
                  <a:lnTo>
                    <a:pt x="0" y="19"/>
                  </a:lnTo>
                  <a:lnTo>
                    <a:pt x="8" y="0"/>
                  </a:lnTo>
                  <a:lnTo>
                    <a:pt x="24" y="37"/>
                  </a:lnTo>
                  <a:lnTo>
                    <a:pt x="56" y="112"/>
                  </a:lnTo>
                  <a:lnTo>
                    <a:pt x="144" y="316"/>
                  </a:lnTo>
                  <a:lnTo>
                    <a:pt x="231" y="520"/>
                  </a:lnTo>
                  <a:lnTo>
                    <a:pt x="255" y="576"/>
                  </a:lnTo>
                  <a:lnTo>
                    <a:pt x="271" y="613"/>
                  </a:lnTo>
                  <a:lnTo>
                    <a:pt x="271" y="650"/>
                  </a:lnTo>
                  <a:lnTo>
                    <a:pt x="263" y="650"/>
                  </a:lnTo>
                  <a:lnTo>
                    <a:pt x="223" y="632"/>
                  </a:lnTo>
                  <a:lnTo>
                    <a:pt x="183" y="613"/>
                  </a:lnTo>
                  <a:lnTo>
                    <a:pt x="144" y="576"/>
                  </a:lnTo>
                  <a:lnTo>
                    <a:pt x="136" y="576"/>
                  </a:lnTo>
                  <a:lnTo>
                    <a:pt x="120" y="576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Freeform 26"/>
            <p:cNvSpPr>
              <a:spLocks/>
            </p:cNvSpPr>
            <p:nvPr/>
          </p:nvSpPr>
          <p:spPr bwMode="auto">
            <a:xfrm rot="-5400000">
              <a:off x="2470" y="14744"/>
              <a:ext cx="122" cy="335"/>
            </a:xfrm>
            <a:custGeom>
              <a:avLst/>
              <a:gdLst>
                <a:gd name="T0" fmla="*/ 46 w 72"/>
                <a:gd name="T1" fmla="*/ 0 h 501"/>
                <a:gd name="T2" fmla="*/ 161 w 72"/>
                <a:gd name="T3" fmla="*/ 58 h 501"/>
                <a:gd name="T4" fmla="*/ 207 w 72"/>
                <a:gd name="T5" fmla="*/ 124 h 501"/>
                <a:gd name="T6" fmla="*/ 207 w 72"/>
                <a:gd name="T7" fmla="*/ 175 h 501"/>
                <a:gd name="T8" fmla="*/ 137 w 72"/>
                <a:gd name="T9" fmla="*/ 216 h 501"/>
                <a:gd name="T10" fmla="*/ 91 w 72"/>
                <a:gd name="T11" fmla="*/ 224 h 501"/>
                <a:gd name="T12" fmla="*/ 24 w 72"/>
                <a:gd name="T13" fmla="*/ 207 h 501"/>
                <a:gd name="T14" fmla="*/ 0 w 72"/>
                <a:gd name="T15" fmla="*/ 199 h 501"/>
                <a:gd name="T16" fmla="*/ 0 w 72"/>
                <a:gd name="T17" fmla="*/ 183 h 501"/>
                <a:gd name="T18" fmla="*/ 69 w 72"/>
                <a:gd name="T19" fmla="*/ 133 h 501"/>
                <a:gd name="T20" fmla="*/ 115 w 72"/>
                <a:gd name="T21" fmla="*/ 91 h 501"/>
                <a:gd name="T22" fmla="*/ 91 w 72"/>
                <a:gd name="T23" fmla="*/ 49 h 501"/>
                <a:gd name="T24" fmla="*/ 24 w 72"/>
                <a:gd name="T25" fmla="*/ 17 h 501"/>
                <a:gd name="T26" fmla="*/ 24 w 72"/>
                <a:gd name="T27" fmla="*/ 0 h 501"/>
                <a:gd name="T28" fmla="*/ 46 w 72"/>
                <a:gd name="T29" fmla="*/ 0 h 5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2"/>
                <a:gd name="T46" fmla="*/ 0 h 501"/>
                <a:gd name="T47" fmla="*/ 72 w 72"/>
                <a:gd name="T48" fmla="*/ 501 h 50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2" h="501">
                  <a:moveTo>
                    <a:pt x="16" y="0"/>
                  </a:moveTo>
                  <a:lnTo>
                    <a:pt x="56" y="130"/>
                  </a:lnTo>
                  <a:lnTo>
                    <a:pt x="72" y="278"/>
                  </a:lnTo>
                  <a:lnTo>
                    <a:pt x="72" y="390"/>
                  </a:lnTo>
                  <a:lnTo>
                    <a:pt x="48" y="483"/>
                  </a:lnTo>
                  <a:lnTo>
                    <a:pt x="32" y="501"/>
                  </a:lnTo>
                  <a:lnTo>
                    <a:pt x="8" y="464"/>
                  </a:lnTo>
                  <a:lnTo>
                    <a:pt x="0" y="446"/>
                  </a:lnTo>
                  <a:lnTo>
                    <a:pt x="0" y="408"/>
                  </a:lnTo>
                  <a:lnTo>
                    <a:pt x="24" y="297"/>
                  </a:lnTo>
                  <a:lnTo>
                    <a:pt x="40" y="204"/>
                  </a:lnTo>
                  <a:lnTo>
                    <a:pt x="32" y="111"/>
                  </a:lnTo>
                  <a:lnTo>
                    <a:pt x="8" y="37"/>
                  </a:lnTo>
                  <a:lnTo>
                    <a:pt x="8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Freeform 27"/>
            <p:cNvSpPr>
              <a:spLocks/>
            </p:cNvSpPr>
            <p:nvPr/>
          </p:nvSpPr>
          <p:spPr bwMode="auto">
            <a:xfrm rot="-5400000">
              <a:off x="2653" y="14945"/>
              <a:ext cx="353" cy="137"/>
            </a:xfrm>
            <a:custGeom>
              <a:avLst/>
              <a:gdLst>
                <a:gd name="T0" fmla="*/ 575 w 208"/>
                <a:gd name="T1" fmla="*/ 58 h 204"/>
                <a:gd name="T2" fmla="*/ 462 w 208"/>
                <a:gd name="T3" fmla="*/ 84 h 204"/>
                <a:gd name="T4" fmla="*/ 322 w 208"/>
                <a:gd name="T5" fmla="*/ 92 h 204"/>
                <a:gd name="T6" fmla="*/ 185 w 208"/>
                <a:gd name="T7" fmla="*/ 92 h 204"/>
                <a:gd name="T8" fmla="*/ 46 w 208"/>
                <a:gd name="T9" fmla="*/ 75 h 204"/>
                <a:gd name="T10" fmla="*/ 0 w 208"/>
                <a:gd name="T11" fmla="*/ 67 h 204"/>
                <a:gd name="T12" fmla="*/ 0 w 208"/>
                <a:gd name="T13" fmla="*/ 58 h 204"/>
                <a:gd name="T14" fmla="*/ 24 w 208"/>
                <a:gd name="T15" fmla="*/ 58 h 204"/>
                <a:gd name="T16" fmla="*/ 92 w 208"/>
                <a:gd name="T17" fmla="*/ 58 h 204"/>
                <a:gd name="T18" fmla="*/ 300 w 208"/>
                <a:gd name="T19" fmla="*/ 50 h 204"/>
                <a:gd name="T20" fmla="*/ 392 w 208"/>
                <a:gd name="T21" fmla="*/ 34 h 204"/>
                <a:gd name="T22" fmla="*/ 484 w 208"/>
                <a:gd name="T23" fmla="*/ 9 h 204"/>
                <a:gd name="T24" fmla="*/ 530 w 208"/>
                <a:gd name="T25" fmla="*/ 0 h 204"/>
                <a:gd name="T26" fmla="*/ 575 w 208"/>
                <a:gd name="T27" fmla="*/ 17 h 204"/>
                <a:gd name="T28" fmla="*/ 599 w 208"/>
                <a:gd name="T29" fmla="*/ 34 h 204"/>
                <a:gd name="T30" fmla="*/ 575 w 208"/>
                <a:gd name="T31" fmla="*/ 58 h 20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8"/>
                <a:gd name="T49" fmla="*/ 0 h 204"/>
                <a:gd name="T50" fmla="*/ 208 w 208"/>
                <a:gd name="T51" fmla="*/ 204 h 20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8" h="204">
                  <a:moveTo>
                    <a:pt x="200" y="130"/>
                  </a:moveTo>
                  <a:lnTo>
                    <a:pt x="160" y="186"/>
                  </a:lnTo>
                  <a:lnTo>
                    <a:pt x="112" y="204"/>
                  </a:lnTo>
                  <a:lnTo>
                    <a:pt x="64" y="204"/>
                  </a:lnTo>
                  <a:lnTo>
                    <a:pt x="16" y="167"/>
                  </a:lnTo>
                  <a:lnTo>
                    <a:pt x="0" y="149"/>
                  </a:lnTo>
                  <a:lnTo>
                    <a:pt x="0" y="130"/>
                  </a:lnTo>
                  <a:lnTo>
                    <a:pt x="8" y="130"/>
                  </a:lnTo>
                  <a:lnTo>
                    <a:pt x="32" y="130"/>
                  </a:lnTo>
                  <a:lnTo>
                    <a:pt x="104" y="112"/>
                  </a:lnTo>
                  <a:lnTo>
                    <a:pt x="136" y="74"/>
                  </a:lnTo>
                  <a:lnTo>
                    <a:pt x="168" y="19"/>
                  </a:lnTo>
                  <a:lnTo>
                    <a:pt x="184" y="0"/>
                  </a:lnTo>
                  <a:lnTo>
                    <a:pt x="200" y="37"/>
                  </a:lnTo>
                  <a:lnTo>
                    <a:pt x="208" y="74"/>
                  </a:lnTo>
                  <a:lnTo>
                    <a:pt x="200" y="13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Freeform 28"/>
            <p:cNvSpPr>
              <a:spLocks/>
            </p:cNvSpPr>
            <p:nvPr/>
          </p:nvSpPr>
          <p:spPr bwMode="auto">
            <a:xfrm rot="-5400000">
              <a:off x="2064" y="15300"/>
              <a:ext cx="283" cy="62"/>
            </a:xfrm>
            <a:custGeom>
              <a:avLst/>
              <a:gdLst>
                <a:gd name="T0" fmla="*/ 434 w 167"/>
                <a:gd name="T1" fmla="*/ 9 h 93"/>
                <a:gd name="T2" fmla="*/ 342 w 167"/>
                <a:gd name="T3" fmla="*/ 9 h 93"/>
                <a:gd name="T4" fmla="*/ 252 w 167"/>
                <a:gd name="T5" fmla="*/ 33 h 93"/>
                <a:gd name="T6" fmla="*/ 207 w 167"/>
                <a:gd name="T7" fmla="*/ 41 h 93"/>
                <a:gd name="T8" fmla="*/ 161 w 167"/>
                <a:gd name="T9" fmla="*/ 33 h 93"/>
                <a:gd name="T10" fmla="*/ 0 w 167"/>
                <a:gd name="T11" fmla="*/ 9 h 93"/>
                <a:gd name="T12" fmla="*/ 0 w 167"/>
                <a:gd name="T13" fmla="*/ 0 h 93"/>
                <a:gd name="T14" fmla="*/ 24 w 167"/>
                <a:gd name="T15" fmla="*/ 0 h 93"/>
                <a:gd name="T16" fmla="*/ 183 w 167"/>
                <a:gd name="T17" fmla="*/ 9 h 93"/>
                <a:gd name="T18" fmla="*/ 230 w 167"/>
                <a:gd name="T19" fmla="*/ 9 h 93"/>
                <a:gd name="T20" fmla="*/ 319 w 167"/>
                <a:gd name="T21" fmla="*/ 0 h 93"/>
                <a:gd name="T22" fmla="*/ 434 w 167"/>
                <a:gd name="T23" fmla="*/ 0 h 93"/>
                <a:gd name="T24" fmla="*/ 456 w 167"/>
                <a:gd name="T25" fmla="*/ 9 h 93"/>
                <a:gd name="T26" fmla="*/ 480 w 167"/>
                <a:gd name="T27" fmla="*/ 17 h 93"/>
                <a:gd name="T28" fmla="*/ 434 w 167"/>
                <a:gd name="T29" fmla="*/ 9 h 9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7"/>
                <a:gd name="T46" fmla="*/ 0 h 93"/>
                <a:gd name="T47" fmla="*/ 167 w 167"/>
                <a:gd name="T48" fmla="*/ 93 h 9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7" h="93">
                  <a:moveTo>
                    <a:pt x="151" y="19"/>
                  </a:moveTo>
                  <a:lnTo>
                    <a:pt x="119" y="19"/>
                  </a:lnTo>
                  <a:lnTo>
                    <a:pt x="88" y="75"/>
                  </a:lnTo>
                  <a:lnTo>
                    <a:pt x="72" y="93"/>
                  </a:lnTo>
                  <a:lnTo>
                    <a:pt x="56" y="75"/>
                  </a:lnTo>
                  <a:lnTo>
                    <a:pt x="0" y="19"/>
                  </a:lnTo>
                  <a:lnTo>
                    <a:pt x="0" y="0"/>
                  </a:lnTo>
                  <a:lnTo>
                    <a:pt x="8" y="0"/>
                  </a:lnTo>
                  <a:lnTo>
                    <a:pt x="64" y="19"/>
                  </a:lnTo>
                  <a:lnTo>
                    <a:pt x="80" y="19"/>
                  </a:lnTo>
                  <a:lnTo>
                    <a:pt x="111" y="0"/>
                  </a:lnTo>
                  <a:lnTo>
                    <a:pt x="151" y="0"/>
                  </a:lnTo>
                  <a:lnTo>
                    <a:pt x="159" y="19"/>
                  </a:lnTo>
                  <a:lnTo>
                    <a:pt x="167" y="37"/>
                  </a:lnTo>
                  <a:lnTo>
                    <a:pt x="151" y="19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Freeform 29"/>
            <p:cNvSpPr>
              <a:spLocks/>
            </p:cNvSpPr>
            <p:nvPr/>
          </p:nvSpPr>
          <p:spPr bwMode="auto">
            <a:xfrm rot="-5400000">
              <a:off x="1754" y="15038"/>
              <a:ext cx="433" cy="411"/>
            </a:xfrm>
            <a:custGeom>
              <a:avLst/>
              <a:gdLst>
                <a:gd name="T0" fmla="*/ 735 w 255"/>
                <a:gd name="T1" fmla="*/ 268 h 613"/>
                <a:gd name="T2" fmla="*/ 711 w 255"/>
                <a:gd name="T3" fmla="*/ 259 h 613"/>
                <a:gd name="T4" fmla="*/ 620 w 255"/>
                <a:gd name="T5" fmla="*/ 226 h 613"/>
                <a:gd name="T6" fmla="*/ 389 w 255"/>
                <a:gd name="T7" fmla="*/ 142 h 613"/>
                <a:gd name="T8" fmla="*/ 139 w 255"/>
                <a:gd name="T9" fmla="*/ 50 h 613"/>
                <a:gd name="T10" fmla="*/ 46 w 255"/>
                <a:gd name="T11" fmla="*/ 17 h 613"/>
                <a:gd name="T12" fmla="*/ 0 w 255"/>
                <a:gd name="T13" fmla="*/ 0 h 613"/>
                <a:gd name="T14" fmla="*/ 0 w 255"/>
                <a:gd name="T15" fmla="*/ 9 h 613"/>
                <a:gd name="T16" fmla="*/ 0 w 255"/>
                <a:gd name="T17" fmla="*/ 34 h 613"/>
                <a:gd name="T18" fmla="*/ 46 w 255"/>
                <a:gd name="T19" fmla="*/ 101 h 613"/>
                <a:gd name="T20" fmla="*/ 46 w 255"/>
                <a:gd name="T21" fmla="*/ 134 h 613"/>
                <a:gd name="T22" fmla="*/ 24 w 255"/>
                <a:gd name="T23" fmla="*/ 167 h 613"/>
                <a:gd name="T24" fmla="*/ 24 w 255"/>
                <a:gd name="T25" fmla="*/ 175 h 613"/>
                <a:gd name="T26" fmla="*/ 46 w 255"/>
                <a:gd name="T27" fmla="*/ 175 h 613"/>
                <a:gd name="T28" fmla="*/ 185 w 255"/>
                <a:gd name="T29" fmla="*/ 175 h 613"/>
                <a:gd name="T30" fmla="*/ 367 w 255"/>
                <a:gd name="T31" fmla="*/ 200 h 613"/>
                <a:gd name="T32" fmla="*/ 550 w 255"/>
                <a:gd name="T33" fmla="*/ 234 h 613"/>
                <a:gd name="T34" fmla="*/ 666 w 255"/>
                <a:gd name="T35" fmla="*/ 268 h 613"/>
                <a:gd name="T36" fmla="*/ 735 w 255"/>
                <a:gd name="T37" fmla="*/ 276 h 613"/>
                <a:gd name="T38" fmla="*/ 735 w 255"/>
                <a:gd name="T39" fmla="*/ 268 h 61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55"/>
                <a:gd name="T61" fmla="*/ 0 h 613"/>
                <a:gd name="T62" fmla="*/ 255 w 255"/>
                <a:gd name="T63" fmla="*/ 613 h 61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55" h="613">
                  <a:moveTo>
                    <a:pt x="255" y="595"/>
                  </a:moveTo>
                  <a:lnTo>
                    <a:pt x="247" y="576"/>
                  </a:lnTo>
                  <a:lnTo>
                    <a:pt x="215" y="502"/>
                  </a:lnTo>
                  <a:lnTo>
                    <a:pt x="135" y="316"/>
                  </a:lnTo>
                  <a:lnTo>
                    <a:pt x="48" y="112"/>
                  </a:lnTo>
                  <a:lnTo>
                    <a:pt x="16" y="38"/>
                  </a:lnTo>
                  <a:lnTo>
                    <a:pt x="0" y="0"/>
                  </a:lnTo>
                  <a:lnTo>
                    <a:pt x="0" y="19"/>
                  </a:lnTo>
                  <a:lnTo>
                    <a:pt x="0" y="75"/>
                  </a:lnTo>
                  <a:lnTo>
                    <a:pt x="16" y="223"/>
                  </a:lnTo>
                  <a:lnTo>
                    <a:pt x="16" y="298"/>
                  </a:lnTo>
                  <a:lnTo>
                    <a:pt x="8" y="372"/>
                  </a:lnTo>
                  <a:lnTo>
                    <a:pt x="8" y="390"/>
                  </a:lnTo>
                  <a:lnTo>
                    <a:pt x="16" y="390"/>
                  </a:lnTo>
                  <a:lnTo>
                    <a:pt x="64" y="390"/>
                  </a:lnTo>
                  <a:lnTo>
                    <a:pt x="127" y="446"/>
                  </a:lnTo>
                  <a:lnTo>
                    <a:pt x="191" y="520"/>
                  </a:lnTo>
                  <a:lnTo>
                    <a:pt x="231" y="595"/>
                  </a:lnTo>
                  <a:lnTo>
                    <a:pt x="255" y="613"/>
                  </a:lnTo>
                  <a:lnTo>
                    <a:pt x="255" y="595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Freeform 30"/>
            <p:cNvSpPr>
              <a:spLocks/>
            </p:cNvSpPr>
            <p:nvPr/>
          </p:nvSpPr>
          <p:spPr bwMode="auto">
            <a:xfrm rot="-5400000">
              <a:off x="1805" y="14871"/>
              <a:ext cx="68" cy="298"/>
            </a:xfrm>
            <a:custGeom>
              <a:avLst/>
              <a:gdLst>
                <a:gd name="T0" fmla="*/ 70 w 40"/>
                <a:gd name="T1" fmla="*/ 9 h 446"/>
                <a:gd name="T2" fmla="*/ 116 w 40"/>
                <a:gd name="T3" fmla="*/ 49 h 446"/>
                <a:gd name="T4" fmla="*/ 116 w 40"/>
                <a:gd name="T5" fmla="*/ 67 h 446"/>
                <a:gd name="T6" fmla="*/ 92 w 40"/>
                <a:gd name="T7" fmla="*/ 83 h 446"/>
                <a:gd name="T8" fmla="*/ 70 w 40"/>
                <a:gd name="T9" fmla="*/ 116 h 446"/>
                <a:gd name="T10" fmla="*/ 92 w 40"/>
                <a:gd name="T11" fmla="*/ 174 h 446"/>
                <a:gd name="T12" fmla="*/ 92 w 40"/>
                <a:gd name="T13" fmla="*/ 190 h 446"/>
                <a:gd name="T14" fmla="*/ 92 w 40"/>
                <a:gd name="T15" fmla="*/ 199 h 446"/>
                <a:gd name="T16" fmla="*/ 70 w 40"/>
                <a:gd name="T17" fmla="*/ 199 h 446"/>
                <a:gd name="T18" fmla="*/ 46 w 40"/>
                <a:gd name="T19" fmla="*/ 190 h 446"/>
                <a:gd name="T20" fmla="*/ 0 w 40"/>
                <a:gd name="T21" fmla="*/ 149 h 446"/>
                <a:gd name="T22" fmla="*/ 0 w 40"/>
                <a:gd name="T23" fmla="*/ 100 h 446"/>
                <a:gd name="T24" fmla="*/ 0 w 40"/>
                <a:gd name="T25" fmla="*/ 49 h 446"/>
                <a:gd name="T26" fmla="*/ 46 w 40"/>
                <a:gd name="T27" fmla="*/ 0 h 446"/>
                <a:gd name="T28" fmla="*/ 70 w 40"/>
                <a:gd name="T29" fmla="*/ 0 h 446"/>
                <a:gd name="T30" fmla="*/ 70 w 40"/>
                <a:gd name="T31" fmla="*/ 9 h 44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"/>
                <a:gd name="T49" fmla="*/ 0 h 446"/>
                <a:gd name="T50" fmla="*/ 40 w 40"/>
                <a:gd name="T51" fmla="*/ 446 h 44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" h="446">
                  <a:moveTo>
                    <a:pt x="24" y="19"/>
                  </a:moveTo>
                  <a:lnTo>
                    <a:pt x="40" y="111"/>
                  </a:lnTo>
                  <a:lnTo>
                    <a:pt x="40" y="149"/>
                  </a:lnTo>
                  <a:lnTo>
                    <a:pt x="32" y="186"/>
                  </a:lnTo>
                  <a:lnTo>
                    <a:pt x="24" y="260"/>
                  </a:lnTo>
                  <a:lnTo>
                    <a:pt x="32" y="390"/>
                  </a:lnTo>
                  <a:lnTo>
                    <a:pt x="32" y="427"/>
                  </a:lnTo>
                  <a:lnTo>
                    <a:pt x="32" y="446"/>
                  </a:lnTo>
                  <a:lnTo>
                    <a:pt x="24" y="446"/>
                  </a:lnTo>
                  <a:lnTo>
                    <a:pt x="16" y="427"/>
                  </a:lnTo>
                  <a:lnTo>
                    <a:pt x="0" y="334"/>
                  </a:lnTo>
                  <a:lnTo>
                    <a:pt x="0" y="223"/>
                  </a:lnTo>
                  <a:lnTo>
                    <a:pt x="0" y="111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24" y="19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Freeform 31"/>
            <p:cNvSpPr>
              <a:spLocks/>
            </p:cNvSpPr>
            <p:nvPr/>
          </p:nvSpPr>
          <p:spPr bwMode="auto">
            <a:xfrm rot="-5400000">
              <a:off x="2124" y="14518"/>
              <a:ext cx="392" cy="137"/>
            </a:xfrm>
            <a:custGeom>
              <a:avLst/>
              <a:gdLst>
                <a:gd name="T0" fmla="*/ 0 w 231"/>
                <a:gd name="T1" fmla="*/ 8 h 204"/>
                <a:gd name="T2" fmla="*/ 137 w 231"/>
                <a:gd name="T3" fmla="*/ 50 h 204"/>
                <a:gd name="T4" fmla="*/ 322 w 231"/>
                <a:gd name="T5" fmla="*/ 83 h 204"/>
                <a:gd name="T6" fmla="*/ 504 w 231"/>
                <a:gd name="T7" fmla="*/ 92 h 204"/>
                <a:gd name="T8" fmla="*/ 574 w 231"/>
                <a:gd name="T9" fmla="*/ 83 h 204"/>
                <a:gd name="T10" fmla="*/ 641 w 231"/>
                <a:gd name="T11" fmla="*/ 66 h 204"/>
                <a:gd name="T12" fmla="*/ 665 w 231"/>
                <a:gd name="T13" fmla="*/ 50 h 204"/>
                <a:gd name="T14" fmla="*/ 641 w 231"/>
                <a:gd name="T15" fmla="*/ 34 h 204"/>
                <a:gd name="T16" fmla="*/ 619 w 231"/>
                <a:gd name="T17" fmla="*/ 34 h 204"/>
                <a:gd name="T18" fmla="*/ 596 w 231"/>
                <a:gd name="T19" fmla="*/ 34 h 204"/>
                <a:gd name="T20" fmla="*/ 462 w 231"/>
                <a:gd name="T21" fmla="*/ 50 h 204"/>
                <a:gd name="T22" fmla="*/ 299 w 231"/>
                <a:gd name="T23" fmla="*/ 50 h 204"/>
                <a:gd name="T24" fmla="*/ 137 w 231"/>
                <a:gd name="T25" fmla="*/ 34 h 204"/>
                <a:gd name="T26" fmla="*/ 24 w 231"/>
                <a:gd name="T27" fmla="*/ 8 h 204"/>
                <a:gd name="T28" fmla="*/ 0 w 231"/>
                <a:gd name="T29" fmla="*/ 0 h 204"/>
                <a:gd name="T30" fmla="*/ 0 w 231"/>
                <a:gd name="T31" fmla="*/ 8 h 20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1"/>
                <a:gd name="T49" fmla="*/ 0 h 204"/>
                <a:gd name="T50" fmla="*/ 231 w 231"/>
                <a:gd name="T51" fmla="*/ 204 h 20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1" h="204">
                  <a:moveTo>
                    <a:pt x="0" y="18"/>
                  </a:moveTo>
                  <a:lnTo>
                    <a:pt x="48" y="111"/>
                  </a:lnTo>
                  <a:lnTo>
                    <a:pt x="112" y="185"/>
                  </a:lnTo>
                  <a:lnTo>
                    <a:pt x="175" y="204"/>
                  </a:lnTo>
                  <a:lnTo>
                    <a:pt x="199" y="185"/>
                  </a:lnTo>
                  <a:lnTo>
                    <a:pt x="223" y="148"/>
                  </a:lnTo>
                  <a:lnTo>
                    <a:pt x="231" y="111"/>
                  </a:lnTo>
                  <a:lnTo>
                    <a:pt x="223" y="74"/>
                  </a:lnTo>
                  <a:lnTo>
                    <a:pt x="215" y="74"/>
                  </a:lnTo>
                  <a:lnTo>
                    <a:pt x="207" y="74"/>
                  </a:lnTo>
                  <a:lnTo>
                    <a:pt x="160" y="111"/>
                  </a:lnTo>
                  <a:lnTo>
                    <a:pt x="104" y="111"/>
                  </a:lnTo>
                  <a:lnTo>
                    <a:pt x="48" y="74"/>
                  </a:lnTo>
                  <a:lnTo>
                    <a:pt x="8" y="18"/>
                  </a:lnTo>
                  <a:lnTo>
                    <a:pt x="0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Freeform 32"/>
            <p:cNvSpPr>
              <a:spLocks/>
            </p:cNvSpPr>
            <p:nvPr/>
          </p:nvSpPr>
          <p:spPr bwMode="auto">
            <a:xfrm rot="-5400000">
              <a:off x="1976" y="14221"/>
              <a:ext cx="136" cy="286"/>
            </a:xfrm>
            <a:custGeom>
              <a:avLst/>
              <a:gdLst>
                <a:gd name="T0" fmla="*/ 24 w 80"/>
                <a:gd name="T1" fmla="*/ 192 h 427"/>
                <a:gd name="T2" fmla="*/ 70 w 80"/>
                <a:gd name="T3" fmla="*/ 192 h 427"/>
                <a:gd name="T4" fmla="*/ 161 w 80"/>
                <a:gd name="T5" fmla="*/ 175 h 427"/>
                <a:gd name="T6" fmla="*/ 207 w 80"/>
                <a:gd name="T7" fmla="*/ 141 h 427"/>
                <a:gd name="T8" fmla="*/ 231 w 80"/>
                <a:gd name="T9" fmla="*/ 108 h 427"/>
                <a:gd name="T10" fmla="*/ 207 w 80"/>
                <a:gd name="T11" fmla="*/ 66 h 427"/>
                <a:gd name="T12" fmla="*/ 116 w 80"/>
                <a:gd name="T13" fmla="*/ 17 h 427"/>
                <a:gd name="T14" fmla="*/ 70 w 80"/>
                <a:gd name="T15" fmla="*/ 0 h 427"/>
                <a:gd name="T16" fmla="*/ 46 w 80"/>
                <a:gd name="T17" fmla="*/ 0 h 427"/>
                <a:gd name="T18" fmla="*/ 46 w 80"/>
                <a:gd name="T19" fmla="*/ 8 h 427"/>
                <a:gd name="T20" fmla="*/ 70 w 80"/>
                <a:gd name="T21" fmla="*/ 33 h 427"/>
                <a:gd name="T22" fmla="*/ 92 w 80"/>
                <a:gd name="T23" fmla="*/ 58 h 427"/>
                <a:gd name="T24" fmla="*/ 92 w 80"/>
                <a:gd name="T25" fmla="*/ 83 h 427"/>
                <a:gd name="T26" fmla="*/ 46 w 80"/>
                <a:gd name="T27" fmla="*/ 133 h 427"/>
                <a:gd name="T28" fmla="*/ 0 w 80"/>
                <a:gd name="T29" fmla="*/ 166 h 427"/>
                <a:gd name="T30" fmla="*/ 24 w 80"/>
                <a:gd name="T31" fmla="*/ 192 h 42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0"/>
                <a:gd name="T49" fmla="*/ 0 h 427"/>
                <a:gd name="T50" fmla="*/ 80 w 80"/>
                <a:gd name="T51" fmla="*/ 427 h 42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0" h="427">
                  <a:moveTo>
                    <a:pt x="8" y="427"/>
                  </a:moveTo>
                  <a:lnTo>
                    <a:pt x="24" y="427"/>
                  </a:lnTo>
                  <a:lnTo>
                    <a:pt x="56" y="390"/>
                  </a:lnTo>
                  <a:lnTo>
                    <a:pt x="72" y="315"/>
                  </a:lnTo>
                  <a:lnTo>
                    <a:pt x="80" y="241"/>
                  </a:lnTo>
                  <a:lnTo>
                    <a:pt x="72" y="148"/>
                  </a:lnTo>
                  <a:lnTo>
                    <a:pt x="40" y="37"/>
                  </a:lnTo>
                  <a:lnTo>
                    <a:pt x="24" y="0"/>
                  </a:lnTo>
                  <a:lnTo>
                    <a:pt x="16" y="0"/>
                  </a:lnTo>
                  <a:lnTo>
                    <a:pt x="16" y="18"/>
                  </a:lnTo>
                  <a:lnTo>
                    <a:pt x="24" y="74"/>
                  </a:lnTo>
                  <a:lnTo>
                    <a:pt x="32" y="130"/>
                  </a:lnTo>
                  <a:lnTo>
                    <a:pt x="32" y="185"/>
                  </a:lnTo>
                  <a:lnTo>
                    <a:pt x="16" y="297"/>
                  </a:lnTo>
                  <a:lnTo>
                    <a:pt x="0" y="371"/>
                  </a:lnTo>
                  <a:lnTo>
                    <a:pt x="8" y="427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Freeform 33"/>
            <p:cNvSpPr>
              <a:spLocks/>
            </p:cNvSpPr>
            <p:nvPr/>
          </p:nvSpPr>
          <p:spPr bwMode="auto">
            <a:xfrm rot="-5400000">
              <a:off x="9575" y="1953"/>
              <a:ext cx="460" cy="423"/>
            </a:xfrm>
            <a:custGeom>
              <a:avLst/>
              <a:gdLst>
                <a:gd name="T0" fmla="*/ 458 w 271"/>
                <a:gd name="T1" fmla="*/ 25 h 631"/>
                <a:gd name="T2" fmla="*/ 550 w 271"/>
                <a:gd name="T3" fmla="*/ 17 h 631"/>
                <a:gd name="T4" fmla="*/ 643 w 271"/>
                <a:gd name="T5" fmla="*/ 17 h 631"/>
                <a:gd name="T6" fmla="*/ 643 w 271"/>
                <a:gd name="T7" fmla="*/ 42 h 631"/>
                <a:gd name="T8" fmla="*/ 620 w 271"/>
                <a:gd name="T9" fmla="*/ 92 h 631"/>
                <a:gd name="T10" fmla="*/ 643 w 271"/>
                <a:gd name="T11" fmla="*/ 167 h 631"/>
                <a:gd name="T12" fmla="*/ 689 w 271"/>
                <a:gd name="T13" fmla="*/ 217 h 631"/>
                <a:gd name="T14" fmla="*/ 757 w 271"/>
                <a:gd name="T15" fmla="*/ 267 h 631"/>
                <a:gd name="T16" fmla="*/ 781 w 271"/>
                <a:gd name="T17" fmla="*/ 284 h 631"/>
                <a:gd name="T18" fmla="*/ 757 w 271"/>
                <a:gd name="T19" fmla="*/ 284 h 631"/>
                <a:gd name="T20" fmla="*/ 711 w 271"/>
                <a:gd name="T21" fmla="*/ 267 h 631"/>
                <a:gd name="T22" fmla="*/ 620 w 271"/>
                <a:gd name="T23" fmla="*/ 234 h 631"/>
                <a:gd name="T24" fmla="*/ 389 w 271"/>
                <a:gd name="T25" fmla="*/ 150 h 631"/>
                <a:gd name="T26" fmla="*/ 137 w 271"/>
                <a:gd name="T27" fmla="*/ 58 h 631"/>
                <a:gd name="T28" fmla="*/ 46 w 271"/>
                <a:gd name="T29" fmla="*/ 25 h 631"/>
                <a:gd name="T30" fmla="*/ 24 w 271"/>
                <a:gd name="T31" fmla="*/ 8 h 631"/>
                <a:gd name="T32" fmla="*/ 0 w 271"/>
                <a:gd name="T33" fmla="*/ 0 h 631"/>
                <a:gd name="T34" fmla="*/ 46 w 271"/>
                <a:gd name="T35" fmla="*/ 0 h 631"/>
                <a:gd name="T36" fmla="*/ 161 w 271"/>
                <a:gd name="T37" fmla="*/ 8 h 631"/>
                <a:gd name="T38" fmla="*/ 277 w 271"/>
                <a:gd name="T39" fmla="*/ 17 h 631"/>
                <a:gd name="T40" fmla="*/ 367 w 271"/>
                <a:gd name="T41" fmla="*/ 34 h 631"/>
                <a:gd name="T42" fmla="*/ 412 w 271"/>
                <a:gd name="T43" fmla="*/ 34 h 631"/>
                <a:gd name="T44" fmla="*/ 458 w 271"/>
                <a:gd name="T45" fmla="*/ 25 h 63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71"/>
                <a:gd name="T70" fmla="*/ 0 h 631"/>
                <a:gd name="T71" fmla="*/ 271 w 271"/>
                <a:gd name="T72" fmla="*/ 631 h 63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71" h="631">
                  <a:moveTo>
                    <a:pt x="159" y="56"/>
                  </a:moveTo>
                  <a:lnTo>
                    <a:pt x="191" y="37"/>
                  </a:lnTo>
                  <a:lnTo>
                    <a:pt x="223" y="37"/>
                  </a:lnTo>
                  <a:lnTo>
                    <a:pt x="223" y="93"/>
                  </a:lnTo>
                  <a:lnTo>
                    <a:pt x="215" y="204"/>
                  </a:lnTo>
                  <a:lnTo>
                    <a:pt x="223" y="371"/>
                  </a:lnTo>
                  <a:lnTo>
                    <a:pt x="239" y="483"/>
                  </a:lnTo>
                  <a:lnTo>
                    <a:pt x="263" y="594"/>
                  </a:lnTo>
                  <a:lnTo>
                    <a:pt x="271" y="631"/>
                  </a:lnTo>
                  <a:lnTo>
                    <a:pt x="263" y="631"/>
                  </a:lnTo>
                  <a:lnTo>
                    <a:pt x="247" y="594"/>
                  </a:lnTo>
                  <a:lnTo>
                    <a:pt x="215" y="520"/>
                  </a:lnTo>
                  <a:lnTo>
                    <a:pt x="135" y="334"/>
                  </a:lnTo>
                  <a:lnTo>
                    <a:pt x="48" y="130"/>
                  </a:lnTo>
                  <a:lnTo>
                    <a:pt x="16" y="56"/>
                  </a:lnTo>
                  <a:lnTo>
                    <a:pt x="8" y="18"/>
                  </a:lnTo>
                  <a:lnTo>
                    <a:pt x="0" y="0"/>
                  </a:lnTo>
                  <a:lnTo>
                    <a:pt x="16" y="0"/>
                  </a:lnTo>
                  <a:lnTo>
                    <a:pt x="56" y="18"/>
                  </a:lnTo>
                  <a:lnTo>
                    <a:pt x="96" y="37"/>
                  </a:lnTo>
                  <a:lnTo>
                    <a:pt x="127" y="74"/>
                  </a:lnTo>
                  <a:lnTo>
                    <a:pt x="143" y="74"/>
                  </a:lnTo>
                  <a:lnTo>
                    <a:pt x="159" y="56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Freeform 34"/>
            <p:cNvSpPr>
              <a:spLocks/>
            </p:cNvSpPr>
            <p:nvPr/>
          </p:nvSpPr>
          <p:spPr bwMode="auto">
            <a:xfrm rot="-5400000">
              <a:off x="9837" y="1624"/>
              <a:ext cx="136" cy="323"/>
            </a:xfrm>
            <a:custGeom>
              <a:avLst/>
              <a:gdLst>
                <a:gd name="T0" fmla="*/ 161 w 80"/>
                <a:gd name="T1" fmla="*/ 216 h 483"/>
                <a:gd name="T2" fmla="*/ 46 w 80"/>
                <a:gd name="T3" fmla="*/ 158 h 483"/>
                <a:gd name="T4" fmla="*/ 0 w 80"/>
                <a:gd name="T5" fmla="*/ 100 h 483"/>
                <a:gd name="T6" fmla="*/ 24 w 80"/>
                <a:gd name="T7" fmla="*/ 41 h 483"/>
                <a:gd name="T8" fmla="*/ 70 w 80"/>
                <a:gd name="T9" fmla="*/ 0 h 483"/>
                <a:gd name="T10" fmla="*/ 139 w 80"/>
                <a:gd name="T11" fmla="*/ 0 h 483"/>
                <a:gd name="T12" fmla="*/ 185 w 80"/>
                <a:gd name="T13" fmla="*/ 8 h 483"/>
                <a:gd name="T14" fmla="*/ 231 w 80"/>
                <a:gd name="T15" fmla="*/ 25 h 483"/>
                <a:gd name="T16" fmla="*/ 207 w 80"/>
                <a:gd name="T17" fmla="*/ 41 h 483"/>
                <a:gd name="T18" fmla="*/ 139 w 80"/>
                <a:gd name="T19" fmla="*/ 83 h 483"/>
                <a:gd name="T20" fmla="*/ 116 w 80"/>
                <a:gd name="T21" fmla="*/ 133 h 483"/>
                <a:gd name="T22" fmla="*/ 139 w 80"/>
                <a:gd name="T23" fmla="*/ 175 h 483"/>
                <a:gd name="T24" fmla="*/ 185 w 80"/>
                <a:gd name="T25" fmla="*/ 207 h 483"/>
                <a:gd name="T26" fmla="*/ 185 w 80"/>
                <a:gd name="T27" fmla="*/ 216 h 483"/>
                <a:gd name="T28" fmla="*/ 161 w 80"/>
                <a:gd name="T29" fmla="*/ 216 h 48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0"/>
                <a:gd name="T46" fmla="*/ 0 h 483"/>
                <a:gd name="T47" fmla="*/ 80 w 80"/>
                <a:gd name="T48" fmla="*/ 483 h 48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0" h="483">
                  <a:moveTo>
                    <a:pt x="56" y="483"/>
                  </a:moveTo>
                  <a:lnTo>
                    <a:pt x="16" y="353"/>
                  </a:lnTo>
                  <a:lnTo>
                    <a:pt x="0" y="223"/>
                  </a:lnTo>
                  <a:lnTo>
                    <a:pt x="8" y="93"/>
                  </a:lnTo>
                  <a:lnTo>
                    <a:pt x="24" y="0"/>
                  </a:lnTo>
                  <a:lnTo>
                    <a:pt x="48" y="0"/>
                  </a:lnTo>
                  <a:lnTo>
                    <a:pt x="64" y="18"/>
                  </a:lnTo>
                  <a:lnTo>
                    <a:pt x="80" y="55"/>
                  </a:lnTo>
                  <a:lnTo>
                    <a:pt x="72" y="93"/>
                  </a:lnTo>
                  <a:lnTo>
                    <a:pt x="48" y="185"/>
                  </a:lnTo>
                  <a:lnTo>
                    <a:pt x="40" y="297"/>
                  </a:lnTo>
                  <a:lnTo>
                    <a:pt x="48" y="390"/>
                  </a:lnTo>
                  <a:lnTo>
                    <a:pt x="64" y="464"/>
                  </a:lnTo>
                  <a:lnTo>
                    <a:pt x="64" y="483"/>
                  </a:lnTo>
                  <a:lnTo>
                    <a:pt x="56" y="483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Freeform 35"/>
            <p:cNvSpPr>
              <a:spLocks/>
            </p:cNvSpPr>
            <p:nvPr/>
          </p:nvSpPr>
          <p:spPr bwMode="auto">
            <a:xfrm rot="-5400000">
              <a:off x="9423" y="1621"/>
              <a:ext cx="353" cy="137"/>
            </a:xfrm>
            <a:custGeom>
              <a:avLst/>
              <a:gdLst>
                <a:gd name="T0" fmla="*/ 46 w 208"/>
                <a:gd name="T1" fmla="*/ 42 h 204"/>
                <a:gd name="T2" fmla="*/ 137 w 208"/>
                <a:gd name="T3" fmla="*/ 17 h 204"/>
                <a:gd name="T4" fmla="*/ 277 w 208"/>
                <a:gd name="T5" fmla="*/ 0 h 204"/>
                <a:gd name="T6" fmla="*/ 414 w 208"/>
                <a:gd name="T7" fmla="*/ 0 h 204"/>
                <a:gd name="T8" fmla="*/ 553 w 208"/>
                <a:gd name="T9" fmla="*/ 17 h 204"/>
                <a:gd name="T10" fmla="*/ 599 w 208"/>
                <a:gd name="T11" fmla="*/ 34 h 204"/>
                <a:gd name="T12" fmla="*/ 599 w 208"/>
                <a:gd name="T13" fmla="*/ 42 h 204"/>
                <a:gd name="T14" fmla="*/ 575 w 208"/>
                <a:gd name="T15" fmla="*/ 42 h 204"/>
                <a:gd name="T16" fmla="*/ 530 w 208"/>
                <a:gd name="T17" fmla="*/ 42 h 204"/>
                <a:gd name="T18" fmla="*/ 322 w 208"/>
                <a:gd name="T19" fmla="*/ 50 h 204"/>
                <a:gd name="T20" fmla="*/ 207 w 208"/>
                <a:gd name="T21" fmla="*/ 58 h 204"/>
                <a:gd name="T22" fmla="*/ 115 w 208"/>
                <a:gd name="T23" fmla="*/ 84 h 204"/>
                <a:gd name="T24" fmla="*/ 70 w 208"/>
                <a:gd name="T25" fmla="*/ 92 h 204"/>
                <a:gd name="T26" fmla="*/ 24 w 208"/>
                <a:gd name="T27" fmla="*/ 84 h 204"/>
                <a:gd name="T28" fmla="*/ 0 w 208"/>
                <a:gd name="T29" fmla="*/ 67 h 204"/>
                <a:gd name="T30" fmla="*/ 46 w 208"/>
                <a:gd name="T31" fmla="*/ 42 h 20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8"/>
                <a:gd name="T49" fmla="*/ 0 h 204"/>
                <a:gd name="T50" fmla="*/ 208 w 208"/>
                <a:gd name="T51" fmla="*/ 204 h 20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8" h="204">
                  <a:moveTo>
                    <a:pt x="16" y="93"/>
                  </a:moveTo>
                  <a:lnTo>
                    <a:pt x="48" y="37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92" y="37"/>
                  </a:lnTo>
                  <a:lnTo>
                    <a:pt x="208" y="74"/>
                  </a:lnTo>
                  <a:lnTo>
                    <a:pt x="208" y="93"/>
                  </a:lnTo>
                  <a:lnTo>
                    <a:pt x="200" y="93"/>
                  </a:lnTo>
                  <a:lnTo>
                    <a:pt x="184" y="93"/>
                  </a:lnTo>
                  <a:lnTo>
                    <a:pt x="112" y="111"/>
                  </a:lnTo>
                  <a:lnTo>
                    <a:pt x="72" y="130"/>
                  </a:lnTo>
                  <a:lnTo>
                    <a:pt x="40" y="186"/>
                  </a:lnTo>
                  <a:lnTo>
                    <a:pt x="24" y="204"/>
                  </a:lnTo>
                  <a:lnTo>
                    <a:pt x="8" y="186"/>
                  </a:lnTo>
                  <a:lnTo>
                    <a:pt x="0" y="149"/>
                  </a:lnTo>
                  <a:lnTo>
                    <a:pt x="16" y="93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Freeform 36"/>
            <p:cNvSpPr>
              <a:spLocks/>
            </p:cNvSpPr>
            <p:nvPr/>
          </p:nvSpPr>
          <p:spPr bwMode="auto">
            <a:xfrm rot="-5400000">
              <a:off x="10092" y="1328"/>
              <a:ext cx="284" cy="62"/>
            </a:xfrm>
            <a:custGeom>
              <a:avLst/>
              <a:gdLst>
                <a:gd name="T0" fmla="*/ 24 w 167"/>
                <a:gd name="T1" fmla="*/ 25 h 93"/>
                <a:gd name="T2" fmla="*/ 116 w 167"/>
                <a:gd name="T3" fmla="*/ 25 h 93"/>
                <a:gd name="T4" fmla="*/ 206 w 167"/>
                <a:gd name="T5" fmla="*/ 8 h 93"/>
                <a:gd name="T6" fmla="*/ 252 w 167"/>
                <a:gd name="T7" fmla="*/ 0 h 93"/>
                <a:gd name="T8" fmla="*/ 298 w 167"/>
                <a:gd name="T9" fmla="*/ 0 h 93"/>
                <a:gd name="T10" fmla="*/ 459 w 167"/>
                <a:gd name="T11" fmla="*/ 33 h 93"/>
                <a:gd name="T12" fmla="*/ 483 w 167"/>
                <a:gd name="T13" fmla="*/ 33 h 93"/>
                <a:gd name="T14" fmla="*/ 437 w 167"/>
                <a:gd name="T15" fmla="*/ 41 h 93"/>
                <a:gd name="T16" fmla="*/ 298 w 167"/>
                <a:gd name="T17" fmla="*/ 25 h 93"/>
                <a:gd name="T18" fmla="*/ 252 w 167"/>
                <a:gd name="T19" fmla="*/ 25 h 93"/>
                <a:gd name="T20" fmla="*/ 162 w 167"/>
                <a:gd name="T21" fmla="*/ 41 h 93"/>
                <a:gd name="T22" fmla="*/ 46 w 167"/>
                <a:gd name="T23" fmla="*/ 33 h 93"/>
                <a:gd name="T24" fmla="*/ 0 w 167"/>
                <a:gd name="T25" fmla="*/ 25 h 93"/>
                <a:gd name="T26" fmla="*/ 0 w 167"/>
                <a:gd name="T27" fmla="*/ 25 h 93"/>
                <a:gd name="T28" fmla="*/ 24 w 167"/>
                <a:gd name="T29" fmla="*/ 25 h 9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7"/>
                <a:gd name="T46" fmla="*/ 0 h 93"/>
                <a:gd name="T47" fmla="*/ 167 w 167"/>
                <a:gd name="T48" fmla="*/ 93 h 9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7" h="93">
                  <a:moveTo>
                    <a:pt x="8" y="56"/>
                  </a:moveTo>
                  <a:lnTo>
                    <a:pt x="40" y="56"/>
                  </a:lnTo>
                  <a:lnTo>
                    <a:pt x="71" y="18"/>
                  </a:lnTo>
                  <a:lnTo>
                    <a:pt x="87" y="0"/>
                  </a:lnTo>
                  <a:lnTo>
                    <a:pt x="103" y="0"/>
                  </a:lnTo>
                  <a:lnTo>
                    <a:pt x="159" y="74"/>
                  </a:lnTo>
                  <a:lnTo>
                    <a:pt x="167" y="74"/>
                  </a:lnTo>
                  <a:lnTo>
                    <a:pt x="151" y="93"/>
                  </a:lnTo>
                  <a:lnTo>
                    <a:pt x="103" y="56"/>
                  </a:lnTo>
                  <a:lnTo>
                    <a:pt x="87" y="56"/>
                  </a:lnTo>
                  <a:lnTo>
                    <a:pt x="56" y="93"/>
                  </a:lnTo>
                  <a:lnTo>
                    <a:pt x="16" y="74"/>
                  </a:lnTo>
                  <a:lnTo>
                    <a:pt x="0" y="56"/>
                  </a:lnTo>
                  <a:lnTo>
                    <a:pt x="8" y="56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Freeform 37"/>
            <p:cNvSpPr>
              <a:spLocks/>
            </p:cNvSpPr>
            <p:nvPr/>
          </p:nvSpPr>
          <p:spPr bwMode="auto">
            <a:xfrm rot="-5400000">
              <a:off x="10235" y="1249"/>
              <a:ext cx="446" cy="410"/>
            </a:xfrm>
            <a:custGeom>
              <a:avLst/>
              <a:gdLst>
                <a:gd name="T0" fmla="*/ 0 w 263"/>
                <a:gd name="T1" fmla="*/ 9 h 613"/>
                <a:gd name="T2" fmla="*/ 46 w 263"/>
                <a:gd name="T3" fmla="*/ 25 h 613"/>
                <a:gd name="T4" fmla="*/ 137 w 263"/>
                <a:gd name="T5" fmla="*/ 58 h 613"/>
                <a:gd name="T6" fmla="*/ 368 w 263"/>
                <a:gd name="T7" fmla="*/ 141 h 613"/>
                <a:gd name="T8" fmla="*/ 595 w 263"/>
                <a:gd name="T9" fmla="*/ 225 h 613"/>
                <a:gd name="T10" fmla="*/ 687 w 263"/>
                <a:gd name="T11" fmla="*/ 258 h 613"/>
                <a:gd name="T12" fmla="*/ 733 w 263"/>
                <a:gd name="T13" fmla="*/ 274 h 613"/>
                <a:gd name="T14" fmla="*/ 756 w 263"/>
                <a:gd name="T15" fmla="*/ 266 h 613"/>
                <a:gd name="T16" fmla="*/ 756 w 263"/>
                <a:gd name="T17" fmla="*/ 249 h 613"/>
                <a:gd name="T18" fmla="*/ 687 w 263"/>
                <a:gd name="T19" fmla="*/ 175 h 613"/>
                <a:gd name="T20" fmla="*/ 687 w 263"/>
                <a:gd name="T21" fmla="*/ 141 h 613"/>
                <a:gd name="T22" fmla="*/ 711 w 263"/>
                <a:gd name="T23" fmla="*/ 116 h 613"/>
                <a:gd name="T24" fmla="*/ 711 w 263"/>
                <a:gd name="T25" fmla="*/ 108 h 613"/>
                <a:gd name="T26" fmla="*/ 687 w 263"/>
                <a:gd name="T27" fmla="*/ 108 h 613"/>
                <a:gd name="T28" fmla="*/ 549 w 263"/>
                <a:gd name="T29" fmla="*/ 100 h 613"/>
                <a:gd name="T30" fmla="*/ 392 w 263"/>
                <a:gd name="T31" fmla="*/ 75 h 613"/>
                <a:gd name="T32" fmla="*/ 207 w 263"/>
                <a:gd name="T33" fmla="*/ 41 h 613"/>
                <a:gd name="T34" fmla="*/ 70 w 263"/>
                <a:gd name="T35" fmla="*/ 9 h 613"/>
                <a:gd name="T36" fmla="*/ 0 w 263"/>
                <a:gd name="T37" fmla="*/ 0 h 613"/>
                <a:gd name="T38" fmla="*/ 0 w 263"/>
                <a:gd name="T39" fmla="*/ 9 h 61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63"/>
                <a:gd name="T61" fmla="*/ 0 h 613"/>
                <a:gd name="T62" fmla="*/ 263 w 263"/>
                <a:gd name="T63" fmla="*/ 613 h 61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63" h="613">
                  <a:moveTo>
                    <a:pt x="0" y="19"/>
                  </a:moveTo>
                  <a:lnTo>
                    <a:pt x="16" y="56"/>
                  </a:lnTo>
                  <a:lnTo>
                    <a:pt x="48" y="130"/>
                  </a:lnTo>
                  <a:lnTo>
                    <a:pt x="128" y="316"/>
                  </a:lnTo>
                  <a:lnTo>
                    <a:pt x="207" y="502"/>
                  </a:lnTo>
                  <a:lnTo>
                    <a:pt x="239" y="576"/>
                  </a:lnTo>
                  <a:lnTo>
                    <a:pt x="255" y="613"/>
                  </a:lnTo>
                  <a:lnTo>
                    <a:pt x="263" y="594"/>
                  </a:lnTo>
                  <a:lnTo>
                    <a:pt x="263" y="557"/>
                  </a:lnTo>
                  <a:lnTo>
                    <a:pt x="239" y="390"/>
                  </a:lnTo>
                  <a:lnTo>
                    <a:pt x="239" y="316"/>
                  </a:lnTo>
                  <a:lnTo>
                    <a:pt x="247" y="260"/>
                  </a:lnTo>
                  <a:lnTo>
                    <a:pt x="247" y="242"/>
                  </a:lnTo>
                  <a:lnTo>
                    <a:pt x="239" y="242"/>
                  </a:lnTo>
                  <a:lnTo>
                    <a:pt x="191" y="223"/>
                  </a:lnTo>
                  <a:lnTo>
                    <a:pt x="136" y="167"/>
                  </a:lnTo>
                  <a:lnTo>
                    <a:pt x="72" y="93"/>
                  </a:lnTo>
                  <a:lnTo>
                    <a:pt x="24" y="19"/>
                  </a:lnTo>
                  <a:lnTo>
                    <a:pt x="0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Freeform 38"/>
            <p:cNvSpPr>
              <a:spLocks/>
            </p:cNvSpPr>
            <p:nvPr/>
          </p:nvSpPr>
          <p:spPr bwMode="auto">
            <a:xfrm rot="-5400000">
              <a:off x="10554" y="1534"/>
              <a:ext cx="81" cy="286"/>
            </a:xfrm>
            <a:custGeom>
              <a:avLst/>
              <a:gdLst>
                <a:gd name="T0" fmla="*/ 46 w 48"/>
                <a:gd name="T1" fmla="*/ 184 h 427"/>
                <a:gd name="T2" fmla="*/ 0 w 48"/>
                <a:gd name="T3" fmla="*/ 150 h 427"/>
                <a:gd name="T4" fmla="*/ 0 w 48"/>
                <a:gd name="T5" fmla="*/ 133 h 427"/>
                <a:gd name="T6" fmla="*/ 24 w 48"/>
                <a:gd name="T7" fmla="*/ 117 h 427"/>
                <a:gd name="T8" fmla="*/ 46 w 48"/>
                <a:gd name="T9" fmla="*/ 75 h 427"/>
                <a:gd name="T10" fmla="*/ 46 w 48"/>
                <a:gd name="T11" fmla="*/ 25 h 427"/>
                <a:gd name="T12" fmla="*/ 24 w 48"/>
                <a:gd name="T13" fmla="*/ 9 h 427"/>
                <a:gd name="T14" fmla="*/ 46 w 48"/>
                <a:gd name="T15" fmla="*/ 0 h 427"/>
                <a:gd name="T16" fmla="*/ 46 w 48"/>
                <a:gd name="T17" fmla="*/ 0 h 427"/>
                <a:gd name="T18" fmla="*/ 69 w 48"/>
                <a:gd name="T19" fmla="*/ 9 h 427"/>
                <a:gd name="T20" fmla="*/ 115 w 48"/>
                <a:gd name="T21" fmla="*/ 50 h 427"/>
                <a:gd name="T22" fmla="*/ 137 w 48"/>
                <a:gd name="T23" fmla="*/ 100 h 427"/>
                <a:gd name="T24" fmla="*/ 115 w 48"/>
                <a:gd name="T25" fmla="*/ 150 h 427"/>
                <a:gd name="T26" fmla="*/ 69 w 48"/>
                <a:gd name="T27" fmla="*/ 192 h 427"/>
                <a:gd name="T28" fmla="*/ 69 w 48"/>
                <a:gd name="T29" fmla="*/ 192 h 427"/>
                <a:gd name="T30" fmla="*/ 46 w 48"/>
                <a:gd name="T31" fmla="*/ 184 h 42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8"/>
                <a:gd name="T49" fmla="*/ 0 h 427"/>
                <a:gd name="T50" fmla="*/ 48 w 48"/>
                <a:gd name="T51" fmla="*/ 427 h 42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8" h="427">
                  <a:moveTo>
                    <a:pt x="16" y="409"/>
                  </a:moveTo>
                  <a:lnTo>
                    <a:pt x="0" y="335"/>
                  </a:lnTo>
                  <a:lnTo>
                    <a:pt x="0" y="297"/>
                  </a:lnTo>
                  <a:lnTo>
                    <a:pt x="8" y="260"/>
                  </a:lnTo>
                  <a:lnTo>
                    <a:pt x="16" y="167"/>
                  </a:lnTo>
                  <a:lnTo>
                    <a:pt x="16" y="56"/>
                  </a:lnTo>
                  <a:lnTo>
                    <a:pt x="8" y="19"/>
                  </a:lnTo>
                  <a:lnTo>
                    <a:pt x="16" y="0"/>
                  </a:lnTo>
                  <a:lnTo>
                    <a:pt x="24" y="19"/>
                  </a:lnTo>
                  <a:lnTo>
                    <a:pt x="40" y="112"/>
                  </a:lnTo>
                  <a:lnTo>
                    <a:pt x="48" y="223"/>
                  </a:lnTo>
                  <a:lnTo>
                    <a:pt x="40" y="335"/>
                  </a:lnTo>
                  <a:lnTo>
                    <a:pt x="24" y="427"/>
                  </a:lnTo>
                  <a:lnTo>
                    <a:pt x="16" y="409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Freeform 39"/>
            <p:cNvSpPr>
              <a:spLocks/>
            </p:cNvSpPr>
            <p:nvPr/>
          </p:nvSpPr>
          <p:spPr bwMode="auto">
            <a:xfrm rot="-5400000">
              <a:off x="9927" y="2049"/>
              <a:ext cx="378" cy="124"/>
            </a:xfrm>
            <a:custGeom>
              <a:avLst/>
              <a:gdLst>
                <a:gd name="T0" fmla="*/ 641 w 223"/>
                <a:gd name="T1" fmla="*/ 74 h 186"/>
                <a:gd name="T2" fmla="*/ 503 w 223"/>
                <a:gd name="T3" fmla="*/ 41 h 186"/>
                <a:gd name="T4" fmla="*/ 342 w 223"/>
                <a:gd name="T5" fmla="*/ 9 h 186"/>
                <a:gd name="T6" fmla="*/ 161 w 223"/>
                <a:gd name="T7" fmla="*/ 0 h 186"/>
                <a:gd name="T8" fmla="*/ 92 w 223"/>
                <a:gd name="T9" fmla="*/ 0 h 186"/>
                <a:gd name="T10" fmla="*/ 24 w 223"/>
                <a:gd name="T11" fmla="*/ 17 h 186"/>
                <a:gd name="T12" fmla="*/ 0 w 223"/>
                <a:gd name="T13" fmla="*/ 33 h 186"/>
                <a:gd name="T14" fmla="*/ 0 w 223"/>
                <a:gd name="T15" fmla="*/ 49 h 186"/>
                <a:gd name="T16" fmla="*/ 24 w 223"/>
                <a:gd name="T17" fmla="*/ 58 h 186"/>
                <a:gd name="T18" fmla="*/ 69 w 223"/>
                <a:gd name="T19" fmla="*/ 49 h 186"/>
                <a:gd name="T20" fmla="*/ 181 w 223"/>
                <a:gd name="T21" fmla="*/ 33 h 186"/>
                <a:gd name="T22" fmla="*/ 342 w 223"/>
                <a:gd name="T23" fmla="*/ 41 h 186"/>
                <a:gd name="T24" fmla="*/ 503 w 223"/>
                <a:gd name="T25" fmla="*/ 58 h 186"/>
                <a:gd name="T26" fmla="*/ 617 w 223"/>
                <a:gd name="T27" fmla="*/ 83 h 186"/>
                <a:gd name="T28" fmla="*/ 641 w 223"/>
                <a:gd name="T29" fmla="*/ 83 h 186"/>
                <a:gd name="T30" fmla="*/ 641 w 223"/>
                <a:gd name="T31" fmla="*/ 74 h 18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23"/>
                <a:gd name="T49" fmla="*/ 0 h 186"/>
                <a:gd name="T50" fmla="*/ 223 w 223"/>
                <a:gd name="T51" fmla="*/ 186 h 18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23" h="186">
                  <a:moveTo>
                    <a:pt x="223" y="167"/>
                  </a:moveTo>
                  <a:lnTo>
                    <a:pt x="175" y="93"/>
                  </a:lnTo>
                  <a:lnTo>
                    <a:pt x="119" y="19"/>
                  </a:lnTo>
                  <a:lnTo>
                    <a:pt x="56" y="0"/>
                  </a:lnTo>
                  <a:lnTo>
                    <a:pt x="32" y="0"/>
                  </a:lnTo>
                  <a:lnTo>
                    <a:pt x="8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8" y="130"/>
                  </a:lnTo>
                  <a:lnTo>
                    <a:pt x="24" y="111"/>
                  </a:lnTo>
                  <a:lnTo>
                    <a:pt x="63" y="74"/>
                  </a:lnTo>
                  <a:lnTo>
                    <a:pt x="119" y="93"/>
                  </a:lnTo>
                  <a:lnTo>
                    <a:pt x="175" y="130"/>
                  </a:lnTo>
                  <a:lnTo>
                    <a:pt x="215" y="186"/>
                  </a:lnTo>
                  <a:lnTo>
                    <a:pt x="223" y="186"/>
                  </a:lnTo>
                  <a:lnTo>
                    <a:pt x="223" y="167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Freeform 40"/>
            <p:cNvSpPr>
              <a:spLocks/>
            </p:cNvSpPr>
            <p:nvPr/>
          </p:nvSpPr>
          <p:spPr bwMode="auto">
            <a:xfrm rot="-5400000">
              <a:off x="10316" y="2198"/>
              <a:ext cx="136" cy="286"/>
            </a:xfrm>
            <a:custGeom>
              <a:avLst/>
              <a:gdLst>
                <a:gd name="T0" fmla="*/ 231 w 80"/>
                <a:gd name="T1" fmla="*/ 0 h 427"/>
                <a:gd name="T2" fmla="*/ 161 w 80"/>
                <a:gd name="T3" fmla="*/ 0 h 427"/>
                <a:gd name="T4" fmla="*/ 92 w 80"/>
                <a:gd name="T5" fmla="*/ 25 h 427"/>
                <a:gd name="T6" fmla="*/ 24 w 80"/>
                <a:gd name="T7" fmla="*/ 50 h 427"/>
                <a:gd name="T8" fmla="*/ 0 w 80"/>
                <a:gd name="T9" fmla="*/ 92 h 427"/>
                <a:gd name="T10" fmla="*/ 24 w 80"/>
                <a:gd name="T11" fmla="*/ 133 h 427"/>
                <a:gd name="T12" fmla="*/ 139 w 80"/>
                <a:gd name="T13" fmla="*/ 183 h 427"/>
                <a:gd name="T14" fmla="*/ 161 w 80"/>
                <a:gd name="T15" fmla="*/ 192 h 427"/>
                <a:gd name="T16" fmla="*/ 185 w 80"/>
                <a:gd name="T17" fmla="*/ 192 h 427"/>
                <a:gd name="T18" fmla="*/ 207 w 80"/>
                <a:gd name="T19" fmla="*/ 183 h 427"/>
                <a:gd name="T20" fmla="*/ 185 w 80"/>
                <a:gd name="T21" fmla="*/ 166 h 427"/>
                <a:gd name="T22" fmla="*/ 161 w 80"/>
                <a:gd name="T23" fmla="*/ 133 h 427"/>
                <a:gd name="T24" fmla="*/ 161 w 80"/>
                <a:gd name="T25" fmla="*/ 108 h 427"/>
                <a:gd name="T26" fmla="*/ 185 w 80"/>
                <a:gd name="T27" fmla="*/ 66 h 427"/>
                <a:gd name="T28" fmla="*/ 231 w 80"/>
                <a:gd name="T29" fmla="*/ 33 h 427"/>
                <a:gd name="T30" fmla="*/ 231 w 80"/>
                <a:gd name="T31" fmla="*/ 0 h 42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0"/>
                <a:gd name="T49" fmla="*/ 0 h 427"/>
                <a:gd name="T50" fmla="*/ 80 w 80"/>
                <a:gd name="T51" fmla="*/ 427 h 42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0" h="427">
                  <a:moveTo>
                    <a:pt x="80" y="0"/>
                  </a:moveTo>
                  <a:lnTo>
                    <a:pt x="56" y="0"/>
                  </a:lnTo>
                  <a:lnTo>
                    <a:pt x="32" y="55"/>
                  </a:lnTo>
                  <a:lnTo>
                    <a:pt x="8" y="111"/>
                  </a:lnTo>
                  <a:lnTo>
                    <a:pt x="0" y="204"/>
                  </a:lnTo>
                  <a:lnTo>
                    <a:pt x="8" y="297"/>
                  </a:lnTo>
                  <a:lnTo>
                    <a:pt x="48" y="408"/>
                  </a:lnTo>
                  <a:lnTo>
                    <a:pt x="56" y="427"/>
                  </a:lnTo>
                  <a:lnTo>
                    <a:pt x="64" y="427"/>
                  </a:lnTo>
                  <a:lnTo>
                    <a:pt x="72" y="408"/>
                  </a:lnTo>
                  <a:lnTo>
                    <a:pt x="64" y="371"/>
                  </a:lnTo>
                  <a:lnTo>
                    <a:pt x="56" y="297"/>
                  </a:lnTo>
                  <a:lnTo>
                    <a:pt x="56" y="241"/>
                  </a:lnTo>
                  <a:lnTo>
                    <a:pt x="64" y="148"/>
                  </a:lnTo>
                  <a:lnTo>
                    <a:pt x="80" y="7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Freeform 41"/>
            <p:cNvSpPr>
              <a:spLocks/>
            </p:cNvSpPr>
            <p:nvPr/>
          </p:nvSpPr>
          <p:spPr bwMode="auto">
            <a:xfrm rot="-5400000">
              <a:off x="9575" y="14328"/>
              <a:ext cx="460" cy="423"/>
            </a:xfrm>
            <a:custGeom>
              <a:avLst/>
              <a:gdLst>
                <a:gd name="T0" fmla="*/ 346 w 271"/>
                <a:gd name="T1" fmla="*/ 25 h 631"/>
                <a:gd name="T2" fmla="*/ 231 w 271"/>
                <a:gd name="T3" fmla="*/ 17 h 631"/>
                <a:gd name="T4" fmla="*/ 137 w 271"/>
                <a:gd name="T5" fmla="*/ 17 h 631"/>
                <a:gd name="T6" fmla="*/ 137 w 271"/>
                <a:gd name="T7" fmla="*/ 42 h 631"/>
                <a:gd name="T8" fmla="*/ 185 w 271"/>
                <a:gd name="T9" fmla="*/ 92 h 631"/>
                <a:gd name="T10" fmla="*/ 161 w 271"/>
                <a:gd name="T11" fmla="*/ 167 h 631"/>
                <a:gd name="T12" fmla="*/ 115 w 271"/>
                <a:gd name="T13" fmla="*/ 217 h 631"/>
                <a:gd name="T14" fmla="*/ 24 w 271"/>
                <a:gd name="T15" fmla="*/ 267 h 631"/>
                <a:gd name="T16" fmla="*/ 0 w 271"/>
                <a:gd name="T17" fmla="*/ 284 h 631"/>
                <a:gd name="T18" fmla="*/ 24 w 271"/>
                <a:gd name="T19" fmla="*/ 284 h 631"/>
                <a:gd name="T20" fmla="*/ 70 w 271"/>
                <a:gd name="T21" fmla="*/ 267 h 631"/>
                <a:gd name="T22" fmla="*/ 161 w 271"/>
                <a:gd name="T23" fmla="*/ 234 h 631"/>
                <a:gd name="T24" fmla="*/ 414 w 271"/>
                <a:gd name="T25" fmla="*/ 150 h 631"/>
                <a:gd name="T26" fmla="*/ 665 w 271"/>
                <a:gd name="T27" fmla="*/ 58 h 631"/>
                <a:gd name="T28" fmla="*/ 735 w 271"/>
                <a:gd name="T29" fmla="*/ 25 h 631"/>
                <a:gd name="T30" fmla="*/ 781 w 271"/>
                <a:gd name="T31" fmla="*/ 8 h 631"/>
                <a:gd name="T32" fmla="*/ 781 w 271"/>
                <a:gd name="T33" fmla="*/ 0 h 631"/>
                <a:gd name="T34" fmla="*/ 757 w 271"/>
                <a:gd name="T35" fmla="*/ 0 h 631"/>
                <a:gd name="T36" fmla="*/ 643 w 271"/>
                <a:gd name="T37" fmla="*/ 8 h 631"/>
                <a:gd name="T38" fmla="*/ 528 w 271"/>
                <a:gd name="T39" fmla="*/ 17 h 631"/>
                <a:gd name="T40" fmla="*/ 414 w 271"/>
                <a:gd name="T41" fmla="*/ 34 h 631"/>
                <a:gd name="T42" fmla="*/ 392 w 271"/>
                <a:gd name="T43" fmla="*/ 34 h 631"/>
                <a:gd name="T44" fmla="*/ 346 w 271"/>
                <a:gd name="T45" fmla="*/ 25 h 63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71"/>
                <a:gd name="T70" fmla="*/ 0 h 631"/>
                <a:gd name="T71" fmla="*/ 271 w 271"/>
                <a:gd name="T72" fmla="*/ 631 h 63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71" h="631">
                  <a:moveTo>
                    <a:pt x="120" y="56"/>
                  </a:moveTo>
                  <a:lnTo>
                    <a:pt x="80" y="37"/>
                  </a:lnTo>
                  <a:lnTo>
                    <a:pt x="48" y="37"/>
                  </a:lnTo>
                  <a:lnTo>
                    <a:pt x="48" y="93"/>
                  </a:lnTo>
                  <a:lnTo>
                    <a:pt x="64" y="204"/>
                  </a:lnTo>
                  <a:lnTo>
                    <a:pt x="56" y="371"/>
                  </a:lnTo>
                  <a:lnTo>
                    <a:pt x="40" y="483"/>
                  </a:lnTo>
                  <a:lnTo>
                    <a:pt x="8" y="594"/>
                  </a:lnTo>
                  <a:lnTo>
                    <a:pt x="0" y="631"/>
                  </a:lnTo>
                  <a:lnTo>
                    <a:pt x="8" y="631"/>
                  </a:lnTo>
                  <a:lnTo>
                    <a:pt x="24" y="594"/>
                  </a:lnTo>
                  <a:lnTo>
                    <a:pt x="56" y="520"/>
                  </a:lnTo>
                  <a:lnTo>
                    <a:pt x="144" y="334"/>
                  </a:lnTo>
                  <a:lnTo>
                    <a:pt x="231" y="130"/>
                  </a:lnTo>
                  <a:lnTo>
                    <a:pt x="255" y="56"/>
                  </a:lnTo>
                  <a:lnTo>
                    <a:pt x="271" y="18"/>
                  </a:lnTo>
                  <a:lnTo>
                    <a:pt x="271" y="0"/>
                  </a:lnTo>
                  <a:lnTo>
                    <a:pt x="263" y="0"/>
                  </a:lnTo>
                  <a:lnTo>
                    <a:pt x="223" y="18"/>
                  </a:lnTo>
                  <a:lnTo>
                    <a:pt x="183" y="37"/>
                  </a:lnTo>
                  <a:lnTo>
                    <a:pt x="144" y="74"/>
                  </a:lnTo>
                  <a:lnTo>
                    <a:pt x="136" y="74"/>
                  </a:lnTo>
                  <a:lnTo>
                    <a:pt x="120" y="56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Freeform 42"/>
            <p:cNvSpPr>
              <a:spLocks/>
            </p:cNvSpPr>
            <p:nvPr/>
          </p:nvSpPr>
          <p:spPr bwMode="auto">
            <a:xfrm rot="-5400000">
              <a:off x="9845" y="14750"/>
              <a:ext cx="122" cy="323"/>
            </a:xfrm>
            <a:custGeom>
              <a:avLst/>
              <a:gdLst>
                <a:gd name="T0" fmla="*/ 46 w 72"/>
                <a:gd name="T1" fmla="*/ 216 h 483"/>
                <a:gd name="T2" fmla="*/ 161 w 72"/>
                <a:gd name="T3" fmla="*/ 158 h 483"/>
                <a:gd name="T4" fmla="*/ 207 w 72"/>
                <a:gd name="T5" fmla="*/ 100 h 483"/>
                <a:gd name="T6" fmla="*/ 207 w 72"/>
                <a:gd name="T7" fmla="*/ 41 h 483"/>
                <a:gd name="T8" fmla="*/ 137 w 72"/>
                <a:gd name="T9" fmla="*/ 0 h 483"/>
                <a:gd name="T10" fmla="*/ 91 w 72"/>
                <a:gd name="T11" fmla="*/ 0 h 483"/>
                <a:gd name="T12" fmla="*/ 24 w 72"/>
                <a:gd name="T13" fmla="*/ 8 h 483"/>
                <a:gd name="T14" fmla="*/ 0 w 72"/>
                <a:gd name="T15" fmla="*/ 25 h 483"/>
                <a:gd name="T16" fmla="*/ 0 w 72"/>
                <a:gd name="T17" fmla="*/ 41 h 483"/>
                <a:gd name="T18" fmla="*/ 69 w 72"/>
                <a:gd name="T19" fmla="*/ 83 h 483"/>
                <a:gd name="T20" fmla="*/ 115 w 72"/>
                <a:gd name="T21" fmla="*/ 133 h 483"/>
                <a:gd name="T22" fmla="*/ 91 w 72"/>
                <a:gd name="T23" fmla="*/ 175 h 483"/>
                <a:gd name="T24" fmla="*/ 24 w 72"/>
                <a:gd name="T25" fmla="*/ 207 h 483"/>
                <a:gd name="T26" fmla="*/ 24 w 72"/>
                <a:gd name="T27" fmla="*/ 216 h 483"/>
                <a:gd name="T28" fmla="*/ 46 w 72"/>
                <a:gd name="T29" fmla="*/ 216 h 48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2"/>
                <a:gd name="T46" fmla="*/ 0 h 483"/>
                <a:gd name="T47" fmla="*/ 72 w 72"/>
                <a:gd name="T48" fmla="*/ 483 h 48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2" h="483">
                  <a:moveTo>
                    <a:pt x="16" y="483"/>
                  </a:moveTo>
                  <a:lnTo>
                    <a:pt x="56" y="353"/>
                  </a:lnTo>
                  <a:lnTo>
                    <a:pt x="72" y="223"/>
                  </a:lnTo>
                  <a:lnTo>
                    <a:pt x="72" y="93"/>
                  </a:lnTo>
                  <a:lnTo>
                    <a:pt x="48" y="0"/>
                  </a:lnTo>
                  <a:lnTo>
                    <a:pt x="32" y="0"/>
                  </a:lnTo>
                  <a:lnTo>
                    <a:pt x="8" y="18"/>
                  </a:lnTo>
                  <a:lnTo>
                    <a:pt x="0" y="55"/>
                  </a:lnTo>
                  <a:lnTo>
                    <a:pt x="0" y="93"/>
                  </a:lnTo>
                  <a:lnTo>
                    <a:pt x="24" y="185"/>
                  </a:lnTo>
                  <a:lnTo>
                    <a:pt x="40" y="297"/>
                  </a:lnTo>
                  <a:lnTo>
                    <a:pt x="32" y="390"/>
                  </a:lnTo>
                  <a:lnTo>
                    <a:pt x="8" y="464"/>
                  </a:lnTo>
                  <a:lnTo>
                    <a:pt x="8" y="483"/>
                  </a:lnTo>
                  <a:lnTo>
                    <a:pt x="16" y="483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Freeform 43"/>
            <p:cNvSpPr>
              <a:spLocks/>
            </p:cNvSpPr>
            <p:nvPr/>
          </p:nvSpPr>
          <p:spPr bwMode="auto">
            <a:xfrm rot="-5400000">
              <a:off x="9424" y="14945"/>
              <a:ext cx="353" cy="137"/>
            </a:xfrm>
            <a:custGeom>
              <a:avLst/>
              <a:gdLst>
                <a:gd name="T0" fmla="*/ 575 w 208"/>
                <a:gd name="T1" fmla="*/ 42 h 204"/>
                <a:gd name="T2" fmla="*/ 462 w 208"/>
                <a:gd name="T3" fmla="*/ 17 h 204"/>
                <a:gd name="T4" fmla="*/ 322 w 208"/>
                <a:gd name="T5" fmla="*/ 0 h 204"/>
                <a:gd name="T6" fmla="*/ 185 w 208"/>
                <a:gd name="T7" fmla="*/ 0 h 204"/>
                <a:gd name="T8" fmla="*/ 46 w 208"/>
                <a:gd name="T9" fmla="*/ 17 h 204"/>
                <a:gd name="T10" fmla="*/ 0 w 208"/>
                <a:gd name="T11" fmla="*/ 34 h 204"/>
                <a:gd name="T12" fmla="*/ 0 w 208"/>
                <a:gd name="T13" fmla="*/ 42 h 204"/>
                <a:gd name="T14" fmla="*/ 24 w 208"/>
                <a:gd name="T15" fmla="*/ 42 h 204"/>
                <a:gd name="T16" fmla="*/ 92 w 208"/>
                <a:gd name="T17" fmla="*/ 42 h 204"/>
                <a:gd name="T18" fmla="*/ 300 w 208"/>
                <a:gd name="T19" fmla="*/ 50 h 204"/>
                <a:gd name="T20" fmla="*/ 392 w 208"/>
                <a:gd name="T21" fmla="*/ 58 h 204"/>
                <a:gd name="T22" fmla="*/ 484 w 208"/>
                <a:gd name="T23" fmla="*/ 84 h 204"/>
                <a:gd name="T24" fmla="*/ 530 w 208"/>
                <a:gd name="T25" fmla="*/ 92 h 204"/>
                <a:gd name="T26" fmla="*/ 575 w 208"/>
                <a:gd name="T27" fmla="*/ 84 h 204"/>
                <a:gd name="T28" fmla="*/ 599 w 208"/>
                <a:gd name="T29" fmla="*/ 67 h 204"/>
                <a:gd name="T30" fmla="*/ 575 w 208"/>
                <a:gd name="T31" fmla="*/ 42 h 20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8"/>
                <a:gd name="T49" fmla="*/ 0 h 204"/>
                <a:gd name="T50" fmla="*/ 208 w 208"/>
                <a:gd name="T51" fmla="*/ 204 h 20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8" h="204">
                  <a:moveTo>
                    <a:pt x="200" y="93"/>
                  </a:moveTo>
                  <a:lnTo>
                    <a:pt x="160" y="37"/>
                  </a:lnTo>
                  <a:lnTo>
                    <a:pt x="112" y="0"/>
                  </a:lnTo>
                  <a:lnTo>
                    <a:pt x="64" y="0"/>
                  </a:lnTo>
                  <a:lnTo>
                    <a:pt x="16" y="37"/>
                  </a:lnTo>
                  <a:lnTo>
                    <a:pt x="0" y="74"/>
                  </a:lnTo>
                  <a:lnTo>
                    <a:pt x="0" y="93"/>
                  </a:lnTo>
                  <a:lnTo>
                    <a:pt x="8" y="93"/>
                  </a:lnTo>
                  <a:lnTo>
                    <a:pt x="32" y="93"/>
                  </a:lnTo>
                  <a:lnTo>
                    <a:pt x="104" y="111"/>
                  </a:lnTo>
                  <a:lnTo>
                    <a:pt x="136" y="130"/>
                  </a:lnTo>
                  <a:lnTo>
                    <a:pt x="168" y="186"/>
                  </a:lnTo>
                  <a:lnTo>
                    <a:pt x="184" y="204"/>
                  </a:lnTo>
                  <a:lnTo>
                    <a:pt x="200" y="186"/>
                  </a:lnTo>
                  <a:lnTo>
                    <a:pt x="208" y="149"/>
                  </a:lnTo>
                  <a:lnTo>
                    <a:pt x="200" y="93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Freeform 44"/>
            <p:cNvSpPr>
              <a:spLocks/>
            </p:cNvSpPr>
            <p:nvPr/>
          </p:nvSpPr>
          <p:spPr bwMode="auto">
            <a:xfrm rot="-5400000">
              <a:off x="10092" y="15300"/>
              <a:ext cx="283" cy="62"/>
            </a:xfrm>
            <a:custGeom>
              <a:avLst/>
              <a:gdLst>
                <a:gd name="T0" fmla="*/ 434 w 167"/>
                <a:gd name="T1" fmla="*/ 25 h 93"/>
                <a:gd name="T2" fmla="*/ 342 w 167"/>
                <a:gd name="T3" fmla="*/ 25 h 93"/>
                <a:gd name="T4" fmla="*/ 252 w 167"/>
                <a:gd name="T5" fmla="*/ 8 h 93"/>
                <a:gd name="T6" fmla="*/ 207 w 167"/>
                <a:gd name="T7" fmla="*/ 0 h 93"/>
                <a:gd name="T8" fmla="*/ 161 w 167"/>
                <a:gd name="T9" fmla="*/ 0 h 93"/>
                <a:gd name="T10" fmla="*/ 0 w 167"/>
                <a:gd name="T11" fmla="*/ 33 h 93"/>
                <a:gd name="T12" fmla="*/ 0 w 167"/>
                <a:gd name="T13" fmla="*/ 33 h 93"/>
                <a:gd name="T14" fmla="*/ 24 w 167"/>
                <a:gd name="T15" fmla="*/ 41 h 93"/>
                <a:gd name="T16" fmla="*/ 183 w 167"/>
                <a:gd name="T17" fmla="*/ 25 h 93"/>
                <a:gd name="T18" fmla="*/ 230 w 167"/>
                <a:gd name="T19" fmla="*/ 25 h 93"/>
                <a:gd name="T20" fmla="*/ 319 w 167"/>
                <a:gd name="T21" fmla="*/ 41 h 93"/>
                <a:gd name="T22" fmla="*/ 434 w 167"/>
                <a:gd name="T23" fmla="*/ 33 h 93"/>
                <a:gd name="T24" fmla="*/ 456 w 167"/>
                <a:gd name="T25" fmla="*/ 25 h 93"/>
                <a:gd name="T26" fmla="*/ 480 w 167"/>
                <a:gd name="T27" fmla="*/ 25 h 93"/>
                <a:gd name="T28" fmla="*/ 434 w 167"/>
                <a:gd name="T29" fmla="*/ 25 h 9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7"/>
                <a:gd name="T46" fmla="*/ 0 h 93"/>
                <a:gd name="T47" fmla="*/ 167 w 167"/>
                <a:gd name="T48" fmla="*/ 93 h 9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7" h="93">
                  <a:moveTo>
                    <a:pt x="151" y="56"/>
                  </a:moveTo>
                  <a:lnTo>
                    <a:pt x="119" y="56"/>
                  </a:lnTo>
                  <a:lnTo>
                    <a:pt x="88" y="18"/>
                  </a:lnTo>
                  <a:lnTo>
                    <a:pt x="72" y="0"/>
                  </a:lnTo>
                  <a:lnTo>
                    <a:pt x="56" y="0"/>
                  </a:lnTo>
                  <a:lnTo>
                    <a:pt x="0" y="74"/>
                  </a:lnTo>
                  <a:lnTo>
                    <a:pt x="8" y="93"/>
                  </a:lnTo>
                  <a:lnTo>
                    <a:pt x="64" y="56"/>
                  </a:lnTo>
                  <a:lnTo>
                    <a:pt x="80" y="56"/>
                  </a:lnTo>
                  <a:lnTo>
                    <a:pt x="111" y="93"/>
                  </a:lnTo>
                  <a:lnTo>
                    <a:pt x="151" y="74"/>
                  </a:lnTo>
                  <a:lnTo>
                    <a:pt x="159" y="56"/>
                  </a:lnTo>
                  <a:lnTo>
                    <a:pt x="167" y="56"/>
                  </a:lnTo>
                  <a:lnTo>
                    <a:pt x="151" y="56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Freeform 45"/>
            <p:cNvSpPr>
              <a:spLocks/>
            </p:cNvSpPr>
            <p:nvPr/>
          </p:nvSpPr>
          <p:spPr bwMode="auto">
            <a:xfrm rot="-5400000">
              <a:off x="10241" y="15038"/>
              <a:ext cx="433" cy="410"/>
            </a:xfrm>
            <a:custGeom>
              <a:avLst/>
              <a:gdLst>
                <a:gd name="T0" fmla="*/ 735 w 255"/>
                <a:gd name="T1" fmla="*/ 9 h 613"/>
                <a:gd name="T2" fmla="*/ 711 w 255"/>
                <a:gd name="T3" fmla="*/ 25 h 613"/>
                <a:gd name="T4" fmla="*/ 620 w 255"/>
                <a:gd name="T5" fmla="*/ 58 h 613"/>
                <a:gd name="T6" fmla="*/ 389 w 255"/>
                <a:gd name="T7" fmla="*/ 141 h 613"/>
                <a:gd name="T8" fmla="*/ 139 w 255"/>
                <a:gd name="T9" fmla="*/ 225 h 613"/>
                <a:gd name="T10" fmla="*/ 46 w 255"/>
                <a:gd name="T11" fmla="*/ 258 h 613"/>
                <a:gd name="T12" fmla="*/ 0 w 255"/>
                <a:gd name="T13" fmla="*/ 274 h 613"/>
                <a:gd name="T14" fmla="*/ 0 w 255"/>
                <a:gd name="T15" fmla="*/ 266 h 613"/>
                <a:gd name="T16" fmla="*/ 0 w 255"/>
                <a:gd name="T17" fmla="*/ 249 h 613"/>
                <a:gd name="T18" fmla="*/ 46 w 255"/>
                <a:gd name="T19" fmla="*/ 175 h 613"/>
                <a:gd name="T20" fmla="*/ 46 w 255"/>
                <a:gd name="T21" fmla="*/ 141 h 613"/>
                <a:gd name="T22" fmla="*/ 24 w 255"/>
                <a:gd name="T23" fmla="*/ 116 h 613"/>
                <a:gd name="T24" fmla="*/ 24 w 255"/>
                <a:gd name="T25" fmla="*/ 108 h 613"/>
                <a:gd name="T26" fmla="*/ 46 w 255"/>
                <a:gd name="T27" fmla="*/ 108 h 613"/>
                <a:gd name="T28" fmla="*/ 185 w 255"/>
                <a:gd name="T29" fmla="*/ 100 h 613"/>
                <a:gd name="T30" fmla="*/ 367 w 255"/>
                <a:gd name="T31" fmla="*/ 75 h 613"/>
                <a:gd name="T32" fmla="*/ 550 w 255"/>
                <a:gd name="T33" fmla="*/ 41 h 613"/>
                <a:gd name="T34" fmla="*/ 666 w 255"/>
                <a:gd name="T35" fmla="*/ 9 h 613"/>
                <a:gd name="T36" fmla="*/ 735 w 255"/>
                <a:gd name="T37" fmla="*/ 0 h 613"/>
                <a:gd name="T38" fmla="*/ 735 w 255"/>
                <a:gd name="T39" fmla="*/ 9 h 61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55"/>
                <a:gd name="T61" fmla="*/ 0 h 613"/>
                <a:gd name="T62" fmla="*/ 255 w 255"/>
                <a:gd name="T63" fmla="*/ 613 h 61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55" h="613">
                  <a:moveTo>
                    <a:pt x="255" y="19"/>
                  </a:moveTo>
                  <a:lnTo>
                    <a:pt x="247" y="56"/>
                  </a:lnTo>
                  <a:lnTo>
                    <a:pt x="215" y="130"/>
                  </a:lnTo>
                  <a:lnTo>
                    <a:pt x="135" y="316"/>
                  </a:lnTo>
                  <a:lnTo>
                    <a:pt x="48" y="502"/>
                  </a:lnTo>
                  <a:lnTo>
                    <a:pt x="16" y="576"/>
                  </a:lnTo>
                  <a:lnTo>
                    <a:pt x="0" y="613"/>
                  </a:lnTo>
                  <a:lnTo>
                    <a:pt x="0" y="594"/>
                  </a:lnTo>
                  <a:lnTo>
                    <a:pt x="0" y="557"/>
                  </a:lnTo>
                  <a:lnTo>
                    <a:pt x="16" y="390"/>
                  </a:lnTo>
                  <a:lnTo>
                    <a:pt x="16" y="316"/>
                  </a:lnTo>
                  <a:lnTo>
                    <a:pt x="8" y="260"/>
                  </a:lnTo>
                  <a:lnTo>
                    <a:pt x="8" y="242"/>
                  </a:lnTo>
                  <a:lnTo>
                    <a:pt x="16" y="242"/>
                  </a:lnTo>
                  <a:lnTo>
                    <a:pt x="64" y="223"/>
                  </a:lnTo>
                  <a:lnTo>
                    <a:pt x="127" y="167"/>
                  </a:lnTo>
                  <a:lnTo>
                    <a:pt x="191" y="93"/>
                  </a:lnTo>
                  <a:lnTo>
                    <a:pt x="231" y="19"/>
                  </a:lnTo>
                  <a:lnTo>
                    <a:pt x="255" y="0"/>
                  </a:lnTo>
                  <a:lnTo>
                    <a:pt x="255" y="19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Freeform 46"/>
            <p:cNvSpPr>
              <a:spLocks/>
            </p:cNvSpPr>
            <p:nvPr/>
          </p:nvSpPr>
          <p:spPr bwMode="auto">
            <a:xfrm rot="-5400000">
              <a:off x="10561" y="14877"/>
              <a:ext cx="68" cy="286"/>
            </a:xfrm>
            <a:custGeom>
              <a:avLst/>
              <a:gdLst>
                <a:gd name="T0" fmla="*/ 70 w 40"/>
                <a:gd name="T1" fmla="*/ 184 h 427"/>
                <a:gd name="T2" fmla="*/ 116 w 40"/>
                <a:gd name="T3" fmla="*/ 150 h 427"/>
                <a:gd name="T4" fmla="*/ 116 w 40"/>
                <a:gd name="T5" fmla="*/ 133 h 427"/>
                <a:gd name="T6" fmla="*/ 92 w 40"/>
                <a:gd name="T7" fmla="*/ 117 h 427"/>
                <a:gd name="T8" fmla="*/ 70 w 40"/>
                <a:gd name="T9" fmla="*/ 75 h 427"/>
                <a:gd name="T10" fmla="*/ 92 w 40"/>
                <a:gd name="T11" fmla="*/ 25 h 427"/>
                <a:gd name="T12" fmla="*/ 92 w 40"/>
                <a:gd name="T13" fmla="*/ 9 h 427"/>
                <a:gd name="T14" fmla="*/ 92 w 40"/>
                <a:gd name="T15" fmla="*/ 0 h 427"/>
                <a:gd name="T16" fmla="*/ 70 w 40"/>
                <a:gd name="T17" fmla="*/ 0 h 427"/>
                <a:gd name="T18" fmla="*/ 46 w 40"/>
                <a:gd name="T19" fmla="*/ 9 h 427"/>
                <a:gd name="T20" fmla="*/ 0 w 40"/>
                <a:gd name="T21" fmla="*/ 50 h 427"/>
                <a:gd name="T22" fmla="*/ 0 w 40"/>
                <a:gd name="T23" fmla="*/ 100 h 427"/>
                <a:gd name="T24" fmla="*/ 0 w 40"/>
                <a:gd name="T25" fmla="*/ 150 h 427"/>
                <a:gd name="T26" fmla="*/ 46 w 40"/>
                <a:gd name="T27" fmla="*/ 192 h 427"/>
                <a:gd name="T28" fmla="*/ 70 w 40"/>
                <a:gd name="T29" fmla="*/ 192 h 427"/>
                <a:gd name="T30" fmla="*/ 70 w 40"/>
                <a:gd name="T31" fmla="*/ 184 h 42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"/>
                <a:gd name="T49" fmla="*/ 0 h 427"/>
                <a:gd name="T50" fmla="*/ 40 w 40"/>
                <a:gd name="T51" fmla="*/ 427 h 42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" h="427">
                  <a:moveTo>
                    <a:pt x="24" y="409"/>
                  </a:moveTo>
                  <a:lnTo>
                    <a:pt x="40" y="335"/>
                  </a:lnTo>
                  <a:lnTo>
                    <a:pt x="40" y="297"/>
                  </a:lnTo>
                  <a:lnTo>
                    <a:pt x="32" y="260"/>
                  </a:lnTo>
                  <a:lnTo>
                    <a:pt x="24" y="167"/>
                  </a:lnTo>
                  <a:lnTo>
                    <a:pt x="32" y="56"/>
                  </a:lnTo>
                  <a:lnTo>
                    <a:pt x="32" y="19"/>
                  </a:lnTo>
                  <a:lnTo>
                    <a:pt x="32" y="0"/>
                  </a:lnTo>
                  <a:lnTo>
                    <a:pt x="24" y="0"/>
                  </a:lnTo>
                  <a:lnTo>
                    <a:pt x="16" y="19"/>
                  </a:lnTo>
                  <a:lnTo>
                    <a:pt x="0" y="112"/>
                  </a:lnTo>
                  <a:lnTo>
                    <a:pt x="0" y="223"/>
                  </a:lnTo>
                  <a:lnTo>
                    <a:pt x="0" y="335"/>
                  </a:lnTo>
                  <a:lnTo>
                    <a:pt x="16" y="427"/>
                  </a:lnTo>
                  <a:lnTo>
                    <a:pt x="24" y="427"/>
                  </a:lnTo>
                  <a:lnTo>
                    <a:pt x="24" y="409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Freeform 47"/>
            <p:cNvSpPr>
              <a:spLocks/>
            </p:cNvSpPr>
            <p:nvPr/>
          </p:nvSpPr>
          <p:spPr bwMode="auto">
            <a:xfrm rot="-5400000">
              <a:off x="9920" y="14524"/>
              <a:ext cx="392" cy="124"/>
            </a:xfrm>
            <a:custGeom>
              <a:avLst/>
              <a:gdLst>
                <a:gd name="T0" fmla="*/ 0 w 231"/>
                <a:gd name="T1" fmla="*/ 74 h 186"/>
                <a:gd name="T2" fmla="*/ 137 w 231"/>
                <a:gd name="T3" fmla="*/ 41 h 186"/>
                <a:gd name="T4" fmla="*/ 322 w 231"/>
                <a:gd name="T5" fmla="*/ 9 h 186"/>
                <a:gd name="T6" fmla="*/ 504 w 231"/>
                <a:gd name="T7" fmla="*/ 0 h 186"/>
                <a:gd name="T8" fmla="*/ 574 w 231"/>
                <a:gd name="T9" fmla="*/ 0 h 186"/>
                <a:gd name="T10" fmla="*/ 641 w 231"/>
                <a:gd name="T11" fmla="*/ 17 h 186"/>
                <a:gd name="T12" fmla="*/ 665 w 231"/>
                <a:gd name="T13" fmla="*/ 33 h 186"/>
                <a:gd name="T14" fmla="*/ 641 w 231"/>
                <a:gd name="T15" fmla="*/ 49 h 186"/>
                <a:gd name="T16" fmla="*/ 619 w 231"/>
                <a:gd name="T17" fmla="*/ 58 h 186"/>
                <a:gd name="T18" fmla="*/ 596 w 231"/>
                <a:gd name="T19" fmla="*/ 49 h 186"/>
                <a:gd name="T20" fmla="*/ 462 w 231"/>
                <a:gd name="T21" fmla="*/ 33 h 186"/>
                <a:gd name="T22" fmla="*/ 299 w 231"/>
                <a:gd name="T23" fmla="*/ 41 h 186"/>
                <a:gd name="T24" fmla="*/ 137 w 231"/>
                <a:gd name="T25" fmla="*/ 58 h 186"/>
                <a:gd name="T26" fmla="*/ 24 w 231"/>
                <a:gd name="T27" fmla="*/ 83 h 186"/>
                <a:gd name="T28" fmla="*/ 0 w 231"/>
                <a:gd name="T29" fmla="*/ 83 h 186"/>
                <a:gd name="T30" fmla="*/ 0 w 231"/>
                <a:gd name="T31" fmla="*/ 74 h 18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1"/>
                <a:gd name="T49" fmla="*/ 0 h 186"/>
                <a:gd name="T50" fmla="*/ 231 w 231"/>
                <a:gd name="T51" fmla="*/ 186 h 18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1" h="186">
                  <a:moveTo>
                    <a:pt x="0" y="167"/>
                  </a:moveTo>
                  <a:lnTo>
                    <a:pt x="48" y="93"/>
                  </a:lnTo>
                  <a:lnTo>
                    <a:pt x="112" y="19"/>
                  </a:lnTo>
                  <a:lnTo>
                    <a:pt x="175" y="0"/>
                  </a:lnTo>
                  <a:lnTo>
                    <a:pt x="199" y="0"/>
                  </a:lnTo>
                  <a:lnTo>
                    <a:pt x="223" y="37"/>
                  </a:lnTo>
                  <a:lnTo>
                    <a:pt x="231" y="74"/>
                  </a:lnTo>
                  <a:lnTo>
                    <a:pt x="223" y="111"/>
                  </a:lnTo>
                  <a:lnTo>
                    <a:pt x="215" y="130"/>
                  </a:lnTo>
                  <a:lnTo>
                    <a:pt x="207" y="111"/>
                  </a:lnTo>
                  <a:lnTo>
                    <a:pt x="160" y="74"/>
                  </a:lnTo>
                  <a:lnTo>
                    <a:pt x="104" y="93"/>
                  </a:lnTo>
                  <a:lnTo>
                    <a:pt x="48" y="130"/>
                  </a:lnTo>
                  <a:lnTo>
                    <a:pt x="8" y="186"/>
                  </a:lnTo>
                  <a:lnTo>
                    <a:pt x="0" y="186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Freeform 48"/>
            <p:cNvSpPr>
              <a:spLocks/>
            </p:cNvSpPr>
            <p:nvPr/>
          </p:nvSpPr>
          <p:spPr bwMode="auto">
            <a:xfrm rot="-5400000">
              <a:off x="10316" y="14221"/>
              <a:ext cx="136" cy="286"/>
            </a:xfrm>
            <a:custGeom>
              <a:avLst/>
              <a:gdLst>
                <a:gd name="T0" fmla="*/ 24 w 80"/>
                <a:gd name="T1" fmla="*/ 0 h 427"/>
                <a:gd name="T2" fmla="*/ 70 w 80"/>
                <a:gd name="T3" fmla="*/ 0 h 427"/>
                <a:gd name="T4" fmla="*/ 161 w 80"/>
                <a:gd name="T5" fmla="*/ 25 h 427"/>
                <a:gd name="T6" fmla="*/ 207 w 80"/>
                <a:gd name="T7" fmla="*/ 50 h 427"/>
                <a:gd name="T8" fmla="*/ 231 w 80"/>
                <a:gd name="T9" fmla="*/ 92 h 427"/>
                <a:gd name="T10" fmla="*/ 207 w 80"/>
                <a:gd name="T11" fmla="*/ 133 h 427"/>
                <a:gd name="T12" fmla="*/ 116 w 80"/>
                <a:gd name="T13" fmla="*/ 183 h 427"/>
                <a:gd name="T14" fmla="*/ 70 w 80"/>
                <a:gd name="T15" fmla="*/ 192 h 427"/>
                <a:gd name="T16" fmla="*/ 46 w 80"/>
                <a:gd name="T17" fmla="*/ 192 h 427"/>
                <a:gd name="T18" fmla="*/ 46 w 80"/>
                <a:gd name="T19" fmla="*/ 183 h 427"/>
                <a:gd name="T20" fmla="*/ 70 w 80"/>
                <a:gd name="T21" fmla="*/ 166 h 427"/>
                <a:gd name="T22" fmla="*/ 92 w 80"/>
                <a:gd name="T23" fmla="*/ 133 h 427"/>
                <a:gd name="T24" fmla="*/ 92 w 80"/>
                <a:gd name="T25" fmla="*/ 108 h 427"/>
                <a:gd name="T26" fmla="*/ 46 w 80"/>
                <a:gd name="T27" fmla="*/ 66 h 427"/>
                <a:gd name="T28" fmla="*/ 0 w 80"/>
                <a:gd name="T29" fmla="*/ 33 h 427"/>
                <a:gd name="T30" fmla="*/ 24 w 80"/>
                <a:gd name="T31" fmla="*/ 0 h 42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0"/>
                <a:gd name="T49" fmla="*/ 0 h 427"/>
                <a:gd name="T50" fmla="*/ 80 w 80"/>
                <a:gd name="T51" fmla="*/ 427 h 42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0" h="427">
                  <a:moveTo>
                    <a:pt x="8" y="0"/>
                  </a:moveTo>
                  <a:lnTo>
                    <a:pt x="24" y="0"/>
                  </a:lnTo>
                  <a:lnTo>
                    <a:pt x="56" y="55"/>
                  </a:lnTo>
                  <a:lnTo>
                    <a:pt x="72" y="111"/>
                  </a:lnTo>
                  <a:lnTo>
                    <a:pt x="80" y="204"/>
                  </a:lnTo>
                  <a:lnTo>
                    <a:pt x="72" y="297"/>
                  </a:lnTo>
                  <a:lnTo>
                    <a:pt x="40" y="408"/>
                  </a:lnTo>
                  <a:lnTo>
                    <a:pt x="24" y="427"/>
                  </a:lnTo>
                  <a:lnTo>
                    <a:pt x="16" y="427"/>
                  </a:lnTo>
                  <a:lnTo>
                    <a:pt x="16" y="408"/>
                  </a:lnTo>
                  <a:lnTo>
                    <a:pt x="24" y="371"/>
                  </a:lnTo>
                  <a:lnTo>
                    <a:pt x="32" y="297"/>
                  </a:lnTo>
                  <a:lnTo>
                    <a:pt x="32" y="241"/>
                  </a:lnTo>
                  <a:lnTo>
                    <a:pt x="16" y="148"/>
                  </a:lnTo>
                  <a:lnTo>
                    <a:pt x="0" y="7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5" name="Freeform 49"/>
            <p:cNvSpPr>
              <a:spLocks/>
            </p:cNvSpPr>
            <p:nvPr/>
          </p:nvSpPr>
          <p:spPr bwMode="auto">
            <a:xfrm rot="-5400000">
              <a:off x="-4635" y="8097"/>
              <a:ext cx="13133" cy="510"/>
            </a:xfrm>
            <a:custGeom>
              <a:avLst/>
              <a:gdLst>
                <a:gd name="T0" fmla="*/ 438 w 7736"/>
                <a:gd name="T1" fmla="*/ 58 h 762"/>
                <a:gd name="T2" fmla="*/ 161 w 7736"/>
                <a:gd name="T3" fmla="*/ 133 h 762"/>
                <a:gd name="T4" fmla="*/ 138 w 7736"/>
                <a:gd name="T5" fmla="*/ 233 h 762"/>
                <a:gd name="T6" fmla="*/ 300 w 7736"/>
                <a:gd name="T7" fmla="*/ 291 h 762"/>
                <a:gd name="T8" fmla="*/ 508 w 7736"/>
                <a:gd name="T9" fmla="*/ 300 h 762"/>
                <a:gd name="T10" fmla="*/ 669 w 7736"/>
                <a:gd name="T11" fmla="*/ 258 h 762"/>
                <a:gd name="T12" fmla="*/ 645 w 7736"/>
                <a:gd name="T13" fmla="*/ 167 h 762"/>
                <a:gd name="T14" fmla="*/ 438 w 7736"/>
                <a:gd name="T15" fmla="*/ 150 h 762"/>
                <a:gd name="T16" fmla="*/ 392 w 7736"/>
                <a:gd name="T17" fmla="*/ 183 h 762"/>
                <a:gd name="T18" fmla="*/ 484 w 7736"/>
                <a:gd name="T19" fmla="*/ 216 h 762"/>
                <a:gd name="T20" fmla="*/ 553 w 7736"/>
                <a:gd name="T21" fmla="*/ 191 h 762"/>
                <a:gd name="T22" fmla="*/ 530 w 7736"/>
                <a:gd name="T23" fmla="*/ 242 h 762"/>
                <a:gd name="T24" fmla="*/ 392 w 7736"/>
                <a:gd name="T25" fmla="*/ 250 h 762"/>
                <a:gd name="T26" fmla="*/ 300 w 7736"/>
                <a:gd name="T27" fmla="*/ 216 h 762"/>
                <a:gd name="T28" fmla="*/ 300 w 7736"/>
                <a:gd name="T29" fmla="*/ 150 h 762"/>
                <a:gd name="T30" fmla="*/ 438 w 7736"/>
                <a:gd name="T31" fmla="*/ 108 h 762"/>
                <a:gd name="T32" fmla="*/ 645 w 7736"/>
                <a:gd name="T33" fmla="*/ 116 h 762"/>
                <a:gd name="T34" fmla="*/ 781 w 7736"/>
                <a:gd name="T35" fmla="*/ 175 h 762"/>
                <a:gd name="T36" fmla="*/ 781 w 7736"/>
                <a:gd name="T37" fmla="*/ 266 h 762"/>
                <a:gd name="T38" fmla="*/ 599 w 7736"/>
                <a:gd name="T39" fmla="*/ 333 h 762"/>
                <a:gd name="T40" fmla="*/ 277 w 7736"/>
                <a:gd name="T41" fmla="*/ 333 h 762"/>
                <a:gd name="T42" fmla="*/ 24 w 7736"/>
                <a:gd name="T43" fmla="*/ 233 h 762"/>
                <a:gd name="T44" fmla="*/ 46 w 7736"/>
                <a:gd name="T45" fmla="*/ 108 h 762"/>
                <a:gd name="T46" fmla="*/ 392 w 7736"/>
                <a:gd name="T47" fmla="*/ 17 h 762"/>
                <a:gd name="T48" fmla="*/ 715 w 7736"/>
                <a:gd name="T49" fmla="*/ 0 h 762"/>
                <a:gd name="T50" fmla="*/ 21766 w 7736"/>
                <a:gd name="T51" fmla="*/ 9 h 762"/>
                <a:gd name="T52" fmla="*/ 22134 w 7736"/>
                <a:gd name="T53" fmla="*/ 58 h 762"/>
                <a:gd name="T54" fmla="*/ 22295 w 7736"/>
                <a:gd name="T55" fmla="*/ 175 h 762"/>
                <a:gd name="T56" fmla="*/ 22180 w 7736"/>
                <a:gd name="T57" fmla="*/ 291 h 762"/>
                <a:gd name="T58" fmla="*/ 21833 w 7736"/>
                <a:gd name="T59" fmla="*/ 341 h 762"/>
                <a:gd name="T60" fmla="*/ 21604 w 7736"/>
                <a:gd name="T61" fmla="*/ 308 h 762"/>
                <a:gd name="T62" fmla="*/ 21491 w 7736"/>
                <a:gd name="T63" fmla="*/ 216 h 762"/>
                <a:gd name="T64" fmla="*/ 21584 w 7736"/>
                <a:gd name="T65" fmla="*/ 141 h 762"/>
                <a:gd name="T66" fmla="*/ 21766 w 7736"/>
                <a:gd name="T67" fmla="*/ 108 h 762"/>
                <a:gd name="T68" fmla="*/ 21949 w 7736"/>
                <a:gd name="T69" fmla="*/ 125 h 762"/>
                <a:gd name="T70" fmla="*/ 22018 w 7736"/>
                <a:gd name="T71" fmla="*/ 183 h 762"/>
                <a:gd name="T72" fmla="*/ 21973 w 7736"/>
                <a:gd name="T73" fmla="*/ 242 h 762"/>
                <a:gd name="T74" fmla="*/ 21857 w 7736"/>
                <a:gd name="T75" fmla="*/ 258 h 762"/>
                <a:gd name="T76" fmla="*/ 21718 w 7736"/>
                <a:gd name="T77" fmla="*/ 208 h 762"/>
                <a:gd name="T78" fmla="*/ 21788 w 7736"/>
                <a:gd name="T79" fmla="*/ 200 h 762"/>
                <a:gd name="T80" fmla="*/ 21903 w 7736"/>
                <a:gd name="T81" fmla="*/ 200 h 762"/>
                <a:gd name="T82" fmla="*/ 21903 w 7736"/>
                <a:gd name="T83" fmla="*/ 167 h 762"/>
                <a:gd name="T84" fmla="*/ 21766 w 7736"/>
                <a:gd name="T85" fmla="*/ 141 h 762"/>
                <a:gd name="T86" fmla="*/ 21604 w 7736"/>
                <a:gd name="T87" fmla="*/ 216 h 762"/>
                <a:gd name="T88" fmla="*/ 21696 w 7736"/>
                <a:gd name="T89" fmla="*/ 283 h 762"/>
                <a:gd name="T90" fmla="*/ 21903 w 7736"/>
                <a:gd name="T91" fmla="*/ 300 h 762"/>
                <a:gd name="T92" fmla="*/ 22088 w 7736"/>
                <a:gd name="T93" fmla="*/ 266 h 762"/>
                <a:gd name="T94" fmla="*/ 22180 w 7736"/>
                <a:gd name="T95" fmla="*/ 183 h 762"/>
                <a:gd name="T96" fmla="*/ 22042 w 7736"/>
                <a:gd name="T97" fmla="*/ 83 h 762"/>
                <a:gd name="T98" fmla="*/ 21604 w 7736"/>
                <a:gd name="T99" fmla="*/ 50 h 76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736"/>
                <a:gd name="T151" fmla="*/ 0 h 762"/>
                <a:gd name="T152" fmla="*/ 7736 w 7736"/>
                <a:gd name="T153" fmla="*/ 762 h 76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736" h="762">
                  <a:moveTo>
                    <a:pt x="240" y="112"/>
                  </a:moveTo>
                  <a:lnTo>
                    <a:pt x="152" y="130"/>
                  </a:lnTo>
                  <a:lnTo>
                    <a:pt x="96" y="186"/>
                  </a:lnTo>
                  <a:lnTo>
                    <a:pt x="56" y="298"/>
                  </a:lnTo>
                  <a:lnTo>
                    <a:pt x="40" y="409"/>
                  </a:lnTo>
                  <a:lnTo>
                    <a:pt x="48" y="520"/>
                  </a:lnTo>
                  <a:lnTo>
                    <a:pt x="72" y="595"/>
                  </a:lnTo>
                  <a:lnTo>
                    <a:pt x="104" y="650"/>
                  </a:lnTo>
                  <a:lnTo>
                    <a:pt x="144" y="669"/>
                  </a:lnTo>
                  <a:lnTo>
                    <a:pt x="176" y="669"/>
                  </a:lnTo>
                  <a:lnTo>
                    <a:pt x="208" y="632"/>
                  </a:lnTo>
                  <a:lnTo>
                    <a:pt x="232" y="576"/>
                  </a:lnTo>
                  <a:lnTo>
                    <a:pt x="240" y="483"/>
                  </a:lnTo>
                  <a:lnTo>
                    <a:pt x="224" y="372"/>
                  </a:lnTo>
                  <a:lnTo>
                    <a:pt x="192" y="316"/>
                  </a:lnTo>
                  <a:lnTo>
                    <a:pt x="152" y="335"/>
                  </a:lnTo>
                  <a:lnTo>
                    <a:pt x="144" y="372"/>
                  </a:lnTo>
                  <a:lnTo>
                    <a:pt x="136" y="409"/>
                  </a:lnTo>
                  <a:lnTo>
                    <a:pt x="144" y="446"/>
                  </a:lnTo>
                  <a:lnTo>
                    <a:pt x="168" y="483"/>
                  </a:lnTo>
                  <a:lnTo>
                    <a:pt x="184" y="446"/>
                  </a:lnTo>
                  <a:lnTo>
                    <a:pt x="192" y="428"/>
                  </a:lnTo>
                  <a:lnTo>
                    <a:pt x="200" y="465"/>
                  </a:lnTo>
                  <a:lnTo>
                    <a:pt x="184" y="539"/>
                  </a:lnTo>
                  <a:lnTo>
                    <a:pt x="152" y="576"/>
                  </a:lnTo>
                  <a:lnTo>
                    <a:pt x="136" y="558"/>
                  </a:lnTo>
                  <a:lnTo>
                    <a:pt x="112" y="539"/>
                  </a:lnTo>
                  <a:lnTo>
                    <a:pt x="104" y="483"/>
                  </a:lnTo>
                  <a:lnTo>
                    <a:pt x="96" y="409"/>
                  </a:lnTo>
                  <a:lnTo>
                    <a:pt x="104" y="335"/>
                  </a:lnTo>
                  <a:lnTo>
                    <a:pt x="128" y="279"/>
                  </a:lnTo>
                  <a:lnTo>
                    <a:pt x="152" y="242"/>
                  </a:lnTo>
                  <a:lnTo>
                    <a:pt x="192" y="242"/>
                  </a:lnTo>
                  <a:lnTo>
                    <a:pt x="224" y="260"/>
                  </a:lnTo>
                  <a:lnTo>
                    <a:pt x="255" y="316"/>
                  </a:lnTo>
                  <a:lnTo>
                    <a:pt x="271" y="390"/>
                  </a:lnTo>
                  <a:lnTo>
                    <a:pt x="279" y="483"/>
                  </a:lnTo>
                  <a:lnTo>
                    <a:pt x="271" y="595"/>
                  </a:lnTo>
                  <a:lnTo>
                    <a:pt x="240" y="688"/>
                  </a:lnTo>
                  <a:lnTo>
                    <a:pt x="208" y="743"/>
                  </a:lnTo>
                  <a:lnTo>
                    <a:pt x="168" y="762"/>
                  </a:lnTo>
                  <a:lnTo>
                    <a:pt x="96" y="743"/>
                  </a:lnTo>
                  <a:lnTo>
                    <a:pt x="40" y="650"/>
                  </a:lnTo>
                  <a:lnTo>
                    <a:pt x="8" y="520"/>
                  </a:lnTo>
                  <a:lnTo>
                    <a:pt x="0" y="390"/>
                  </a:lnTo>
                  <a:lnTo>
                    <a:pt x="16" y="242"/>
                  </a:lnTo>
                  <a:lnTo>
                    <a:pt x="64" y="130"/>
                  </a:lnTo>
                  <a:lnTo>
                    <a:pt x="136" y="38"/>
                  </a:lnTo>
                  <a:lnTo>
                    <a:pt x="192" y="19"/>
                  </a:lnTo>
                  <a:lnTo>
                    <a:pt x="248" y="0"/>
                  </a:lnTo>
                  <a:lnTo>
                    <a:pt x="7496" y="0"/>
                  </a:lnTo>
                  <a:lnTo>
                    <a:pt x="7552" y="19"/>
                  </a:lnTo>
                  <a:lnTo>
                    <a:pt x="7600" y="38"/>
                  </a:lnTo>
                  <a:lnTo>
                    <a:pt x="7680" y="130"/>
                  </a:lnTo>
                  <a:lnTo>
                    <a:pt x="7720" y="242"/>
                  </a:lnTo>
                  <a:lnTo>
                    <a:pt x="7736" y="390"/>
                  </a:lnTo>
                  <a:lnTo>
                    <a:pt x="7728" y="520"/>
                  </a:lnTo>
                  <a:lnTo>
                    <a:pt x="7696" y="650"/>
                  </a:lnTo>
                  <a:lnTo>
                    <a:pt x="7648" y="743"/>
                  </a:lnTo>
                  <a:lnTo>
                    <a:pt x="7576" y="762"/>
                  </a:lnTo>
                  <a:lnTo>
                    <a:pt x="7536" y="743"/>
                  </a:lnTo>
                  <a:lnTo>
                    <a:pt x="7496" y="688"/>
                  </a:lnTo>
                  <a:lnTo>
                    <a:pt x="7473" y="595"/>
                  </a:lnTo>
                  <a:lnTo>
                    <a:pt x="7457" y="483"/>
                  </a:lnTo>
                  <a:lnTo>
                    <a:pt x="7465" y="390"/>
                  </a:lnTo>
                  <a:lnTo>
                    <a:pt x="7489" y="316"/>
                  </a:lnTo>
                  <a:lnTo>
                    <a:pt x="7520" y="260"/>
                  </a:lnTo>
                  <a:lnTo>
                    <a:pt x="7552" y="242"/>
                  </a:lnTo>
                  <a:lnTo>
                    <a:pt x="7584" y="242"/>
                  </a:lnTo>
                  <a:lnTo>
                    <a:pt x="7616" y="279"/>
                  </a:lnTo>
                  <a:lnTo>
                    <a:pt x="7632" y="335"/>
                  </a:lnTo>
                  <a:lnTo>
                    <a:pt x="7640" y="409"/>
                  </a:lnTo>
                  <a:lnTo>
                    <a:pt x="7640" y="483"/>
                  </a:lnTo>
                  <a:lnTo>
                    <a:pt x="7624" y="539"/>
                  </a:lnTo>
                  <a:lnTo>
                    <a:pt x="7608" y="558"/>
                  </a:lnTo>
                  <a:lnTo>
                    <a:pt x="7584" y="576"/>
                  </a:lnTo>
                  <a:lnTo>
                    <a:pt x="7560" y="539"/>
                  </a:lnTo>
                  <a:lnTo>
                    <a:pt x="7536" y="465"/>
                  </a:lnTo>
                  <a:lnTo>
                    <a:pt x="7552" y="428"/>
                  </a:lnTo>
                  <a:lnTo>
                    <a:pt x="7560" y="446"/>
                  </a:lnTo>
                  <a:lnTo>
                    <a:pt x="7576" y="483"/>
                  </a:lnTo>
                  <a:lnTo>
                    <a:pt x="7600" y="446"/>
                  </a:lnTo>
                  <a:lnTo>
                    <a:pt x="7600" y="409"/>
                  </a:lnTo>
                  <a:lnTo>
                    <a:pt x="7600" y="372"/>
                  </a:lnTo>
                  <a:lnTo>
                    <a:pt x="7584" y="335"/>
                  </a:lnTo>
                  <a:lnTo>
                    <a:pt x="7552" y="316"/>
                  </a:lnTo>
                  <a:lnTo>
                    <a:pt x="7512" y="372"/>
                  </a:lnTo>
                  <a:lnTo>
                    <a:pt x="7496" y="483"/>
                  </a:lnTo>
                  <a:lnTo>
                    <a:pt x="7504" y="576"/>
                  </a:lnTo>
                  <a:lnTo>
                    <a:pt x="7528" y="632"/>
                  </a:lnTo>
                  <a:lnTo>
                    <a:pt x="7560" y="669"/>
                  </a:lnTo>
                  <a:lnTo>
                    <a:pt x="7600" y="669"/>
                  </a:lnTo>
                  <a:lnTo>
                    <a:pt x="7632" y="650"/>
                  </a:lnTo>
                  <a:lnTo>
                    <a:pt x="7664" y="595"/>
                  </a:lnTo>
                  <a:lnTo>
                    <a:pt x="7688" y="520"/>
                  </a:lnTo>
                  <a:lnTo>
                    <a:pt x="7696" y="409"/>
                  </a:lnTo>
                  <a:lnTo>
                    <a:pt x="7688" y="298"/>
                  </a:lnTo>
                  <a:lnTo>
                    <a:pt x="7648" y="186"/>
                  </a:lnTo>
                  <a:lnTo>
                    <a:pt x="7584" y="130"/>
                  </a:lnTo>
                  <a:lnTo>
                    <a:pt x="7496" y="112"/>
                  </a:lnTo>
                  <a:lnTo>
                    <a:pt x="240" y="112"/>
                  </a:lnTo>
                  <a:close/>
                </a:path>
              </a:pathLst>
            </a:custGeom>
            <a:solidFill>
              <a:srgbClr val="B0987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6" name="Freeform 50"/>
            <p:cNvSpPr>
              <a:spLocks/>
            </p:cNvSpPr>
            <p:nvPr/>
          </p:nvSpPr>
          <p:spPr bwMode="auto">
            <a:xfrm rot="-5400000">
              <a:off x="5936" y="-2525"/>
              <a:ext cx="556" cy="7903"/>
            </a:xfrm>
            <a:custGeom>
              <a:avLst/>
              <a:gdLst>
                <a:gd name="T0" fmla="*/ 945 w 327"/>
                <a:gd name="T1" fmla="*/ 5104 h 11793"/>
                <a:gd name="T2" fmla="*/ 806 w 327"/>
                <a:gd name="T3" fmla="*/ 5230 h 11793"/>
                <a:gd name="T4" fmla="*/ 486 w 327"/>
                <a:gd name="T5" fmla="*/ 5296 h 11793"/>
                <a:gd name="T6" fmla="*/ 139 w 327"/>
                <a:gd name="T7" fmla="*/ 5255 h 11793"/>
                <a:gd name="T8" fmla="*/ 0 w 327"/>
                <a:gd name="T9" fmla="*/ 5129 h 11793"/>
                <a:gd name="T10" fmla="*/ 116 w 327"/>
                <a:gd name="T11" fmla="*/ 5046 h 11793"/>
                <a:gd name="T12" fmla="*/ 347 w 327"/>
                <a:gd name="T13" fmla="*/ 5004 h 11793"/>
                <a:gd name="T14" fmla="*/ 575 w 327"/>
                <a:gd name="T15" fmla="*/ 5037 h 11793"/>
                <a:gd name="T16" fmla="*/ 668 w 327"/>
                <a:gd name="T17" fmla="*/ 5104 h 11793"/>
                <a:gd name="T18" fmla="*/ 622 w 327"/>
                <a:gd name="T19" fmla="*/ 5171 h 11793"/>
                <a:gd name="T20" fmla="*/ 439 w 327"/>
                <a:gd name="T21" fmla="*/ 5196 h 11793"/>
                <a:gd name="T22" fmla="*/ 301 w 327"/>
                <a:gd name="T23" fmla="*/ 5180 h 11793"/>
                <a:gd name="T24" fmla="*/ 255 w 327"/>
                <a:gd name="T25" fmla="*/ 5137 h 11793"/>
                <a:gd name="T26" fmla="*/ 371 w 327"/>
                <a:gd name="T27" fmla="*/ 5088 h 11793"/>
                <a:gd name="T28" fmla="*/ 393 w 327"/>
                <a:gd name="T29" fmla="*/ 5113 h 11793"/>
                <a:gd name="T30" fmla="*/ 393 w 327"/>
                <a:gd name="T31" fmla="*/ 5154 h 11793"/>
                <a:gd name="T32" fmla="*/ 508 w 327"/>
                <a:gd name="T33" fmla="*/ 5154 h 11793"/>
                <a:gd name="T34" fmla="*/ 553 w 327"/>
                <a:gd name="T35" fmla="*/ 5104 h 11793"/>
                <a:gd name="T36" fmla="*/ 371 w 327"/>
                <a:gd name="T37" fmla="*/ 5046 h 11793"/>
                <a:gd name="T38" fmla="*/ 162 w 327"/>
                <a:gd name="T39" fmla="*/ 5079 h 11793"/>
                <a:gd name="T40" fmla="*/ 116 w 327"/>
                <a:gd name="T41" fmla="*/ 5154 h 11793"/>
                <a:gd name="T42" fmla="*/ 207 w 327"/>
                <a:gd name="T43" fmla="*/ 5221 h 11793"/>
                <a:gd name="T44" fmla="*/ 439 w 327"/>
                <a:gd name="T45" fmla="*/ 5255 h 11793"/>
                <a:gd name="T46" fmla="*/ 714 w 327"/>
                <a:gd name="T47" fmla="*/ 5204 h 11793"/>
                <a:gd name="T48" fmla="*/ 830 w 327"/>
                <a:gd name="T49" fmla="*/ 5046 h 11793"/>
                <a:gd name="T50" fmla="*/ 806 w 327"/>
                <a:gd name="T51" fmla="*/ 159 h 11793"/>
                <a:gd name="T52" fmla="*/ 599 w 327"/>
                <a:gd name="T53" fmla="*/ 58 h 11793"/>
                <a:gd name="T54" fmla="*/ 323 w 327"/>
                <a:gd name="T55" fmla="*/ 50 h 11793"/>
                <a:gd name="T56" fmla="*/ 139 w 327"/>
                <a:gd name="T57" fmla="*/ 109 h 11793"/>
                <a:gd name="T58" fmla="*/ 116 w 327"/>
                <a:gd name="T59" fmla="*/ 184 h 11793"/>
                <a:gd name="T60" fmla="*/ 255 w 327"/>
                <a:gd name="T61" fmla="*/ 242 h 11793"/>
                <a:gd name="T62" fmla="*/ 486 w 327"/>
                <a:gd name="T63" fmla="*/ 233 h 11793"/>
                <a:gd name="T64" fmla="*/ 553 w 327"/>
                <a:gd name="T65" fmla="*/ 159 h 11793"/>
                <a:gd name="T66" fmla="*/ 439 w 327"/>
                <a:gd name="T67" fmla="*/ 142 h 11793"/>
                <a:gd name="T68" fmla="*/ 347 w 327"/>
                <a:gd name="T69" fmla="*/ 175 h 11793"/>
                <a:gd name="T70" fmla="*/ 439 w 327"/>
                <a:gd name="T71" fmla="*/ 200 h 11793"/>
                <a:gd name="T72" fmla="*/ 277 w 327"/>
                <a:gd name="T73" fmla="*/ 192 h 11793"/>
                <a:gd name="T74" fmla="*/ 255 w 327"/>
                <a:gd name="T75" fmla="*/ 142 h 11793"/>
                <a:gd name="T76" fmla="*/ 347 w 327"/>
                <a:gd name="T77" fmla="*/ 109 h 11793"/>
                <a:gd name="T78" fmla="*/ 553 w 327"/>
                <a:gd name="T79" fmla="*/ 109 h 11793"/>
                <a:gd name="T80" fmla="*/ 668 w 327"/>
                <a:gd name="T81" fmla="*/ 159 h 11793"/>
                <a:gd name="T82" fmla="*/ 622 w 327"/>
                <a:gd name="T83" fmla="*/ 233 h 11793"/>
                <a:gd name="T84" fmla="*/ 486 w 327"/>
                <a:gd name="T85" fmla="*/ 284 h 11793"/>
                <a:gd name="T86" fmla="*/ 231 w 327"/>
                <a:gd name="T87" fmla="*/ 284 h 11793"/>
                <a:gd name="T88" fmla="*/ 24 w 327"/>
                <a:gd name="T89" fmla="*/ 217 h 11793"/>
                <a:gd name="T90" fmla="*/ 46 w 327"/>
                <a:gd name="T91" fmla="*/ 100 h 11793"/>
                <a:gd name="T92" fmla="*/ 301 w 327"/>
                <a:gd name="T93" fmla="*/ 9 h 11793"/>
                <a:gd name="T94" fmla="*/ 644 w 327"/>
                <a:gd name="T95" fmla="*/ 17 h 11793"/>
                <a:gd name="T96" fmla="*/ 899 w 327"/>
                <a:gd name="T97" fmla="*/ 142 h 11793"/>
                <a:gd name="T98" fmla="*/ 945 w 327"/>
                <a:gd name="T99" fmla="*/ 259 h 1179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27"/>
                <a:gd name="T151" fmla="*/ 0 h 11793"/>
                <a:gd name="T152" fmla="*/ 327 w 327"/>
                <a:gd name="T153" fmla="*/ 11793 h 1179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27" h="11793">
                  <a:moveTo>
                    <a:pt x="327" y="11236"/>
                  </a:moveTo>
                  <a:lnTo>
                    <a:pt x="327" y="11366"/>
                  </a:lnTo>
                  <a:lnTo>
                    <a:pt x="311" y="11477"/>
                  </a:lnTo>
                  <a:lnTo>
                    <a:pt x="279" y="11645"/>
                  </a:lnTo>
                  <a:lnTo>
                    <a:pt x="223" y="11756"/>
                  </a:lnTo>
                  <a:lnTo>
                    <a:pt x="168" y="11793"/>
                  </a:lnTo>
                  <a:lnTo>
                    <a:pt x="104" y="11775"/>
                  </a:lnTo>
                  <a:lnTo>
                    <a:pt x="48" y="11700"/>
                  </a:lnTo>
                  <a:lnTo>
                    <a:pt x="16" y="11589"/>
                  </a:lnTo>
                  <a:lnTo>
                    <a:pt x="0" y="11422"/>
                  </a:lnTo>
                  <a:lnTo>
                    <a:pt x="8" y="11329"/>
                  </a:lnTo>
                  <a:lnTo>
                    <a:pt x="40" y="11236"/>
                  </a:lnTo>
                  <a:lnTo>
                    <a:pt x="80" y="11162"/>
                  </a:lnTo>
                  <a:lnTo>
                    <a:pt x="120" y="11143"/>
                  </a:lnTo>
                  <a:lnTo>
                    <a:pt x="168" y="11162"/>
                  </a:lnTo>
                  <a:lnTo>
                    <a:pt x="199" y="11217"/>
                  </a:lnTo>
                  <a:lnTo>
                    <a:pt x="215" y="11292"/>
                  </a:lnTo>
                  <a:lnTo>
                    <a:pt x="231" y="11366"/>
                  </a:lnTo>
                  <a:lnTo>
                    <a:pt x="231" y="11440"/>
                  </a:lnTo>
                  <a:lnTo>
                    <a:pt x="215" y="11515"/>
                  </a:lnTo>
                  <a:lnTo>
                    <a:pt x="191" y="11552"/>
                  </a:lnTo>
                  <a:lnTo>
                    <a:pt x="152" y="11570"/>
                  </a:lnTo>
                  <a:lnTo>
                    <a:pt x="120" y="11570"/>
                  </a:lnTo>
                  <a:lnTo>
                    <a:pt x="104" y="11533"/>
                  </a:lnTo>
                  <a:lnTo>
                    <a:pt x="88" y="11496"/>
                  </a:lnTo>
                  <a:lnTo>
                    <a:pt x="88" y="11440"/>
                  </a:lnTo>
                  <a:lnTo>
                    <a:pt x="96" y="11385"/>
                  </a:lnTo>
                  <a:lnTo>
                    <a:pt x="128" y="11329"/>
                  </a:lnTo>
                  <a:lnTo>
                    <a:pt x="152" y="11366"/>
                  </a:lnTo>
                  <a:lnTo>
                    <a:pt x="136" y="11385"/>
                  </a:lnTo>
                  <a:lnTo>
                    <a:pt x="120" y="11422"/>
                  </a:lnTo>
                  <a:lnTo>
                    <a:pt x="136" y="11477"/>
                  </a:lnTo>
                  <a:lnTo>
                    <a:pt x="152" y="11477"/>
                  </a:lnTo>
                  <a:lnTo>
                    <a:pt x="176" y="11477"/>
                  </a:lnTo>
                  <a:lnTo>
                    <a:pt x="191" y="11440"/>
                  </a:lnTo>
                  <a:lnTo>
                    <a:pt x="191" y="11366"/>
                  </a:lnTo>
                  <a:lnTo>
                    <a:pt x="168" y="11273"/>
                  </a:lnTo>
                  <a:lnTo>
                    <a:pt x="128" y="11236"/>
                  </a:lnTo>
                  <a:lnTo>
                    <a:pt x="88" y="11255"/>
                  </a:lnTo>
                  <a:lnTo>
                    <a:pt x="56" y="11310"/>
                  </a:lnTo>
                  <a:lnTo>
                    <a:pt x="40" y="11385"/>
                  </a:lnTo>
                  <a:lnTo>
                    <a:pt x="40" y="11477"/>
                  </a:lnTo>
                  <a:lnTo>
                    <a:pt x="48" y="11552"/>
                  </a:lnTo>
                  <a:lnTo>
                    <a:pt x="72" y="11626"/>
                  </a:lnTo>
                  <a:lnTo>
                    <a:pt x="112" y="11682"/>
                  </a:lnTo>
                  <a:lnTo>
                    <a:pt x="152" y="11700"/>
                  </a:lnTo>
                  <a:lnTo>
                    <a:pt x="207" y="11682"/>
                  </a:lnTo>
                  <a:lnTo>
                    <a:pt x="247" y="11589"/>
                  </a:lnTo>
                  <a:lnTo>
                    <a:pt x="279" y="11440"/>
                  </a:lnTo>
                  <a:lnTo>
                    <a:pt x="287" y="11236"/>
                  </a:lnTo>
                  <a:lnTo>
                    <a:pt x="287" y="557"/>
                  </a:lnTo>
                  <a:lnTo>
                    <a:pt x="279" y="353"/>
                  </a:lnTo>
                  <a:lnTo>
                    <a:pt x="247" y="223"/>
                  </a:lnTo>
                  <a:lnTo>
                    <a:pt x="207" y="130"/>
                  </a:lnTo>
                  <a:lnTo>
                    <a:pt x="152" y="93"/>
                  </a:lnTo>
                  <a:lnTo>
                    <a:pt x="112" y="112"/>
                  </a:lnTo>
                  <a:lnTo>
                    <a:pt x="72" y="167"/>
                  </a:lnTo>
                  <a:lnTo>
                    <a:pt x="48" y="242"/>
                  </a:lnTo>
                  <a:lnTo>
                    <a:pt x="40" y="335"/>
                  </a:lnTo>
                  <a:lnTo>
                    <a:pt x="40" y="409"/>
                  </a:lnTo>
                  <a:lnTo>
                    <a:pt x="56" y="483"/>
                  </a:lnTo>
                  <a:lnTo>
                    <a:pt x="88" y="539"/>
                  </a:lnTo>
                  <a:lnTo>
                    <a:pt x="128" y="557"/>
                  </a:lnTo>
                  <a:lnTo>
                    <a:pt x="168" y="520"/>
                  </a:lnTo>
                  <a:lnTo>
                    <a:pt x="191" y="446"/>
                  </a:lnTo>
                  <a:lnTo>
                    <a:pt x="191" y="353"/>
                  </a:lnTo>
                  <a:lnTo>
                    <a:pt x="176" y="335"/>
                  </a:lnTo>
                  <a:lnTo>
                    <a:pt x="152" y="316"/>
                  </a:lnTo>
                  <a:lnTo>
                    <a:pt x="136" y="335"/>
                  </a:lnTo>
                  <a:lnTo>
                    <a:pt x="120" y="390"/>
                  </a:lnTo>
                  <a:lnTo>
                    <a:pt x="136" y="427"/>
                  </a:lnTo>
                  <a:lnTo>
                    <a:pt x="152" y="446"/>
                  </a:lnTo>
                  <a:lnTo>
                    <a:pt x="128" y="465"/>
                  </a:lnTo>
                  <a:lnTo>
                    <a:pt x="96" y="427"/>
                  </a:lnTo>
                  <a:lnTo>
                    <a:pt x="88" y="353"/>
                  </a:lnTo>
                  <a:lnTo>
                    <a:pt x="88" y="316"/>
                  </a:lnTo>
                  <a:lnTo>
                    <a:pt x="104" y="279"/>
                  </a:lnTo>
                  <a:lnTo>
                    <a:pt x="120" y="242"/>
                  </a:lnTo>
                  <a:lnTo>
                    <a:pt x="152" y="223"/>
                  </a:lnTo>
                  <a:lnTo>
                    <a:pt x="191" y="242"/>
                  </a:lnTo>
                  <a:lnTo>
                    <a:pt x="215" y="297"/>
                  </a:lnTo>
                  <a:lnTo>
                    <a:pt x="231" y="353"/>
                  </a:lnTo>
                  <a:lnTo>
                    <a:pt x="231" y="446"/>
                  </a:lnTo>
                  <a:lnTo>
                    <a:pt x="215" y="520"/>
                  </a:lnTo>
                  <a:lnTo>
                    <a:pt x="199" y="595"/>
                  </a:lnTo>
                  <a:lnTo>
                    <a:pt x="168" y="632"/>
                  </a:lnTo>
                  <a:lnTo>
                    <a:pt x="120" y="650"/>
                  </a:lnTo>
                  <a:lnTo>
                    <a:pt x="80" y="632"/>
                  </a:lnTo>
                  <a:lnTo>
                    <a:pt x="40" y="576"/>
                  </a:lnTo>
                  <a:lnTo>
                    <a:pt x="8" y="483"/>
                  </a:lnTo>
                  <a:lnTo>
                    <a:pt x="0" y="390"/>
                  </a:lnTo>
                  <a:lnTo>
                    <a:pt x="16" y="223"/>
                  </a:lnTo>
                  <a:lnTo>
                    <a:pt x="48" y="93"/>
                  </a:lnTo>
                  <a:lnTo>
                    <a:pt x="104" y="19"/>
                  </a:lnTo>
                  <a:lnTo>
                    <a:pt x="168" y="0"/>
                  </a:lnTo>
                  <a:lnTo>
                    <a:pt x="223" y="37"/>
                  </a:lnTo>
                  <a:lnTo>
                    <a:pt x="279" y="149"/>
                  </a:lnTo>
                  <a:lnTo>
                    <a:pt x="311" y="316"/>
                  </a:lnTo>
                  <a:lnTo>
                    <a:pt x="327" y="446"/>
                  </a:lnTo>
                  <a:lnTo>
                    <a:pt x="327" y="576"/>
                  </a:lnTo>
                  <a:lnTo>
                    <a:pt x="327" y="11236"/>
                  </a:lnTo>
                  <a:close/>
                </a:path>
              </a:pathLst>
            </a:custGeom>
            <a:solidFill>
              <a:srgbClr val="B0987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Freeform 51"/>
            <p:cNvSpPr>
              <a:spLocks/>
            </p:cNvSpPr>
            <p:nvPr/>
          </p:nvSpPr>
          <p:spPr bwMode="auto">
            <a:xfrm rot="-5400000">
              <a:off x="3929" y="8097"/>
              <a:ext cx="13133" cy="510"/>
            </a:xfrm>
            <a:custGeom>
              <a:avLst/>
              <a:gdLst>
                <a:gd name="T0" fmla="*/ 438 w 7736"/>
                <a:gd name="T1" fmla="*/ 292 h 761"/>
                <a:gd name="T2" fmla="*/ 161 w 7736"/>
                <a:gd name="T3" fmla="*/ 216 h 761"/>
                <a:gd name="T4" fmla="*/ 138 w 7736"/>
                <a:gd name="T5" fmla="*/ 117 h 761"/>
                <a:gd name="T6" fmla="*/ 300 w 7736"/>
                <a:gd name="T7" fmla="*/ 50 h 761"/>
                <a:gd name="T8" fmla="*/ 508 w 7736"/>
                <a:gd name="T9" fmla="*/ 42 h 761"/>
                <a:gd name="T10" fmla="*/ 669 w 7736"/>
                <a:gd name="T11" fmla="*/ 92 h 761"/>
                <a:gd name="T12" fmla="*/ 645 w 7736"/>
                <a:gd name="T13" fmla="*/ 175 h 761"/>
                <a:gd name="T14" fmla="*/ 438 w 7736"/>
                <a:gd name="T15" fmla="*/ 200 h 761"/>
                <a:gd name="T16" fmla="*/ 392 w 7736"/>
                <a:gd name="T17" fmla="*/ 158 h 761"/>
                <a:gd name="T18" fmla="*/ 484 w 7736"/>
                <a:gd name="T19" fmla="*/ 133 h 761"/>
                <a:gd name="T20" fmla="*/ 553 w 7736"/>
                <a:gd name="T21" fmla="*/ 158 h 761"/>
                <a:gd name="T22" fmla="*/ 530 w 7736"/>
                <a:gd name="T23" fmla="*/ 100 h 761"/>
                <a:gd name="T24" fmla="*/ 392 w 7736"/>
                <a:gd name="T25" fmla="*/ 92 h 761"/>
                <a:gd name="T26" fmla="*/ 300 w 7736"/>
                <a:gd name="T27" fmla="*/ 125 h 761"/>
                <a:gd name="T28" fmla="*/ 300 w 7736"/>
                <a:gd name="T29" fmla="*/ 200 h 761"/>
                <a:gd name="T30" fmla="*/ 438 w 7736"/>
                <a:gd name="T31" fmla="*/ 242 h 761"/>
                <a:gd name="T32" fmla="*/ 645 w 7736"/>
                <a:gd name="T33" fmla="*/ 233 h 761"/>
                <a:gd name="T34" fmla="*/ 781 w 7736"/>
                <a:gd name="T35" fmla="*/ 175 h 761"/>
                <a:gd name="T36" fmla="*/ 781 w 7736"/>
                <a:gd name="T37" fmla="*/ 83 h 761"/>
                <a:gd name="T38" fmla="*/ 599 w 7736"/>
                <a:gd name="T39" fmla="*/ 8 h 761"/>
                <a:gd name="T40" fmla="*/ 277 w 7736"/>
                <a:gd name="T41" fmla="*/ 17 h 761"/>
                <a:gd name="T42" fmla="*/ 24 w 7736"/>
                <a:gd name="T43" fmla="*/ 109 h 761"/>
                <a:gd name="T44" fmla="*/ 46 w 7736"/>
                <a:gd name="T45" fmla="*/ 233 h 761"/>
                <a:gd name="T46" fmla="*/ 392 w 7736"/>
                <a:gd name="T47" fmla="*/ 325 h 761"/>
                <a:gd name="T48" fmla="*/ 715 w 7736"/>
                <a:gd name="T49" fmla="*/ 342 h 761"/>
                <a:gd name="T50" fmla="*/ 21766 w 7736"/>
                <a:gd name="T51" fmla="*/ 342 h 761"/>
                <a:gd name="T52" fmla="*/ 22134 w 7736"/>
                <a:gd name="T53" fmla="*/ 292 h 761"/>
                <a:gd name="T54" fmla="*/ 22295 w 7736"/>
                <a:gd name="T55" fmla="*/ 175 h 761"/>
                <a:gd name="T56" fmla="*/ 22180 w 7736"/>
                <a:gd name="T57" fmla="*/ 58 h 761"/>
                <a:gd name="T58" fmla="*/ 21833 w 7736"/>
                <a:gd name="T59" fmla="*/ 0 h 761"/>
                <a:gd name="T60" fmla="*/ 21604 w 7736"/>
                <a:gd name="T61" fmla="*/ 42 h 761"/>
                <a:gd name="T62" fmla="*/ 21491 w 7736"/>
                <a:gd name="T63" fmla="*/ 125 h 761"/>
                <a:gd name="T64" fmla="*/ 21584 w 7736"/>
                <a:gd name="T65" fmla="*/ 208 h 761"/>
                <a:gd name="T66" fmla="*/ 21766 w 7736"/>
                <a:gd name="T67" fmla="*/ 242 h 761"/>
                <a:gd name="T68" fmla="*/ 21949 w 7736"/>
                <a:gd name="T69" fmla="*/ 225 h 761"/>
                <a:gd name="T70" fmla="*/ 22018 w 7736"/>
                <a:gd name="T71" fmla="*/ 158 h 761"/>
                <a:gd name="T72" fmla="*/ 21973 w 7736"/>
                <a:gd name="T73" fmla="*/ 109 h 761"/>
                <a:gd name="T74" fmla="*/ 21857 w 7736"/>
                <a:gd name="T75" fmla="*/ 92 h 761"/>
                <a:gd name="T76" fmla="*/ 21718 w 7736"/>
                <a:gd name="T77" fmla="*/ 133 h 761"/>
                <a:gd name="T78" fmla="*/ 21788 w 7736"/>
                <a:gd name="T79" fmla="*/ 141 h 761"/>
                <a:gd name="T80" fmla="*/ 21903 w 7736"/>
                <a:gd name="T81" fmla="*/ 141 h 761"/>
                <a:gd name="T82" fmla="*/ 21903 w 7736"/>
                <a:gd name="T83" fmla="*/ 183 h 761"/>
                <a:gd name="T84" fmla="*/ 21766 w 7736"/>
                <a:gd name="T85" fmla="*/ 200 h 761"/>
                <a:gd name="T86" fmla="*/ 21604 w 7736"/>
                <a:gd name="T87" fmla="*/ 133 h 761"/>
                <a:gd name="T88" fmla="*/ 21696 w 7736"/>
                <a:gd name="T89" fmla="*/ 58 h 761"/>
                <a:gd name="T90" fmla="*/ 21903 w 7736"/>
                <a:gd name="T91" fmla="*/ 42 h 761"/>
                <a:gd name="T92" fmla="*/ 22088 w 7736"/>
                <a:gd name="T93" fmla="*/ 75 h 761"/>
                <a:gd name="T94" fmla="*/ 22180 w 7736"/>
                <a:gd name="T95" fmla="*/ 158 h 761"/>
                <a:gd name="T96" fmla="*/ 22042 w 7736"/>
                <a:gd name="T97" fmla="*/ 258 h 761"/>
                <a:gd name="T98" fmla="*/ 21604 w 7736"/>
                <a:gd name="T99" fmla="*/ 300 h 76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736"/>
                <a:gd name="T151" fmla="*/ 0 h 761"/>
                <a:gd name="T152" fmla="*/ 7736 w 7736"/>
                <a:gd name="T153" fmla="*/ 761 h 76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736" h="761">
                  <a:moveTo>
                    <a:pt x="240" y="668"/>
                  </a:moveTo>
                  <a:lnTo>
                    <a:pt x="152" y="650"/>
                  </a:lnTo>
                  <a:lnTo>
                    <a:pt x="96" y="575"/>
                  </a:lnTo>
                  <a:lnTo>
                    <a:pt x="56" y="482"/>
                  </a:lnTo>
                  <a:lnTo>
                    <a:pt x="40" y="352"/>
                  </a:lnTo>
                  <a:lnTo>
                    <a:pt x="48" y="260"/>
                  </a:lnTo>
                  <a:lnTo>
                    <a:pt x="72" y="167"/>
                  </a:lnTo>
                  <a:lnTo>
                    <a:pt x="104" y="111"/>
                  </a:lnTo>
                  <a:lnTo>
                    <a:pt x="144" y="92"/>
                  </a:lnTo>
                  <a:lnTo>
                    <a:pt x="176" y="92"/>
                  </a:lnTo>
                  <a:lnTo>
                    <a:pt x="208" y="130"/>
                  </a:lnTo>
                  <a:lnTo>
                    <a:pt x="232" y="204"/>
                  </a:lnTo>
                  <a:lnTo>
                    <a:pt x="240" y="297"/>
                  </a:lnTo>
                  <a:lnTo>
                    <a:pt x="224" y="390"/>
                  </a:lnTo>
                  <a:lnTo>
                    <a:pt x="192" y="445"/>
                  </a:lnTo>
                  <a:lnTo>
                    <a:pt x="152" y="445"/>
                  </a:lnTo>
                  <a:lnTo>
                    <a:pt x="144" y="408"/>
                  </a:lnTo>
                  <a:lnTo>
                    <a:pt x="136" y="352"/>
                  </a:lnTo>
                  <a:lnTo>
                    <a:pt x="144" y="315"/>
                  </a:lnTo>
                  <a:lnTo>
                    <a:pt x="168" y="297"/>
                  </a:lnTo>
                  <a:lnTo>
                    <a:pt x="184" y="315"/>
                  </a:lnTo>
                  <a:lnTo>
                    <a:pt x="192" y="352"/>
                  </a:lnTo>
                  <a:lnTo>
                    <a:pt x="200" y="297"/>
                  </a:lnTo>
                  <a:lnTo>
                    <a:pt x="184" y="222"/>
                  </a:lnTo>
                  <a:lnTo>
                    <a:pt x="152" y="204"/>
                  </a:lnTo>
                  <a:lnTo>
                    <a:pt x="136" y="204"/>
                  </a:lnTo>
                  <a:lnTo>
                    <a:pt x="112" y="241"/>
                  </a:lnTo>
                  <a:lnTo>
                    <a:pt x="104" y="278"/>
                  </a:lnTo>
                  <a:lnTo>
                    <a:pt x="96" y="352"/>
                  </a:lnTo>
                  <a:lnTo>
                    <a:pt x="104" y="445"/>
                  </a:lnTo>
                  <a:lnTo>
                    <a:pt x="128" y="501"/>
                  </a:lnTo>
                  <a:lnTo>
                    <a:pt x="152" y="538"/>
                  </a:lnTo>
                  <a:lnTo>
                    <a:pt x="192" y="538"/>
                  </a:lnTo>
                  <a:lnTo>
                    <a:pt x="224" y="520"/>
                  </a:lnTo>
                  <a:lnTo>
                    <a:pt x="255" y="464"/>
                  </a:lnTo>
                  <a:lnTo>
                    <a:pt x="271" y="390"/>
                  </a:lnTo>
                  <a:lnTo>
                    <a:pt x="279" y="278"/>
                  </a:lnTo>
                  <a:lnTo>
                    <a:pt x="271" y="185"/>
                  </a:lnTo>
                  <a:lnTo>
                    <a:pt x="240" y="92"/>
                  </a:lnTo>
                  <a:lnTo>
                    <a:pt x="208" y="18"/>
                  </a:lnTo>
                  <a:lnTo>
                    <a:pt x="168" y="0"/>
                  </a:lnTo>
                  <a:lnTo>
                    <a:pt x="96" y="37"/>
                  </a:lnTo>
                  <a:lnTo>
                    <a:pt x="40" y="130"/>
                  </a:lnTo>
                  <a:lnTo>
                    <a:pt x="8" y="241"/>
                  </a:lnTo>
                  <a:lnTo>
                    <a:pt x="0" y="390"/>
                  </a:lnTo>
                  <a:lnTo>
                    <a:pt x="16" y="520"/>
                  </a:lnTo>
                  <a:lnTo>
                    <a:pt x="64" y="650"/>
                  </a:lnTo>
                  <a:lnTo>
                    <a:pt x="136" y="724"/>
                  </a:lnTo>
                  <a:lnTo>
                    <a:pt x="192" y="761"/>
                  </a:lnTo>
                  <a:lnTo>
                    <a:pt x="248" y="761"/>
                  </a:lnTo>
                  <a:lnTo>
                    <a:pt x="7496" y="761"/>
                  </a:lnTo>
                  <a:lnTo>
                    <a:pt x="7552" y="761"/>
                  </a:lnTo>
                  <a:lnTo>
                    <a:pt x="7600" y="724"/>
                  </a:lnTo>
                  <a:lnTo>
                    <a:pt x="7680" y="650"/>
                  </a:lnTo>
                  <a:lnTo>
                    <a:pt x="7720" y="520"/>
                  </a:lnTo>
                  <a:lnTo>
                    <a:pt x="7736" y="390"/>
                  </a:lnTo>
                  <a:lnTo>
                    <a:pt x="7728" y="241"/>
                  </a:lnTo>
                  <a:lnTo>
                    <a:pt x="7696" y="130"/>
                  </a:lnTo>
                  <a:lnTo>
                    <a:pt x="7648" y="37"/>
                  </a:lnTo>
                  <a:lnTo>
                    <a:pt x="7576" y="0"/>
                  </a:lnTo>
                  <a:lnTo>
                    <a:pt x="7536" y="18"/>
                  </a:lnTo>
                  <a:lnTo>
                    <a:pt x="7496" y="92"/>
                  </a:lnTo>
                  <a:lnTo>
                    <a:pt x="7473" y="185"/>
                  </a:lnTo>
                  <a:lnTo>
                    <a:pt x="7457" y="278"/>
                  </a:lnTo>
                  <a:lnTo>
                    <a:pt x="7465" y="390"/>
                  </a:lnTo>
                  <a:lnTo>
                    <a:pt x="7489" y="464"/>
                  </a:lnTo>
                  <a:lnTo>
                    <a:pt x="7520" y="520"/>
                  </a:lnTo>
                  <a:lnTo>
                    <a:pt x="7552" y="538"/>
                  </a:lnTo>
                  <a:lnTo>
                    <a:pt x="7584" y="538"/>
                  </a:lnTo>
                  <a:lnTo>
                    <a:pt x="7616" y="501"/>
                  </a:lnTo>
                  <a:lnTo>
                    <a:pt x="7632" y="445"/>
                  </a:lnTo>
                  <a:lnTo>
                    <a:pt x="7640" y="352"/>
                  </a:lnTo>
                  <a:lnTo>
                    <a:pt x="7640" y="278"/>
                  </a:lnTo>
                  <a:lnTo>
                    <a:pt x="7624" y="241"/>
                  </a:lnTo>
                  <a:lnTo>
                    <a:pt x="7608" y="204"/>
                  </a:lnTo>
                  <a:lnTo>
                    <a:pt x="7584" y="204"/>
                  </a:lnTo>
                  <a:lnTo>
                    <a:pt x="7560" y="222"/>
                  </a:lnTo>
                  <a:lnTo>
                    <a:pt x="7536" y="297"/>
                  </a:lnTo>
                  <a:lnTo>
                    <a:pt x="7552" y="352"/>
                  </a:lnTo>
                  <a:lnTo>
                    <a:pt x="7560" y="315"/>
                  </a:lnTo>
                  <a:lnTo>
                    <a:pt x="7576" y="297"/>
                  </a:lnTo>
                  <a:lnTo>
                    <a:pt x="7600" y="315"/>
                  </a:lnTo>
                  <a:lnTo>
                    <a:pt x="7600" y="352"/>
                  </a:lnTo>
                  <a:lnTo>
                    <a:pt x="7600" y="408"/>
                  </a:lnTo>
                  <a:lnTo>
                    <a:pt x="7584" y="445"/>
                  </a:lnTo>
                  <a:lnTo>
                    <a:pt x="7552" y="445"/>
                  </a:lnTo>
                  <a:lnTo>
                    <a:pt x="7512" y="390"/>
                  </a:lnTo>
                  <a:lnTo>
                    <a:pt x="7496" y="297"/>
                  </a:lnTo>
                  <a:lnTo>
                    <a:pt x="7504" y="204"/>
                  </a:lnTo>
                  <a:lnTo>
                    <a:pt x="7528" y="130"/>
                  </a:lnTo>
                  <a:lnTo>
                    <a:pt x="7560" y="92"/>
                  </a:lnTo>
                  <a:lnTo>
                    <a:pt x="7600" y="92"/>
                  </a:lnTo>
                  <a:lnTo>
                    <a:pt x="7632" y="111"/>
                  </a:lnTo>
                  <a:lnTo>
                    <a:pt x="7664" y="167"/>
                  </a:lnTo>
                  <a:lnTo>
                    <a:pt x="7688" y="260"/>
                  </a:lnTo>
                  <a:lnTo>
                    <a:pt x="7696" y="352"/>
                  </a:lnTo>
                  <a:lnTo>
                    <a:pt x="7688" y="482"/>
                  </a:lnTo>
                  <a:lnTo>
                    <a:pt x="7648" y="575"/>
                  </a:lnTo>
                  <a:lnTo>
                    <a:pt x="7584" y="650"/>
                  </a:lnTo>
                  <a:lnTo>
                    <a:pt x="7496" y="668"/>
                  </a:lnTo>
                  <a:lnTo>
                    <a:pt x="240" y="668"/>
                  </a:lnTo>
                  <a:close/>
                </a:path>
              </a:pathLst>
            </a:custGeom>
            <a:solidFill>
              <a:srgbClr val="B0987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8" name="Freeform 52"/>
            <p:cNvSpPr>
              <a:spLocks/>
            </p:cNvSpPr>
            <p:nvPr/>
          </p:nvSpPr>
          <p:spPr bwMode="auto">
            <a:xfrm rot="-5400000">
              <a:off x="5937" y="11326"/>
              <a:ext cx="556" cy="7903"/>
            </a:xfrm>
            <a:custGeom>
              <a:avLst/>
              <a:gdLst>
                <a:gd name="T0" fmla="*/ 162 w 327"/>
                <a:gd name="T1" fmla="*/ 5137 h 11793"/>
                <a:gd name="T2" fmla="*/ 371 w 327"/>
                <a:gd name="T3" fmla="*/ 5247 h 11793"/>
                <a:gd name="T4" fmla="*/ 644 w 327"/>
                <a:gd name="T5" fmla="*/ 5247 h 11793"/>
                <a:gd name="T6" fmla="*/ 806 w 327"/>
                <a:gd name="T7" fmla="*/ 5188 h 11793"/>
                <a:gd name="T8" fmla="*/ 830 w 327"/>
                <a:gd name="T9" fmla="*/ 5113 h 11793"/>
                <a:gd name="T10" fmla="*/ 714 w 327"/>
                <a:gd name="T11" fmla="*/ 5054 h 11793"/>
                <a:gd name="T12" fmla="*/ 459 w 327"/>
                <a:gd name="T13" fmla="*/ 5063 h 11793"/>
                <a:gd name="T14" fmla="*/ 417 w 327"/>
                <a:gd name="T15" fmla="*/ 5137 h 11793"/>
                <a:gd name="T16" fmla="*/ 507 w 327"/>
                <a:gd name="T17" fmla="*/ 5154 h 11793"/>
                <a:gd name="T18" fmla="*/ 599 w 327"/>
                <a:gd name="T19" fmla="*/ 5129 h 11793"/>
                <a:gd name="T20" fmla="*/ 529 w 327"/>
                <a:gd name="T21" fmla="*/ 5104 h 11793"/>
                <a:gd name="T22" fmla="*/ 668 w 327"/>
                <a:gd name="T23" fmla="*/ 5113 h 11793"/>
                <a:gd name="T24" fmla="*/ 690 w 327"/>
                <a:gd name="T25" fmla="*/ 5163 h 11793"/>
                <a:gd name="T26" fmla="*/ 599 w 327"/>
                <a:gd name="T27" fmla="*/ 5196 h 11793"/>
                <a:gd name="T28" fmla="*/ 417 w 327"/>
                <a:gd name="T29" fmla="*/ 5188 h 11793"/>
                <a:gd name="T30" fmla="*/ 301 w 327"/>
                <a:gd name="T31" fmla="*/ 5137 h 11793"/>
                <a:gd name="T32" fmla="*/ 323 w 327"/>
                <a:gd name="T33" fmla="*/ 5071 h 11793"/>
                <a:gd name="T34" fmla="*/ 483 w 327"/>
                <a:gd name="T35" fmla="*/ 5013 h 11793"/>
                <a:gd name="T36" fmla="*/ 738 w 327"/>
                <a:gd name="T37" fmla="*/ 5013 h 11793"/>
                <a:gd name="T38" fmla="*/ 922 w 327"/>
                <a:gd name="T39" fmla="*/ 5088 h 11793"/>
                <a:gd name="T40" fmla="*/ 922 w 327"/>
                <a:gd name="T41" fmla="*/ 5204 h 11793"/>
                <a:gd name="T42" fmla="*/ 644 w 327"/>
                <a:gd name="T43" fmla="*/ 5288 h 11793"/>
                <a:gd name="T44" fmla="*/ 301 w 327"/>
                <a:gd name="T45" fmla="*/ 5279 h 11793"/>
                <a:gd name="T46" fmla="*/ 46 w 327"/>
                <a:gd name="T47" fmla="*/ 5154 h 11793"/>
                <a:gd name="T48" fmla="*/ 0 w 327"/>
                <a:gd name="T49" fmla="*/ 5046 h 11793"/>
                <a:gd name="T50" fmla="*/ 24 w 327"/>
                <a:gd name="T51" fmla="*/ 200 h 11793"/>
                <a:gd name="T52" fmla="*/ 162 w 327"/>
                <a:gd name="T53" fmla="*/ 67 h 11793"/>
                <a:gd name="T54" fmla="*/ 483 w 327"/>
                <a:gd name="T55" fmla="*/ 0 h 11793"/>
                <a:gd name="T56" fmla="*/ 806 w 327"/>
                <a:gd name="T57" fmla="*/ 42 h 11793"/>
                <a:gd name="T58" fmla="*/ 945 w 327"/>
                <a:gd name="T59" fmla="*/ 175 h 11793"/>
                <a:gd name="T60" fmla="*/ 854 w 327"/>
                <a:gd name="T61" fmla="*/ 259 h 11793"/>
                <a:gd name="T62" fmla="*/ 599 w 327"/>
                <a:gd name="T63" fmla="*/ 292 h 11793"/>
                <a:gd name="T64" fmla="*/ 393 w 327"/>
                <a:gd name="T65" fmla="*/ 267 h 11793"/>
                <a:gd name="T66" fmla="*/ 301 w 327"/>
                <a:gd name="T67" fmla="*/ 200 h 11793"/>
                <a:gd name="T68" fmla="*/ 347 w 327"/>
                <a:gd name="T69" fmla="*/ 133 h 11793"/>
                <a:gd name="T70" fmla="*/ 507 w 327"/>
                <a:gd name="T71" fmla="*/ 100 h 11793"/>
                <a:gd name="T72" fmla="*/ 668 w 327"/>
                <a:gd name="T73" fmla="*/ 125 h 11793"/>
                <a:gd name="T74" fmla="*/ 714 w 327"/>
                <a:gd name="T75" fmla="*/ 159 h 11793"/>
                <a:gd name="T76" fmla="*/ 575 w 327"/>
                <a:gd name="T77" fmla="*/ 209 h 11793"/>
                <a:gd name="T78" fmla="*/ 553 w 327"/>
                <a:gd name="T79" fmla="*/ 192 h 11793"/>
                <a:gd name="T80" fmla="*/ 575 w 327"/>
                <a:gd name="T81" fmla="*/ 150 h 11793"/>
                <a:gd name="T82" fmla="*/ 437 w 327"/>
                <a:gd name="T83" fmla="*/ 150 h 11793"/>
                <a:gd name="T84" fmla="*/ 393 w 327"/>
                <a:gd name="T85" fmla="*/ 200 h 11793"/>
                <a:gd name="T86" fmla="*/ 599 w 327"/>
                <a:gd name="T87" fmla="*/ 250 h 11793"/>
                <a:gd name="T88" fmla="*/ 784 w 327"/>
                <a:gd name="T89" fmla="*/ 217 h 11793"/>
                <a:gd name="T90" fmla="*/ 830 w 327"/>
                <a:gd name="T91" fmla="*/ 150 h 11793"/>
                <a:gd name="T92" fmla="*/ 738 w 327"/>
                <a:gd name="T93" fmla="*/ 75 h 11793"/>
                <a:gd name="T94" fmla="*/ 507 w 327"/>
                <a:gd name="T95" fmla="*/ 42 h 11793"/>
                <a:gd name="T96" fmla="*/ 231 w 327"/>
                <a:gd name="T97" fmla="*/ 100 h 11793"/>
                <a:gd name="T98" fmla="*/ 139 w 327"/>
                <a:gd name="T99" fmla="*/ 250 h 1179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27"/>
                <a:gd name="T151" fmla="*/ 0 h 11793"/>
                <a:gd name="T152" fmla="*/ 327 w 327"/>
                <a:gd name="T153" fmla="*/ 11793 h 1179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27" h="11793">
                  <a:moveTo>
                    <a:pt x="48" y="11236"/>
                  </a:moveTo>
                  <a:lnTo>
                    <a:pt x="56" y="11440"/>
                  </a:lnTo>
                  <a:lnTo>
                    <a:pt x="80" y="11589"/>
                  </a:lnTo>
                  <a:lnTo>
                    <a:pt x="128" y="11682"/>
                  </a:lnTo>
                  <a:lnTo>
                    <a:pt x="175" y="11700"/>
                  </a:lnTo>
                  <a:lnTo>
                    <a:pt x="223" y="11682"/>
                  </a:lnTo>
                  <a:lnTo>
                    <a:pt x="255" y="11626"/>
                  </a:lnTo>
                  <a:lnTo>
                    <a:pt x="279" y="11552"/>
                  </a:lnTo>
                  <a:lnTo>
                    <a:pt x="287" y="11477"/>
                  </a:lnTo>
                  <a:lnTo>
                    <a:pt x="287" y="11385"/>
                  </a:lnTo>
                  <a:lnTo>
                    <a:pt x="271" y="11310"/>
                  </a:lnTo>
                  <a:lnTo>
                    <a:pt x="247" y="11255"/>
                  </a:lnTo>
                  <a:lnTo>
                    <a:pt x="207" y="11236"/>
                  </a:lnTo>
                  <a:lnTo>
                    <a:pt x="159" y="11273"/>
                  </a:lnTo>
                  <a:lnTo>
                    <a:pt x="136" y="11366"/>
                  </a:lnTo>
                  <a:lnTo>
                    <a:pt x="144" y="11440"/>
                  </a:lnTo>
                  <a:lnTo>
                    <a:pt x="151" y="11477"/>
                  </a:lnTo>
                  <a:lnTo>
                    <a:pt x="175" y="11477"/>
                  </a:lnTo>
                  <a:lnTo>
                    <a:pt x="199" y="11477"/>
                  </a:lnTo>
                  <a:lnTo>
                    <a:pt x="207" y="11422"/>
                  </a:lnTo>
                  <a:lnTo>
                    <a:pt x="191" y="11385"/>
                  </a:lnTo>
                  <a:lnTo>
                    <a:pt x="183" y="11366"/>
                  </a:lnTo>
                  <a:lnTo>
                    <a:pt x="199" y="11329"/>
                  </a:lnTo>
                  <a:lnTo>
                    <a:pt x="231" y="11385"/>
                  </a:lnTo>
                  <a:lnTo>
                    <a:pt x="247" y="11440"/>
                  </a:lnTo>
                  <a:lnTo>
                    <a:pt x="239" y="11496"/>
                  </a:lnTo>
                  <a:lnTo>
                    <a:pt x="231" y="11533"/>
                  </a:lnTo>
                  <a:lnTo>
                    <a:pt x="207" y="11570"/>
                  </a:lnTo>
                  <a:lnTo>
                    <a:pt x="175" y="11570"/>
                  </a:lnTo>
                  <a:lnTo>
                    <a:pt x="144" y="11552"/>
                  </a:lnTo>
                  <a:lnTo>
                    <a:pt x="120" y="11515"/>
                  </a:lnTo>
                  <a:lnTo>
                    <a:pt x="104" y="11440"/>
                  </a:lnTo>
                  <a:lnTo>
                    <a:pt x="104" y="11366"/>
                  </a:lnTo>
                  <a:lnTo>
                    <a:pt x="112" y="11292"/>
                  </a:lnTo>
                  <a:lnTo>
                    <a:pt x="136" y="11217"/>
                  </a:lnTo>
                  <a:lnTo>
                    <a:pt x="167" y="11162"/>
                  </a:lnTo>
                  <a:lnTo>
                    <a:pt x="207" y="11143"/>
                  </a:lnTo>
                  <a:lnTo>
                    <a:pt x="255" y="11162"/>
                  </a:lnTo>
                  <a:lnTo>
                    <a:pt x="295" y="11236"/>
                  </a:lnTo>
                  <a:lnTo>
                    <a:pt x="319" y="11329"/>
                  </a:lnTo>
                  <a:lnTo>
                    <a:pt x="327" y="11422"/>
                  </a:lnTo>
                  <a:lnTo>
                    <a:pt x="319" y="11589"/>
                  </a:lnTo>
                  <a:lnTo>
                    <a:pt x="279" y="11700"/>
                  </a:lnTo>
                  <a:lnTo>
                    <a:pt x="223" y="11775"/>
                  </a:lnTo>
                  <a:lnTo>
                    <a:pt x="167" y="11793"/>
                  </a:lnTo>
                  <a:lnTo>
                    <a:pt x="104" y="11756"/>
                  </a:lnTo>
                  <a:lnTo>
                    <a:pt x="56" y="11645"/>
                  </a:lnTo>
                  <a:lnTo>
                    <a:pt x="16" y="11477"/>
                  </a:lnTo>
                  <a:lnTo>
                    <a:pt x="8" y="11366"/>
                  </a:lnTo>
                  <a:lnTo>
                    <a:pt x="0" y="11236"/>
                  </a:lnTo>
                  <a:lnTo>
                    <a:pt x="0" y="576"/>
                  </a:lnTo>
                  <a:lnTo>
                    <a:pt x="8" y="446"/>
                  </a:lnTo>
                  <a:lnTo>
                    <a:pt x="16" y="316"/>
                  </a:lnTo>
                  <a:lnTo>
                    <a:pt x="56" y="149"/>
                  </a:lnTo>
                  <a:lnTo>
                    <a:pt x="104" y="37"/>
                  </a:lnTo>
                  <a:lnTo>
                    <a:pt x="167" y="0"/>
                  </a:lnTo>
                  <a:lnTo>
                    <a:pt x="223" y="19"/>
                  </a:lnTo>
                  <a:lnTo>
                    <a:pt x="279" y="93"/>
                  </a:lnTo>
                  <a:lnTo>
                    <a:pt x="319" y="223"/>
                  </a:lnTo>
                  <a:lnTo>
                    <a:pt x="327" y="390"/>
                  </a:lnTo>
                  <a:lnTo>
                    <a:pt x="319" y="483"/>
                  </a:lnTo>
                  <a:lnTo>
                    <a:pt x="295" y="576"/>
                  </a:lnTo>
                  <a:lnTo>
                    <a:pt x="255" y="632"/>
                  </a:lnTo>
                  <a:lnTo>
                    <a:pt x="207" y="650"/>
                  </a:lnTo>
                  <a:lnTo>
                    <a:pt x="167" y="632"/>
                  </a:lnTo>
                  <a:lnTo>
                    <a:pt x="136" y="595"/>
                  </a:lnTo>
                  <a:lnTo>
                    <a:pt x="112" y="520"/>
                  </a:lnTo>
                  <a:lnTo>
                    <a:pt x="104" y="446"/>
                  </a:lnTo>
                  <a:lnTo>
                    <a:pt x="104" y="353"/>
                  </a:lnTo>
                  <a:lnTo>
                    <a:pt x="120" y="297"/>
                  </a:lnTo>
                  <a:lnTo>
                    <a:pt x="144" y="242"/>
                  </a:lnTo>
                  <a:lnTo>
                    <a:pt x="175" y="223"/>
                  </a:lnTo>
                  <a:lnTo>
                    <a:pt x="207" y="242"/>
                  </a:lnTo>
                  <a:lnTo>
                    <a:pt x="231" y="279"/>
                  </a:lnTo>
                  <a:lnTo>
                    <a:pt x="239" y="316"/>
                  </a:lnTo>
                  <a:lnTo>
                    <a:pt x="247" y="353"/>
                  </a:lnTo>
                  <a:lnTo>
                    <a:pt x="231" y="427"/>
                  </a:lnTo>
                  <a:lnTo>
                    <a:pt x="199" y="465"/>
                  </a:lnTo>
                  <a:lnTo>
                    <a:pt x="183" y="446"/>
                  </a:lnTo>
                  <a:lnTo>
                    <a:pt x="191" y="427"/>
                  </a:lnTo>
                  <a:lnTo>
                    <a:pt x="207" y="390"/>
                  </a:lnTo>
                  <a:lnTo>
                    <a:pt x="199" y="335"/>
                  </a:lnTo>
                  <a:lnTo>
                    <a:pt x="175" y="316"/>
                  </a:lnTo>
                  <a:lnTo>
                    <a:pt x="151" y="335"/>
                  </a:lnTo>
                  <a:lnTo>
                    <a:pt x="144" y="353"/>
                  </a:lnTo>
                  <a:lnTo>
                    <a:pt x="136" y="446"/>
                  </a:lnTo>
                  <a:lnTo>
                    <a:pt x="159" y="520"/>
                  </a:lnTo>
                  <a:lnTo>
                    <a:pt x="207" y="557"/>
                  </a:lnTo>
                  <a:lnTo>
                    <a:pt x="247" y="539"/>
                  </a:lnTo>
                  <a:lnTo>
                    <a:pt x="271" y="483"/>
                  </a:lnTo>
                  <a:lnTo>
                    <a:pt x="287" y="409"/>
                  </a:lnTo>
                  <a:lnTo>
                    <a:pt x="287" y="335"/>
                  </a:lnTo>
                  <a:lnTo>
                    <a:pt x="279" y="242"/>
                  </a:lnTo>
                  <a:lnTo>
                    <a:pt x="255" y="167"/>
                  </a:lnTo>
                  <a:lnTo>
                    <a:pt x="223" y="112"/>
                  </a:lnTo>
                  <a:lnTo>
                    <a:pt x="175" y="93"/>
                  </a:lnTo>
                  <a:lnTo>
                    <a:pt x="128" y="130"/>
                  </a:lnTo>
                  <a:lnTo>
                    <a:pt x="80" y="223"/>
                  </a:lnTo>
                  <a:lnTo>
                    <a:pt x="56" y="353"/>
                  </a:lnTo>
                  <a:lnTo>
                    <a:pt x="48" y="557"/>
                  </a:lnTo>
                  <a:lnTo>
                    <a:pt x="48" y="11236"/>
                  </a:lnTo>
                  <a:close/>
                </a:path>
              </a:pathLst>
            </a:custGeom>
            <a:solidFill>
              <a:srgbClr val="B0987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9" name="Freeform 53"/>
            <p:cNvSpPr>
              <a:spLocks/>
            </p:cNvSpPr>
            <p:nvPr/>
          </p:nvSpPr>
          <p:spPr bwMode="auto">
            <a:xfrm rot="-5400000">
              <a:off x="2000" y="1541"/>
              <a:ext cx="462" cy="436"/>
            </a:xfrm>
            <a:custGeom>
              <a:avLst/>
              <a:gdLst>
                <a:gd name="T0" fmla="*/ 139 w 272"/>
                <a:gd name="T1" fmla="*/ 8 h 650"/>
                <a:gd name="T2" fmla="*/ 70 w 272"/>
                <a:gd name="T3" fmla="*/ 0 h 650"/>
                <a:gd name="T4" fmla="*/ 24 w 272"/>
                <a:gd name="T5" fmla="*/ 8 h 650"/>
                <a:gd name="T6" fmla="*/ 0 w 272"/>
                <a:gd name="T7" fmla="*/ 34 h 650"/>
                <a:gd name="T8" fmla="*/ 24 w 272"/>
                <a:gd name="T9" fmla="*/ 50 h 650"/>
                <a:gd name="T10" fmla="*/ 669 w 272"/>
                <a:gd name="T11" fmla="*/ 284 h 650"/>
                <a:gd name="T12" fmla="*/ 715 w 272"/>
                <a:gd name="T13" fmla="*/ 292 h 650"/>
                <a:gd name="T14" fmla="*/ 761 w 272"/>
                <a:gd name="T15" fmla="*/ 284 h 650"/>
                <a:gd name="T16" fmla="*/ 785 w 272"/>
                <a:gd name="T17" fmla="*/ 267 h 650"/>
                <a:gd name="T18" fmla="*/ 761 w 272"/>
                <a:gd name="T19" fmla="*/ 242 h 650"/>
                <a:gd name="T20" fmla="*/ 139 w 272"/>
                <a:gd name="T21" fmla="*/ 8 h 6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72"/>
                <a:gd name="T34" fmla="*/ 0 h 650"/>
                <a:gd name="T35" fmla="*/ 272 w 272"/>
                <a:gd name="T36" fmla="*/ 650 h 6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72" h="650">
                  <a:moveTo>
                    <a:pt x="48" y="18"/>
                  </a:moveTo>
                  <a:lnTo>
                    <a:pt x="24" y="0"/>
                  </a:lnTo>
                  <a:lnTo>
                    <a:pt x="8" y="18"/>
                  </a:lnTo>
                  <a:lnTo>
                    <a:pt x="0" y="74"/>
                  </a:lnTo>
                  <a:lnTo>
                    <a:pt x="8" y="111"/>
                  </a:lnTo>
                  <a:lnTo>
                    <a:pt x="232" y="631"/>
                  </a:lnTo>
                  <a:lnTo>
                    <a:pt x="248" y="650"/>
                  </a:lnTo>
                  <a:lnTo>
                    <a:pt x="264" y="631"/>
                  </a:lnTo>
                  <a:lnTo>
                    <a:pt x="272" y="594"/>
                  </a:lnTo>
                  <a:lnTo>
                    <a:pt x="264" y="538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B0987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20" name="Freeform 54"/>
            <p:cNvSpPr>
              <a:spLocks/>
            </p:cNvSpPr>
            <p:nvPr/>
          </p:nvSpPr>
          <p:spPr bwMode="auto">
            <a:xfrm rot="-5400000">
              <a:off x="2000" y="14727"/>
              <a:ext cx="462" cy="436"/>
            </a:xfrm>
            <a:custGeom>
              <a:avLst/>
              <a:gdLst>
                <a:gd name="T0" fmla="*/ 669 w 272"/>
                <a:gd name="T1" fmla="*/ 8 h 650"/>
                <a:gd name="T2" fmla="*/ 715 w 272"/>
                <a:gd name="T3" fmla="*/ 0 h 650"/>
                <a:gd name="T4" fmla="*/ 761 w 272"/>
                <a:gd name="T5" fmla="*/ 8 h 650"/>
                <a:gd name="T6" fmla="*/ 785 w 272"/>
                <a:gd name="T7" fmla="*/ 34 h 650"/>
                <a:gd name="T8" fmla="*/ 761 w 272"/>
                <a:gd name="T9" fmla="*/ 50 h 650"/>
                <a:gd name="T10" fmla="*/ 139 w 272"/>
                <a:gd name="T11" fmla="*/ 284 h 650"/>
                <a:gd name="T12" fmla="*/ 70 w 272"/>
                <a:gd name="T13" fmla="*/ 292 h 650"/>
                <a:gd name="T14" fmla="*/ 24 w 272"/>
                <a:gd name="T15" fmla="*/ 284 h 650"/>
                <a:gd name="T16" fmla="*/ 0 w 272"/>
                <a:gd name="T17" fmla="*/ 267 h 650"/>
                <a:gd name="T18" fmla="*/ 24 w 272"/>
                <a:gd name="T19" fmla="*/ 242 h 650"/>
                <a:gd name="T20" fmla="*/ 669 w 272"/>
                <a:gd name="T21" fmla="*/ 8 h 6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72"/>
                <a:gd name="T34" fmla="*/ 0 h 650"/>
                <a:gd name="T35" fmla="*/ 272 w 272"/>
                <a:gd name="T36" fmla="*/ 650 h 6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72" h="650">
                  <a:moveTo>
                    <a:pt x="232" y="18"/>
                  </a:moveTo>
                  <a:lnTo>
                    <a:pt x="248" y="0"/>
                  </a:lnTo>
                  <a:lnTo>
                    <a:pt x="264" y="18"/>
                  </a:lnTo>
                  <a:lnTo>
                    <a:pt x="272" y="74"/>
                  </a:lnTo>
                  <a:lnTo>
                    <a:pt x="264" y="111"/>
                  </a:lnTo>
                  <a:lnTo>
                    <a:pt x="48" y="631"/>
                  </a:lnTo>
                  <a:lnTo>
                    <a:pt x="24" y="650"/>
                  </a:lnTo>
                  <a:lnTo>
                    <a:pt x="8" y="631"/>
                  </a:lnTo>
                  <a:lnTo>
                    <a:pt x="0" y="594"/>
                  </a:lnTo>
                  <a:lnTo>
                    <a:pt x="8" y="538"/>
                  </a:lnTo>
                  <a:lnTo>
                    <a:pt x="232" y="18"/>
                  </a:lnTo>
                  <a:close/>
                </a:path>
              </a:pathLst>
            </a:custGeom>
            <a:solidFill>
              <a:srgbClr val="B0987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21" name="Freeform 55"/>
            <p:cNvSpPr>
              <a:spLocks/>
            </p:cNvSpPr>
            <p:nvPr/>
          </p:nvSpPr>
          <p:spPr bwMode="auto">
            <a:xfrm rot="-5400000">
              <a:off x="9972" y="1547"/>
              <a:ext cx="462" cy="424"/>
            </a:xfrm>
            <a:custGeom>
              <a:avLst/>
              <a:gdLst>
                <a:gd name="T0" fmla="*/ 139 w 272"/>
                <a:gd name="T1" fmla="*/ 276 h 632"/>
                <a:gd name="T2" fmla="*/ 70 w 272"/>
                <a:gd name="T3" fmla="*/ 284 h 632"/>
                <a:gd name="T4" fmla="*/ 24 w 272"/>
                <a:gd name="T5" fmla="*/ 276 h 632"/>
                <a:gd name="T6" fmla="*/ 0 w 272"/>
                <a:gd name="T7" fmla="*/ 259 h 632"/>
                <a:gd name="T8" fmla="*/ 24 w 272"/>
                <a:gd name="T9" fmla="*/ 234 h 632"/>
                <a:gd name="T10" fmla="*/ 669 w 272"/>
                <a:gd name="T11" fmla="*/ 9 h 632"/>
                <a:gd name="T12" fmla="*/ 715 w 272"/>
                <a:gd name="T13" fmla="*/ 0 h 632"/>
                <a:gd name="T14" fmla="*/ 761 w 272"/>
                <a:gd name="T15" fmla="*/ 9 h 632"/>
                <a:gd name="T16" fmla="*/ 785 w 272"/>
                <a:gd name="T17" fmla="*/ 25 h 632"/>
                <a:gd name="T18" fmla="*/ 761 w 272"/>
                <a:gd name="T19" fmla="*/ 50 h 632"/>
                <a:gd name="T20" fmla="*/ 139 w 272"/>
                <a:gd name="T21" fmla="*/ 276 h 6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72"/>
                <a:gd name="T34" fmla="*/ 0 h 632"/>
                <a:gd name="T35" fmla="*/ 272 w 272"/>
                <a:gd name="T36" fmla="*/ 632 h 63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72" h="632">
                  <a:moveTo>
                    <a:pt x="48" y="613"/>
                  </a:moveTo>
                  <a:lnTo>
                    <a:pt x="24" y="632"/>
                  </a:lnTo>
                  <a:lnTo>
                    <a:pt x="8" y="613"/>
                  </a:lnTo>
                  <a:lnTo>
                    <a:pt x="0" y="576"/>
                  </a:lnTo>
                  <a:lnTo>
                    <a:pt x="8" y="520"/>
                  </a:lnTo>
                  <a:lnTo>
                    <a:pt x="232" y="19"/>
                  </a:lnTo>
                  <a:lnTo>
                    <a:pt x="248" y="0"/>
                  </a:lnTo>
                  <a:lnTo>
                    <a:pt x="264" y="19"/>
                  </a:lnTo>
                  <a:lnTo>
                    <a:pt x="272" y="56"/>
                  </a:lnTo>
                  <a:lnTo>
                    <a:pt x="264" y="112"/>
                  </a:lnTo>
                  <a:lnTo>
                    <a:pt x="48" y="613"/>
                  </a:lnTo>
                  <a:close/>
                </a:path>
              </a:pathLst>
            </a:custGeom>
            <a:solidFill>
              <a:srgbClr val="B0987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22" name="Freeform 56"/>
            <p:cNvSpPr>
              <a:spLocks/>
            </p:cNvSpPr>
            <p:nvPr/>
          </p:nvSpPr>
          <p:spPr bwMode="auto">
            <a:xfrm rot="-5400000">
              <a:off x="9972" y="14733"/>
              <a:ext cx="462" cy="424"/>
            </a:xfrm>
            <a:custGeom>
              <a:avLst/>
              <a:gdLst>
                <a:gd name="T0" fmla="*/ 669 w 272"/>
                <a:gd name="T1" fmla="*/ 276 h 632"/>
                <a:gd name="T2" fmla="*/ 715 w 272"/>
                <a:gd name="T3" fmla="*/ 284 h 632"/>
                <a:gd name="T4" fmla="*/ 761 w 272"/>
                <a:gd name="T5" fmla="*/ 276 h 632"/>
                <a:gd name="T6" fmla="*/ 785 w 272"/>
                <a:gd name="T7" fmla="*/ 259 h 632"/>
                <a:gd name="T8" fmla="*/ 761 w 272"/>
                <a:gd name="T9" fmla="*/ 234 h 632"/>
                <a:gd name="T10" fmla="*/ 139 w 272"/>
                <a:gd name="T11" fmla="*/ 9 h 632"/>
                <a:gd name="T12" fmla="*/ 70 w 272"/>
                <a:gd name="T13" fmla="*/ 0 h 632"/>
                <a:gd name="T14" fmla="*/ 24 w 272"/>
                <a:gd name="T15" fmla="*/ 9 h 632"/>
                <a:gd name="T16" fmla="*/ 0 w 272"/>
                <a:gd name="T17" fmla="*/ 25 h 632"/>
                <a:gd name="T18" fmla="*/ 24 w 272"/>
                <a:gd name="T19" fmla="*/ 50 h 632"/>
                <a:gd name="T20" fmla="*/ 669 w 272"/>
                <a:gd name="T21" fmla="*/ 276 h 6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72"/>
                <a:gd name="T34" fmla="*/ 0 h 632"/>
                <a:gd name="T35" fmla="*/ 272 w 272"/>
                <a:gd name="T36" fmla="*/ 632 h 63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72" h="632">
                  <a:moveTo>
                    <a:pt x="232" y="613"/>
                  </a:moveTo>
                  <a:lnTo>
                    <a:pt x="248" y="632"/>
                  </a:lnTo>
                  <a:lnTo>
                    <a:pt x="264" y="613"/>
                  </a:lnTo>
                  <a:lnTo>
                    <a:pt x="272" y="576"/>
                  </a:lnTo>
                  <a:lnTo>
                    <a:pt x="264" y="520"/>
                  </a:lnTo>
                  <a:lnTo>
                    <a:pt x="48" y="19"/>
                  </a:lnTo>
                  <a:lnTo>
                    <a:pt x="24" y="0"/>
                  </a:lnTo>
                  <a:lnTo>
                    <a:pt x="8" y="19"/>
                  </a:lnTo>
                  <a:lnTo>
                    <a:pt x="0" y="56"/>
                  </a:lnTo>
                  <a:lnTo>
                    <a:pt x="8" y="112"/>
                  </a:lnTo>
                  <a:lnTo>
                    <a:pt x="232" y="613"/>
                  </a:lnTo>
                  <a:close/>
                </a:path>
              </a:pathLst>
            </a:custGeom>
            <a:solidFill>
              <a:srgbClr val="B0987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23" name="Freeform 57"/>
            <p:cNvSpPr>
              <a:spLocks/>
            </p:cNvSpPr>
            <p:nvPr/>
          </p:nvSpPr>
          <p:spPr bwMode="auto">
            <a:xfrm rot="-5400000">
              <a:off x="-5788" y="8315"/>
              <a:ext cx="14705" cy="74"/>
            </a:xfrm>
            <a:custGeom>
              <a:avLst/>
              <a:gdLst>
                <a:gd name="T0" fmla="*/ 138 w 8662"/>
                <a:gd name="T1" fmla="*/ 49 h 111"/>
                <a:gd name="T2" fmla="*/ 0 w 8662"/>
                <a:gd name="T3" fmla="*/ 0 h 111"/>
                <a:gd name="T4" fmla="*/ 24964 w 8662"/>
                <a:gd name="T5" fmla="*/ 0 h 111"/>
                <a:gd name="T6" fmla="*/ 24848 w 8662"/>
                <a:gd name="T7" fmla="*/ 49 h 111"/>
                <a:gd name="T8" fmla="*/ 138 w 8662"/>
                <a:gd name="T9" fmla="*/ 49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62"/>
                <a:gd name="T16" fmla="*/ 0 h 111"/>
                <a:gd name="T17" fmla="*/ 8662 w 8662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62" h="111">
                  <a:moveTo>
                    <a:pt x="48" y="111"/>
                  </a:moveTo>
                  <a:lnTo>
                    <a:pt x="0" y="0"/>
                  </a:lnTo>
                  <a:lnTo>
                    <a:pt x="8662" y="0"/>
                  </a:lnTo>
                  <a:lnTo>
                    <a:pt x="8622" y="111"/>
                  </a:lnTo>
                  <a:lnTo>
                    <a:pt x="48" y="111"/>
                  </a:lnTo>
                  <a:close/>
                </a:path>
              </a:pathLst>
            </a:custGeom>
            <a:solidFill>
              <a:srgbClr val="B0B0B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24" name="Freeform 58"/>
            <p:cNvSpPr>
              <a:spLocks/>
            </p:cNvSpPr>
            <p:nvPr/>
          </p:nvSpPr>
          <p:spPr bwMode="auto">
            <a:xfrm rot="-5400000">
              <a:off x="6180" y="-3652"/>
              <a:ext cx="68" cy="9372"/>
            </a:xfrm>
            <a:custGeom>
              <a:avLst/>
              <a:gdLst>
                <a:gd name="T0" fmla="*/ 0 w 40"/>
                <a:gd name="T1" fmla="*/ 6240 h 13984"/>
                <a:gd name="T2" fmla="*/ 116 w 40"/>
                <a:gd name="T3" fmla="*/ 6281 h 13984"/>
                <a:gd name="T4" fmla="*/ 116 w 40"/>
                <a:gd name="T5" fmla="*/ 0 h 13984"/>
                <a:gd name="T6" fmla="*/ 0 w 40"/>
                <a:gd name="T7" fmla="*/ 50 h 13984"/>
                <a:gd name="T8" fmla="*/ 0 w 40"/>
                <a:gd name="T9" fmla="*/ 6240 h 139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3984"/>
                <a:gd name="T17" fmla="*/ 40 w 40"/>
                <a:gd name="T18" fmla="*/ 13984 h 139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3984">
                  <a:moveTo>
                    <a:pt x="0" y="13891"/>
                  </a:moveTo>
                  <a:lnTo>
                    <a:pt x="40" y="13984"/>
                  </a:lnTo>
                  <a:lnTo>
                    <a:pt x="40" y="0"/>
                  </a:lnTo>
                  <a:lnTo>
                    <a:pt x="0" y="111"/>
                  </a:lnTo>
                  <a:lnTo>
                    <a:pt x="0" y="13891"/>
                  </a:lnTo>
                  <a:close/>
                </a:path>
              </a:pathLst>
            </a:custGeom>
            <a:solidFill>
              <a:srgbClr val="B0B0B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25" name="Freeform 59"/>
            <p:cNvSpPr>
              <a:spLocks/>
            </p:cNvSpPr>
            <p:nvPr/>
          </p:nvSpPr>
          <p:spPr bwMode="auto">
            <a:xfrm rot="-5400000">
              <a:off x="3516" y="8321"/>
              <a:ext cx="14705" cy="62"/>
            </a:xfrm>
            <a:custGeom>
              <a:avLst/>
              <a:gdLst>
                <a:gd name="T0" fmla="*/ 138 w 8662"/>
                <a:gd name="T1" fmla="*/ 0 h 93"/>
                <a:gd name="T2" fmla="*/ 0 w 8662"/>
                <a:gd name="T3" fmla="*/ 41 h 93"/>
                <a:gd name="T4" fmla="*/ 24964 w 8662"/>
                <a:gd name="T5" fmla="*/ 41 h 93"/>
                <a:gd name="T6" fmla="*/ 24848 w 8662"/>
                <a:gd name="T7" fmla="*/ 0 h 93"/>
                <a:gd name="T8" fmla="*/ 138 w 8662"/>
                <a:gd name="T9" fmla="*/ 0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62"/>
                <a:gd name="T16" fmla="*/ 0 h 93"/>
                <a:gd name="T17" fmla="*/ 8662 w 8662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62" h="93">
                  <a:moveTo>
                    <a:pt x="48" y="0"/>
                  </a:moveTo>
                  <a:lnTo>
                    <a:pt x="0" y="93"/>
                  </a:lnTo>
                  <a:lnTo>
                    <a:pt x="8662" y="93"/>
                  </a:lnTo>
                  <a:lnTo>
                    <a:pt x="8622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B0B0B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26" name="Freeform 60"/>
            <p:cNvSpPr>
              <a:spLocks/>
            </p:cNvSpPr>
            <p:nvPr/>
          </p:nvSpPr>
          <p:spPr bwMode="auto">
            <a:xfrm rot="-5400000">
              <a:off x="6173" y="10977"/>
              <a:ext cx="81" cy="9372"/>
            </a:xfrm>
            <a:custGeom>
              <a:avLst/>
              <a:gdLst>
                <a:gd name="T0" fmla="*/ 137 w 48"/>
                <a:gd name="T1" fmla="*/ 6240 h 13984"/>
                <a:gd name="T2" fmla="*/ 0 w 48"/>
                <a:gd name="T3" fmla="*/ 6281 h 13984"/>
                <a:gd name="T4" fmla="*/ 0 w 48"/>
                <a:gd name="T5" fmla="*/ 0 h 13984"/>
                <a:gd name="T6" fmla="*/ 137 w 48"/>
                <a:gd name="T7" fmla="*/ 50 h 13984"/>
                <a:gd name="T8" fmla="*/ 137 w 48"/>
                <a:gd name="T9" fmla="*/ 6240 h 139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3984"/>
                <a:gd name="T17" fmla="*/ 48 w 48"/>
                <a:gd name="T18" fmla="*/ 13984 h 139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3984">
                  <a:moveTo>
                    <a:pt x="48" y="13891"/>
                  </a:moveTo>
                  <a:lnTo>
                    <a:pt x="0" y="13984"/>
                  </a:lnTo>
                  <a:lnTo>
                    <a:pt x="0" y="0"/>
                  </a:lnTo>
                  <a:lnTo>
                    <a:pt x="48" y="111"/>
                  </a:lnTo>
                  <a:lnTo>
                    <a:pt x="48" y="13891"/>
                  </a:lnTo>
                  <a:close/>
                </a:path>
              </a:pathLst>
            </a:custGeom>
            <a:solidFill>
              <a:srgbClr val="B0B0B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8" name="WordArt 63"/>
          <p:cNvSpPr>
            <a:spLocks noChangeArrowheads="1" noChangeShapeType="1" noTextEdit="1"/>
          </p:cNvSpPr>
          <p:nvPr/>
        </p:nvSpPr>
        <p:spPr bwMode="auto">
          <a:xfrm>
            <a:off x="2209800" y="1295400"/>
            <a:ext cx="468630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Bài học đến đây đã hết rồi</a:t>
            </a:r>
            <a:endParaRPr lang="en-US" sz="36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269" name="Text Box 64"/>
          <p:cNvSpPr txBox="1">
            <a:spLocks noChangeArrowheads="1"/>
          </p:cNvSpPr>
          <p:nvPr/>
        </p:nvSpPr>
        <p:spPr bwMode="auto">
          <a:xfrm>
            <a:off x="2133600" y="3895725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CHÀO TẠM BIỆT CÁC EM</a:t>
            </a:r>
          </a:p>
        </p:txBody>
      </p:sp>
      <p:sp>
        <p:nvSpPr>
          <p:cNvPr id="11270" name="WordArt 65"/>
          <p:cNvSpPr>
            <a:spLocks noChangeArrowheads="1" noChangeShapeType="1" noTextEdit="1"/>
          </p:cNvSpPr>
          <p:nvPr/>
        </p:nvSpPr>
        <p:spPr bwMode="auto">
          <a:xfrm rot="-296581">
            <a:off x="304800" y="2286000"/>
            <a:ext cx="8601075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Kính chúc sức khỏe các thầy cô giáo và các em.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038475" y="2362200"/>
            <a:ext cx="2066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-</a:t>
            </a:r>
            <a:r>
              <a:rPr lang="en-US"/>
              <a:t>đ</a:t>
            </a:r>
            <a:r>
              <a:rPr lang="en-US">
                <a:latin typeface="Arial" charset="0"/>
              </a:rPr>
              <a:t>ặc biệt</a:t>
            </a:r>
            <a:endParaRPr lang="en-US" sz="2000">
              <a:latin typeface="Arial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048000" y="2895600"/>
            <a:ext cx="152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- </a:t>
            </a:r>
            <a:r>
              <a:rPr lang="en-US"/>
              <a:t>đề nghị</a:t>
            </a:r>
            <a:endParaRPr lang="en-US" sz="2000">
              <a:latin typeface="VNI-Times" pitchFamily="2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867400" y="2133600"/>
            <a:ext cx="1981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048000" y="3352800"/>
            <a:ext cx="2743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- </a:t>
            </a:r>
            <a:r>
              <a:rPr lang="en-US"/>
              <a:t>giúp đỡ</a:t>
            </a:r>
            <a:endParaRPr lang="en-US">
              <a:latin typeface="VNI-Times" pitchFamily="2" charset="0"/>
            </a:endParaRPr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311400" y="1371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latin typeface="Arial" charset="0"/>
              </a:rPr>
              <a:t>Môn:</a:t>
            </a:r>
            <a:r>
              <a:rPr lang="en-US">
                <a:latin typeface="Arial" charset="0"/>
              </a:rPr>
              <a:t> Chính tả</a:t>
            </a:r>
          </a:p>
        </p:txBody>
      </p: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3124200" y="1905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latin typeface="Arial" charset="0"/>
              </a:rPr>
              <a:t>Kiểm tra bài cũ</a:t>
            </a:r>
            <a:r>
              <a:rPr lang="en-US">
                <a:latin typeface="Arial" charset="0"/>
              </a:rPr>
              <a:t>: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/>
      <p:bldP spid="4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227263" y="1343025"/>
            <a:ext cx="2511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latin typeface="Arial" charset="0"/>
              </a:rPr>
              <a:t>Chính tả: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62000" y="1766888"/>
            <a:ext cx="385286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    </a:t>
            </a:r>
            <a:r>
              <a:rPr lang="en-US" sz="2800" b="1" i="1" dirty="0">
                <a:latin typeface="Arial" charset="0"/>
              </a:rPr>
              <a:t>1.Nghe – </a:t>
            </a:r>
            <a:r>
              <a:rPr lang="en-US" sz="2800" b="1" i="1" dirty="0" err="1">
                <a:latin typeface="Arial" charset="0"/>
              </a:rPr>
              <a:t>viết</a:t>
            </a:r>
            <a:r>
              <a:rPr lang="en-US" sz="2000" dirty="0">
                <a:latin typeface="Arial" charset="0"/>
              </a:rPr>
              <a:t>:</a:t>
            </a:r>
            <a:endParaRPr lang="en-US" sz="20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495800" y="1741488"/>
            <a:ext cx="60198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</a:rPr>
              <a:t>Làm việc thật là vui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2209800" y="2971800"/>
            <a:ext cx="304800" cy="381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671638" y="25908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- </a:t>
            </a:r>
            <a:r>
              <a:rPr lang="en-US"/>
              <a:t>B</a:t>
            </a:r>
            <a:r>
              <a:rPr lang="en-US">
                <a:latin typeface="Arial" charset="0"/>
              </a:rPr>
              <a:t>ài chính tả cho biết bé làm những việc gì ?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676400" y="3124200"/>
            <a:ext cx="6934200" cy="835025"/>
          </a:xfrm>
          <a:prstGeom prst="rect">
            <a:avLst/>
          </a:prstGeom>
          <a:noFill/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-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</a:rPr>
              <a:t>B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é làm bài, bé đi học, bé quét nhà, nhặt rau, chơi với em đỡ mẹ.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771650" y="41910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-Bé thấy làm việc như thế nào?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676400" y="4724400"/>
            <a:ext cx="7162800" cy="46672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- </a:t>
            </a:r>
            <a:r>
              <a:rPr lang="en-US">
                <a:solidFill>
                  <a:srgbClr val="0000FF"/>
                </a:solidFill>
              </a:rPr>
              <a:t>tuy bận rộn nhưng rất vui .</a:t>
            </a:r>
            <a:endParaRPr lang="en-US">
              <a:solidFill>
                <a:srgbClr val="0000FF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4" grpId="0"/>
      <p:bldP spid="7175" grpId="0" animBg="1"/>
      <p:bldP spid="7177" grpId="0"/>
      <p:bldP spid="71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32225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30538" y="2343150"/>
            <a:ext cx="21717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latin typeface="Arial" charset="0"/>
              </a:rPr>
              <a:t>Luyện từ khó</a:t>
            </a:r>
            <a:r>
              <a:rPr lang="en-US">
                <a:latin typeface="Arial" charset="0"/>
              </a:rPr>
              <a:t> :</a:t>
            </a:r>
          </a:p>
        </p:txBody>
      </p:sp>
      <p:sp>
        <p:nvSpPr>
          <p:cNvPr id="5124" name="Text Box 92"/>
          <p:cNvSpPr txBox="1">
            <a:spLocks noChangeArrowheads="1"/>
          </p:cNvSpPr>
          <p:nvPr/>
        </p:nvSpPr>
        <p:spPr bwMode="auto">
          <a:xfrm>
            <a:off x="2227263" y="1185863"/>
            <a:ext cx="25114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latin typeface="Arial" charset="0"/>
              </a:rPr>
              <a:t>Chính tả:</a:t>
            </a:r>
          </a:p>
        </p:txBody>
      </p:sp>
      <p:sp>
        <p:nvSpPr>
          <p:cNvPr id="5125" name="Text Box 93"/>
          <p:cNvSpPr txBox="1">
            <a:spLocks noChangeArrowheads="1"/>
          </p:cNvSpPr>
          <p:nvPr/>
        </p:nvSpPr>
        <p:spPr bwMode="auto">
          <a:xfrm>
            <a:off x="838200" y="1609725"/>
            <a:ext cx="377666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    </a:t>
            </a:r>
            <a:r>
              <a:rPr lang="en-US" sz="2800" b="1" i="1" dirty="0">
                <a:latin typeface="Arial" charset="0"/>
              </a:rPr>
              <a:t>1.Nghe – </a:t>
            </a:r>
            <a:r>
              <a:rPr lang="en-US" sz="2800" b="1" i="1" dirty="0" err="1">
                <a:latin typeface="Arial" charset="0"/>
              </a:rPr>
              <a:t>viết</a:t>
            </a:r>
            <a:r>
              <a:rPr lang="en-US" sz="2000" dirty="0">
                <a:latin typeface="Arial" charset="0"/>
              </a:rPr>
              <a:t>:</a:t>
            </a:r>
            <a:endParaRPr lang="en-US" sz="20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5126" name="Text Box 94"/>
          <p:cNvSpPr txBox="1">
            <a:spLocks noChangeArrowheads="1"/>
          </p:cNvSpPr>
          <p:nvPr/>
        </p:nvSpPr>
        <p:spPr bwMode="auto">
          <a:xfrm>
            <a:off x="4495800" y="1584325"/>
            <a:ext cx="6019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</a:rPr>
              <a:t>Làm việc thật là vui</a:t>
            </a:r>
          </a:p>
        </p:txBody>
      </p:sp>
      <p:sp>
        <p:nvSpPr>
          <p:cNvPr id="9313" name="Text Box 97"/>
          <p:cNvSpPr txBox="1">
            <a:spLocks noChangeArrowheads="1"/>
          </p:cNvSpPr>
          <p:nvPr/>
        </p:nvSpPr>
        <p:spPr bwMode="auto">
          <a:xfrm>
            <a:off x="1447800" y="2909888"/>
            <a:ext cx="2476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- </a:t>
            </a:r>
            <a:r>
              <a:rPr lang="en-US" dirty="0" err="1">
                <a:latin typeface="Arial" charset="0"/>
              </a:rPr>
              <a:t>mọi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vật</a:t>
            </a:r>
            <a:endParaRPr lang="en-US" dirty="0">
              <a:latin typeface="Arial" charset="0"/>
            </a:endParaRPr>
          </a:p>
        </p:txBody>
      </p:sp>
      <p:sp>
        <p:nvSpPr>
          <p:cNvPr id="9314" name="Line 98"/>
          <p:cNvSpPr>
            <a:spLocks noChangeShapeType="1"/>
          </p:cNvSpPr>
          <p:nvPr/>
        </p:nvSpPr>
        <p:spPr bwMode="auto">
          <a:xfrm>
            <a:off x="1919288" y="3319463"/>
            <a:ext cx="3048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15" name="Text Box 99"/>
          <p:cNvSpPr txBox="1">
            <a:spLocks noChangeArrowheads="1"/>
          </p:cNvSpPr>
          <p:nvPr/>
        </p:nvSpPr>
        <p:spPr bwMode="auto">
          <a:xfrm>
            <a:off x="1390650" y="346233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- </a:t>
            </a:r>
            <a:r>
              <a:rPr lang="en-US" dirty="0" err="1">
                <a:latin typeface="Arial" charset="0"/>
              </a:rPr>
              <a:t>làm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việc</a:t>
            </a:r>
            <a:endParaRPr lang="en-US" dirty="0">
              <a:latin typeface="Arial" charset="0"/>
            </a:endParaRPr>
          </a:p>
        </p:txBody>
      </p:sp>
      <p:sp>
        <p:nvSpPr>
          <p:cNvPr id="9316" name="Line 100"/>
          <p:cNvSpPr>
            <a:spLocks noChangeShapeType="1"/>
          </p:cNvSpPr>
          <p:nvPr/>
        </p:nvSpPr>
        <p:spPr bwMode="auto">
          <a:xfrm>
            <a:off x="2347913" y="3871913"/>
            <a:ext cx="3048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18" name="Line 102"/>
          <p:cNvSpPr>
            <a:spLocks noChangeShapeType="1"/>
          </p:cNvSpPr>
          <p:nvPr/>
        </p:nvSpPr>
        <p:spPr bwMode="auto">
          <a:xfrm flipH="1">
            <a:off x="2986088" y="360045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19" name="Text Box 103"/>
          <p:cNvSpPr txBox="1">
            <a:spLocks noChangeArrowheads="1"/>
          </p:cNvSpPr>
          <p:nvPr/>
        </p:nvSpPr>
        <p:spPr bwMode="auto">
          <a:xfrm>
            <a:off x="1338263" y="39243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- quét nhà</a:t>
            </a:r>
          </a:p>
        </p:txBody>
      </p:sp>
      <p:sp>
        <p:nvSpPr>
          <p:cNvPr id="9321" name="Line 105"/>
          <p:cNvSpPr>
            <a:spLocks noChangeShapeType="1"/>
          </p:cNvSpPr>
          <p:nvPr/>
        </p:nvSpPr>
        <p:spPr bwMode="auto">
          <a:xfrm>
            <a:off x="1600200" y="4343400"/>
            <a:ext cx="2286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17" name="Text Box 101"/>
          <p:cNvSpPr txBox="1">
            <a:spLocks noChangeArrowheads="1"/>
          </p:cNvSpPr>
          <p:nvPr/>
        </p:nvSpPr>
        <p:spPr bwMode="auto">
          <a:xfrm>
            <a:off x="2886075" y="34956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= </a:t>
            </a:r>
            <a:r>
              <a:rPr lang="en-US" dirty="0" err="1">
                <a:latin typeface="Arial" charset="0"/>
              </a:rPr>
              <a:t>việt</a:t>
            </a:r>
            <a:r>
              <a:rPr lang="en-US" dirty="0">
                <a:latin typeface="Arial" charset="0"/>
              </a:rPr>
              <a:t> ( </a:t>
            </a:r>
            <a:r>
              <a:rPr lang="en-US" dirty="0" err="1">
                <a:latin typeface="Arial" charset="0"/>
              </a:rPr>
              <a:t>Việt</a:t>
            </a:r>
            <a:r>
              <a:rPr lang="en-US" dirty="0">
                <a:latin typeface="Arial" charset="0"/>
              </a:rPr>
              <a:t> Nam)</a:t>
            </a:r>
          </a:p>
        </p:txBody>
      </p:sp>
      <p:sp>
        <p:nvSpPr>
          <p:cNvPr id="9322" name="Line 106"/>
          <p:cNvSpPr>
            <a:spLocks noChangeShapeType="1"/>
          </p:cNvSpPr>
          <p:nvPr/>
        </p:nvSpPr>
        <p:spPr bwMode="auto">
          <a:xfrm>
            <a:off x="3395663" y="3886200"/>
            <a:ext cx="2286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1000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9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9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9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9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3" grpId="0"/>
      <p:bldP spid="9314" grpId="0" animBg="1"/>
      <p:bldP spid="9315" grpId="0"/>
      <p:bldP spid="9316" grpId="0" animBg="1"/>
      <p:bldP spid="9318" grpId="0" animBg="1"/>
      <p:bldP spid="9318" grpId="1" animBg="1"/>
      <p:bldP spid="9319" grpId="0"/>
      <p:bldP spid="9321" grpId="0" animBg="1"/>
      <p:bldP spid="9317" grpId="0"/>
      <p:bldP spid="9317" grpId="1"/>
      <p:bldP spid="9322" grpId="0" animBg="1"/>
      <p:bldP spid="932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886200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172200" y="2438400"/>
            <a:ext cx="1905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867400" y="2667000"/>
            <a:ext cx="1828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6149" name="Text Box 24"/>
          <p:cNvSpPr txBox="1">
            <a:spLocks noChangeArrowheads="1"/>
          </p:cNvSpPr>
          <p:nvPr/>
        </p:nvSpPr>
        <p:spPr bwMode="auto">
          <a:xfrm>
            <a:off x="685800" y="2252663"/>
            <a:ext cx="8077200" cy="1744662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</a:t>
            </a:r>
            <a:r>
              <a:rPr lang="en-US"/>
              <a:t>Như m</a:t>
            </a:r>
            <a:r>
              <a:rPr lang="en-US">
                <a:solidFill>
                  <a:srgbClr val="FF00FF"/>
                </a:solidFill>
              </a:rPr>
              <a:t>ọi</a:t>
            </a:r>
            <a:r>
              <a:rPr lang="en-US"/>
              <a:t> vật, m</a:t>
            </a:r>
            <a:r>
              <a:rPr lang="en-US">
                <a:solidFill>
                  <a:srgbClr val="FF00FF"/>
                </a:solidFill>
              </a:rPr>
              <a:t>ọi</a:t>
            </a:r>
            <a:r>
              <a:rPr lang="en-US"/>
              <a:t> người, bé cũng làm v</a:t>
            </a:r>
            <a:r>
              <a:rPr lang="en-US">
                <a:solidFill>
                  <a:srgbClr val="FF00FF"/>
                </a:solidFill>
              </a:rPr>
              <a:t>iệc</a:t>
            </a:r>
            <a:r>
              <a:rPr lang="en-US"/>
              <a:t>. Bé làm bài, bé đi học, bé </a:t>
            </a:r>
            <a:r>
              <a:rPr lang="en-US">
                <a:solidFill>
                  <a:srgbClr val="FF00FF"/>
                </a:solidFill>
              </a:rPr>
              <a:t>qu</a:t>
            </a:r>
            <a:r>
              <a:rPr lang="en-US"/>
              <a:t>ét nhà, nhặt rau, chơi với em đỡ mẹ. Bé luôn luôn bận rộn, mà lúc nào cũng vui.</a:t>
            </a:r>
          </a:p>
          <a:p>
            <a:pPr>
              <a:spcBef>
                <a:spcPct val="50000"/>
              </a:spcBef>
            </a:pPr>
            <a:r>
              <a:rPr lang="en-US"/>
              <a:t>                                                              Theo Tô Hoài</a:t>
            </a:r>
            <a:endParaRPr lang="en-US">
              <a:latin typeface="VNI-Times" pitchFamily="2" charset="0"/>
            </a:endParaRP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747713" y="3971925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-Bài chính tả có </a:t>
            </a:r>
            <a:r>
              <a:rPr lang="en-US"/>
              <a:t>m</a:t>
            </a:r>
            <a:r>
              <a:rPr lang="en-US">
                <a:latin typeface="Arial" charset="0"/>
              </a:rPr>
              <a:t>ấy câu ?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752474" y="4327525"/>
            <a:ext cx="57953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-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Bài chính  tả có 3 </a:t>
            </a:r>
            <a:r>
              <a:rPr lang="en-US">
                <a:solidFill>
                  <a:srgbClr val="0000FF"/>
                </a:solidFill>
              </a:rPr>
              <a:t>câu.</a:t>
            </a:r>
            <a:endParaRPr lang="en-US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96913" y="4660900"/>
            <a:ext cx="85496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- </a:t>
            </a:r>
            <a:r>
              <a:rPr lang="en-US" dirty="0" err="1"/>
              <a:t>C</a:t>
            </a:r>
            <a:r>
              <a:rPr lang="en-US" dirty="0" err="1">
                <a:latin typeface="Arial" charset="0"/>
              </a:rPr>
              <a:t>âu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nào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có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nhiều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dấu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phẩy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nhất</a:t>
            </a:r>
            <a:r>
              <a:rPr lang="en-US" dirty="0">
                <a:latin typeface="Arial" charset="0"/>
              </a:rPr>
              <a:t> ?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419725" y="4648200"/>
            <a:ext cx="280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0000FF"/>
                </a:solidFill>
                <a:latin typeface="Arial" charset="0"/>
              </a:rPr>
              <a:t>Câu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thứ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2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676274" y="4959350"/>
            <a:ext cx="857011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- </a:t>
            </a:r>
            <a:r>
              <a:rPr lang="en-US"/>
              <a:t>Hãy đọc to câu thứ hai.</a:t>
            </a:r>
            <a:endParaRPr lang="en-US">
              <a:latin typeface="VNI-Times" pitchFamily="2" charset="0"/>
            </a:endParaRP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742950" y="5343525"/>
            <a:ext cx="772715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 </a:t>
            </a:r>
            <a:r>
              <a:rPr lang="en-US"/>
              <a:t>Chữ đầu câu viết như thế nào?</a:t>
            </a:r>
            <a:endParaRPr lang="en-US">
              <a:latin typeface="VNI-Times" pitchFamily="2" charset="0"/>
            </a:endParaRP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4943475" y="5410200"/>
            <a:ext cx="561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66FF"/>
                </a:solidFill>
                <a:latin typeface="Arial" charset="0"/>
              </a:rPr>
              <a:t>Viết hoa chữ cái đầu</a:t>
            </a:r>
          </a:p>
        </p:txBody>
      </p:sp>
      <p:sp>
        <p:nvSpPr>
          <p:cNvPr id="6157" name="Rectangle 33"/>
          <p:cNvSpPr>
            <a:spLocks noChangeArrowheads="1"/>
          </p:cNvSpPr>
          <p:nvPr/>
        </p:nvSpPr>
        <p:spPr bwMode="auto">
          <a:xfrm>
            <a:off x="3832225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6158" name="Text Box 34"/>
          <p:cNvSpPr txBox="1">
            <a:spLocks noChangeArrowheads="1"/>
          </p:cNvSpPr>
          <p:nvPr/>
        </p:nvSpPr>
        <p:spPr bwMode="auto">
          <a:xfrm>
            <a:off x="2227263" y="1185863"/>
            <a:ext cx="25114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latin typeface="Arial" charset="0"/>
              </a:rPr>
              <a:t>Chính tả:</a:t>
            </a:r>
          </a:p>
        </p:txBody>
      </p:sp>
      <p:sp>
        <p:nvSpPr>
          <p:cNvPr id="6159" name="Text Box 35"/>
          <p:cNvSpPr txBox="1">
            <a:spLocks noChangeArrowheads="1"/>
          </p:cNvSpPr>
          <p:nvPr/>
        </p:nvSpPr>
        <p:spPr bwMode="auto">
          <a:xfrm>
            <a:off x="742950" y="1609725"/>
            <a:ext cx="387191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    </a:t>
            </a:r>
            <a:r>
              <a:rPr lang="en-US" sz="2800" b="1" i="1" dirty="0">
                <a:latin typeface="Arial" charset="0"/>
              </a:rPr>
              <a:t>1.Nghe – </a:t>
            </a:r>
            <a:r>
              <a:rPr lang="en-US" sz="2800" b="1" i="1" dirty="0" err="1">
                <a:latin typeface="Arial" charset="0"/>
              </a:rPr>
              <a:t>viết</a:t>
            </a:r>
            <a:r>
              <a:rPr lang="en-US" sz="2000" dirty="0">
                <a:latin typeface="Arial" charset="0"/>
              </a:rPr>
              <a:t>:</a:t>
            </a:r>
            <a:endParaRPr lang="en-US" sz="20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60" name="Text Box 36"/>
          <p:cNvSpPr txBox="1">
            <a:spLocks noChangeArrowheads="1"/>
          </p:cNvSpPr>
          <p:nvPr/>
        </p:nvSpPr>
        <p:spPr bwMode="auto">
          <a:xfrm>
            <a:off x="4495800" y="1584325"/>
            <a:ext cx="6019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</a:rPr>
              <a:t>Làm việc thật là vui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1000"/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9" grpId="0"/>
      <p:bldP spid="11290" grpId="0"/>
      <p:bldP spid="11291" grpId="0"/>
      <p:bldP spid="11292" grpId="0"/>
      <p:bldP spid="11293" grpId="0"/>
      <p:bldP spid="112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"/>
          <p:cNvSpPr>
            <a:spLocks noChangeArrowheads="1"/>
          </p:cNvSpPr>
          <p:nvPr/>
        </p:nvSpPr>
        <p:spPr bwMode="auto">
          <a:xfrm>
            <a:off x="3832225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7171" name="Text Box 12"/>
          <p:cNvSpPr txBox="1">
            <a:spLocks noChangeArrowheads="1"/>
          </p:cNvSpPr>
          <p:nvPr/>
        </p:nvSpPr>
        <p:spPr bwMode="auto">
          <a:xfrm>
            <a:off x="2227263" y="1185863"/>
            <a:ext cx="25114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 dirty="0" err="1">
                <a:latin typeface="Arial" charset="0"/>
              </a:rPr>
              <a:t>Chính</a:t>
            </a:r>
            <a:r>
              <a:rPr lang="en-US" sz="2800" b="1" i="1" u="sng" dirty="0">
                <a:latin typeface="Arial" charset="0"/>
              </a:rPr>
              <a:t> </a:t>
            </a:r>
            <a:r>
              <a:rPr lang="en-US" sz="2800" b="1" i="1" u="sng" dirty="0" err="1">
                <a:latin typeface="Arial" charset="0"/>
              </a:rPr>
              <a:t>tả</a:t>
            </a:r>
            <a:r>
              <a:rPr lang="en-US" sz="2800" b="1" i="1" u="sng" dirty="0">
                <a:latin typeface="Arial" charset="0"/>
              </a:rPr>
              <a:t>:</a:t>
            </a:r>
          </a:p>
        </p:txBody>
      </p:sp>
      <p:sp>
        <p:nvSpPr>
          <p:cNvPr id="7172" name="Text Box 13"/>
          <p:cNvSpPr txBox="1">
            <a:spLocks noChangeArrowheads="1"/>
          </p:cNvSpPr>
          <p:nvPr/>
        </p:nvSpPr>
        <p:spPr bwMode="auto">
          <a:xfrm>
            <a:off x="838200" y="1609725"/>
            <a:ext cx="377666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    </a:t>
            </a:r>
            <a:r>
              <a:rPr lang="en-US" sz="2800" b="1" i="1" dirty="0">
                <a:latin typeface="Arial" charset="0"/>
              </a:rPr>
              <a:t>1.Nghe – </a:t>
            </a:r>
            <a:r>
              <a:rPr lang="en-US" sz="2800" b="1" i="1" dirty="0" err="1">
                <a:latin typeface="Arial" charset="0"/>
              </a:rPr>
              <a:t>viết</a:t>
            </a:r>
            <a:r>
              <a:rPr lang="en-US" sz="2000" dirty="0">
                <a:latin typeface="Arial" charset="0"/>
              </a:rPr>
              <a:t>:</a:t>
            </a:r>
            <a:endParaRPr lang="en-US" sz="20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173" name="Text Box 14"/>
          <p:cNvSpPr txBox="1">
            <a:spLocks noChangeArrowheads="1"/>
          </p:cNvSpPr>
          <p:nvPr/>
        </p:nvSpPr>
        <p:spPr bwMode="auto">
          <a:xfrm>
            <a:off x="4495800" y="1584325"/>
            <a:ext cx="6019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</a:rPr>
              <a:t>Làm việc thật là vui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ChangeArrowheads="1"/>
          </p:cNvSpPr>
          <p:nvPr/>
        </p:nvSpPr>
        <p:spPr bwMode="auto">
          <a:xfrm>
            <a:off x="3886200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8195" name="Text Box 18"/>
          <p:cNvSpPr txBox="1">
            <a:spLocks noChangeArrowheads="1"/>
          </p:cNvSpPr>
          <p:nvPr/>
        </p:nvSpPr>
        <p:spPr bwMode="auto">
          <a:xfrm>
            <a:off x="6172200" y="2438400"/>
            <a:ext cx="1905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8196" name="Text Box 19"/>
          <p:cNvSpPr txBox="1">
            <a:spLocks noChangeArrowheads="1"/>
          </p:cNvSpPr>
          <p:nvPr/>
        </p:nvSpPr>
        <p:spPr bwMode="auto">
          <a:xfrm>
            <a:off x="5867400" y="2667000"/>
            <a:ext cx="1828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8197" name="Text Box 20"/>
          <p:cNvSpPr txBox="1">
            <a:spLocks noChangeArrowheads="1"/>
          </p:cNvSpPr>
          <p:nvPr/>
        </p:nvSpPr>
        <p:spPr bwMode="auto">
          <a:xfrm>
            <a:off x="685800" y="2252663"/>
            <a:ext cx="8077200" cy="1744662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</a:t>
            </a:r>
            <a:r>
              <a:rPr lang="en-US"/>
              <a:t>Như m</a:t>
            </a:r>
            <a:r>
              <a:rPr lang="en-US">
                <a:solidFill>
                  <a:srgbClr val="FF00FF"/>
                </a:solidFill>
              </a:rPr>
              <a:t>ọi</a:t>
            </a:r>
            <a:r>
              <a:rPr lang="en-US"/>
              <a:t> vật, m</a:t>
            </a:r>
            <a:r>
              <a:rPr lang="en-US">
                <a:solidFill>
                  <a:srgbClr val="FF00FF"/>
                </a:solidFill>
              </a:rPr>
              <a:t>ọi</a:t>
            </a:r>
            <a:r>
              <a:rPr lang="en-US"/>
              <a:t> người, bé cũng làm v</a:t>
            </a:r>
            <a:r>
              <a:rPr lang="en-US">
                <a:solidFill>
                  <a:srgbClr val="FF00FF"/>
                </a:solidFill>
              </a:rPr>
              <a:t>iệc</a:t>
            </a:r>
            <a:r>
              <a:rPr lang="en-US"/>
              <a:t>. Bé làm bài, bé đi học, bé </a:t>
            </a:r>
            <a:r>
              <a:rPr lang="en-US">
                <a:solidFill>
                  <a:srgbClr val="FF00FF"/>
                </a:solidFill>
              </a:rPr>
              <a:t>qu</a:t>
            </a:r>
            <a:r>
              <a:rPr lang="en-US"/>
              <a:t>ét nhà, nhặt rau, chơi với em đỡ mẹ. Bé luôn luôn bận rộn, mà lúc nào cũng vui.</a:t>
            </a:r>
          </a:p>
          <a:p>
            <a:pPr>
              <a:spcBef>
                <a:spcPct val="50000"/>
              </a:spcBef>
            </a:pPr>
            <a:r>
              <a:rPr lang="en-US"/>
              <a:t>                                                              Theo Tô Hoài</a:t>
            </a:r>
            <a:endParaRPr lang="en-US">
              <a:latin typeface="VNI-Times" pitchFamily="2" charset="0"/>
            </a:endParaRPr>
          </a:p>
        </p:txBody>
      </p:sp>
      <p:sp>
        <p:nvSpPr>
          <p:cNvPr id="8198" name="Rectangle 21"/>
          <p:cNvSpPr>
            <a:spLocks noChangeArrowheads="1"/>
          </p:cNvSpPr>
          <p:nvPr/>
        </p:nvSpPr>
        <p:spPr bwMode="auto">
          <a:xfrm>
            <a:off x="3832225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8199" name="Text Box 22"/>
          <p:cNvSpPr txBox="1">
            <a:spLocks noChangeArrowheads="1"/>
          </p:cNvSpPr>
          <p:nvPr/>
        </p:nvSpPr>
        <p:spPr bwMode="auto">
          <a:xfrm>
            <a:off x="2227263" y="1185863"/>
            <a:ext cx="25114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latin typeface="Arial" charset="0"/>
              </a:rPr>
              <a:t>Chính tả:</a:t>
            </a:r>
          </a:p>
        </p:txBody>
      </p:sp>
      <p:sp>
        <p:nvSpPr>
          <p:cNvPr id="8200" name="Text Box 23"/>
          <p:cNvSpPr txBox="1">
            <a:spLocks noChangeArrowheads="1"/>
          </p:cNvSpPr>
          <p:nvPr/>
        </p:nvSpPr>
        <p:spPr bwMode="auto">
          <a:xfrm>
            <a:off x="685800" y="1609725"/>
            <a:ext cx="392906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    </a:t>
            </a:r>
            <a:r>
              <a:rPr lang="en-US" sz="2800" b="1" i="1" dirty="0">
                <a:latin typeface="Arial" charset="0"/>
              </a:rPr>
              <a:t>1.Nghe – </a:t>
            </a:r>
            <a:r>
              <a:rPr lang="en-US" sz="2800" b="1" i="1" dirty="0" err="1">
                <a:latin typeface="Arial" charset="0"/>
              </a:rPr>
              <a:t>viết</a:t>
            </a:r>
            <a:r>
              <a:rPr lang="en-US" sz="2000" dirty="0">
                <a:latin typeface="Arial" charset="0"/>
              </a:rPr>
              <a:t>:</a:t>
            </a:r>
            <a:endParaRPr lang="en-US" sz="20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01" name="Text Box 24"/>
          <p:cNvSpPr txBox="1">
            <a:spLocks noChangeArrowheads="1"/>
          </p:cNvSpPr>
          <p:nvPr/>
        </p:nvSpPr>
        <p:spPr bwMode="auto">
          <a:xfrm>
            <a:off x="4495800" y="1584325"/>
            <a:ext cx="6019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</a:rPr>
              <a:t>Làm việc thật là vui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0"/>
          <p:cNvSpPr txBox="1">
            <a:spLocks noChangeArrowheads="1"/>
          </p:cNvSpPr>
          <p:nvPr/>
        </p:nvSpPr>
        <p:spPr bwMode="auto">
          <a:xfrm>
            <a:off x="1219200" y="2185988"/>
            <a:ext cx="6172200" cy="83185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2.Thi tìm các chữ bắt đầu bằng </a:t>
            </a:r>
            <a:r>
              <a:rPr lang="en-US">
                <a:solidFill>
                  <a:srgbClr val="FF66FF"/>
                </a:solidFill>
                <a:latin typeface="Arial" charset="0"/>
              </a:rPr>
              <a:t>g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hay </a:t>
            </a:r>
            <a:r>
              <a:rPr lang="en-US">
                <a:solidFill>
                  <a:srgbClr val="FF66FF"/>
                </a:solidFill>
                <a:latin typeface="Arial" charset="0"/>
              </a:rPr>
              <a:t>gh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>
                <a:solidFill>
                  <a:srgbClr val="FF66FF"/>
                </a:solidFill>
                <a:latin typeface="Arial" charset="0"/>
              </a:rPr>
              <a:t>M :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ghi, gà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1190625" y="3162300"/>
            <a:ext cx="6172200" cy="2492375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dirty="0" err="1">
                <a:solidFill>
                  <a:srgbClr val="3366FF"/>
                </a:solidFill>
                <a:latin typeface="Arial" charset="0"/>
              </a:rPr>
              <a:t>Các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chữ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bắt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đầu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bằng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g 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: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ga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gạ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gạo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gỏi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góc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gọi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gom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gở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gợi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gụ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guốc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gửi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gừng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….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3366FF"/>
                </a:solidFill>
                <a:latin typeface="Arial" charset="0"/>
              </a:rPr>
              <a:t>-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Các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chữ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bắt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đầu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bằng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gh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 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:</a:t>
            </a:r>
            <a:r>
              <a:rPr lang="en-US" dirty="0" err="1">
                <a:solidFill>
                  <a:srgbClr val="3366FF"/>
                </a:solidFill>
                <a:latin typeface="Arial" charset="0"/>
              </a:rPr>
              <a:t>ghe</a:t>
            </a:r>
            <a:r>
              <a:rPr lang="en-US" dirty="0">
                <a:solidFill>
                  <a:srgbClr val="3366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ghè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ghẻ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ghét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ghế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ghì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ghim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ghép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ghẹo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ghen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ghè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……….</a:t>
            </a:r>
          </a:p>
        </p:txBody>
      </p:sp>
      <p:sp>
        <p:nvSpPr>
          <p:cNvPr id="9220" name="Rectangle 23"/>
          <p:cNvSpPr>
            <a:spLocks noChangeArrowheads="1"/>
          </p:cNvSpPr>
          <p:nvPr/>
        </p:nvSpPr>
        <p:spPr bwMode="auto">
          <a:xfrm>
            <a:off x="3886200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9221" name="Text Box 25"/>
          <p:cNvSpPr txBox="1">
            <a:spLocks noChangeArrowheads="1"/>
          </p:cNvSpPr>
          <p:nvPr/>
        </p:nvSpPr>
        <p:spPr bwMode="auto">
          <a:xfrm>
            <a:off x="5867400" y="2667000"/>
            <a:ext cx="1828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9222" name="Rectangle 27"/>
          <p:cNvSpPr>
            <a:spLocks noChangeArrowheads="1"/>
          </p:cNvSpPr>
          <p:nvPr/>
        </p:nvSpPr>
        <p:spPr bwMode="auto">
          <a:xfrm>
            <a:off x="3832225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9223" name="Text Box 28"/>
          <p:cNvSpPr txBox="1">
            <a:spLocks noChangeArrowheads="1"/>
          </p:cNvSpPr>
          <p:nvPr/>
        </p:nvSpPr>
        <p:spPr bwMode="auto">
          <a:xfrm>
            <a:off x="2227263" y="1185863"/>
            <a:ext cx="25114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latin typeface="Arial" charset="0"/>
              </a:rPr>
              <a:t>Chính tả:</a:t>
            </a:r>
          </a:p>
        </p:txBody>
      </p:sp>
      <p:sp>
        <p:nvSpPr>
          <p:cNvPr id="9224" name="Text Box 29"/>
          <p:cNvSpPr txBox="1">
            <a:spLocks noChangeArrowheads="1"/>
          </p:cNvSpPr>
          <p:nvPr/>
        </p:nvSpPr>
        <p:spPr bwMode="auto">
          <a:xfrm>
            <a:off x="838200" y="1609725"/>
            <a:ext cx="377666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    </a:t>
            </a:r>
            <a:r>
              <a:rPr lang="en-US" sz="2800" b="1" i="1" dirty="0">
                <a:latin typeface="Arial" charset="0"/>
              </a:rPr>
              <a:t>1.Nghe – </a:t>
            </a:r>
            <a:r>
              <a:rPr lang="en-US" sz="2800" b="1" i="1" dirty="0" err="1">
                <a:latin typeface="Arial" charset="0"/>
              </a:rPr>
              <a:t>viết</a:t>
            </a:r>
            <a:r>
              <a:rPr lang="en-US" sz="2000" dirty="0">
                <a:latin typeface="Arial" charset="0"/>
              </a:rPr>
              <a:t>:</a:t>
            </a:r>
            <a:endParaRPr lang="en-US" sz="20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5" name="Text Box 30"/>
          <p:cNvSpPr txBox="1">
            <a:spLocks noChangeArrowheads="1"/>
          </p:cNvSpPr>
          <p:nvPr/>
        </p:nvSpPr>
        <p:spPr bwMode="auto">
          <a:xfrm>
            <a:off x="4495800" y="1584325"/>
            <a:ext cx="6019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</a:rPr>
              <a:t>Làm việc thật là vui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1371600" y="5672138"/>
            <a:ext cx="4953000" cy="1033462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66FF"/>
                </a:solidFill>
                <a:latin typeface="Arial" charset="0"/>
              </a:rPr>
              <a:t>gh</a:t>
            </a:r>
            <a:r>
              <a:rPr lang="en-US">
                <a:latin typeface="Arial" charset="0"/>
              </a:rPr>
              <a:t>  + e, ê, i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66FF"/>
                </a:solidFill>
                <a:latin typeface="Arial" charset="0"/>
              </a:rPr>
              <a:t>g </a:t>
            </a:r>
            <a:r>
              <a:rPr lang="en-US">
                <a:latin typeface="Arial" charset="0"/>
              </a:rPr>
              <a:t>   + a, ă, â, o, ô, ơ, u, ư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1" grpId="0" animBg="1"/>
      <p:bldP spid="205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4267200" y="5029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5334000" y="5029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0244" name="Rectangle 40"/>
          <p:cNvSpPr>
            <a:spLocks noChangeArrowheads="1"/>
          </p:cNvSpPr>
          <p:nvPr/>
        </p:nvSpPr>
        <p:spPr bwMode="auto">
          <a:xfrm>
            <a:off x="3886200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0245" name="Text Box 41"/>
          <p:cNvSpPr txBox="1">
            <a:spLocks noChangeArrowheads="1"/>
          </p:cNvSpPr>
          <p:nvPr/>
        </p:nvSpPr>
        <p:spPr bwMode="auto">
          <a:xfrm>
            <a:off x="6172200" y="2438400"/>
            <a:ext cx="1905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10246" name="Rectangle 44"/>
          <p:cNvSpPr>
            <a:spLocks noChangeArrowheads="1"/>
          </p:cNvSpPr>
          <p:nvPr/>
        </p:nvSpPr>
        <p:spPr bwMode="auto">
          <a:xfrm>
            <a:off x="3832225" y="1789113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0247" name="Text Box 45"/>
          <p:cNvSpPr txBox="1">
            <a:spLocks noChangeArrowheads="1"/>
          </p:cNvSpPr>
          <p:nvPr/>
        </p:nvSpPr>
        <p:spPr bwMode="auto">
          <a:xfrm>
            <a:off x="2227263" y="1185863"/>
            <a:ext cx="25114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latin typeface="Arial" charset="0"/>
              </a:rPr>
              <a:t>Chính tả:</a:t>
            </a:r>
          </a:p>
        </p:txBody>
      </p:sp>
      <p:sp>
        <p:nvSpPr>
          <p:cNvPr id="10248" name="Text Box 46"/>
          <p:cNvSpPr txBox="1">
            <a:spLocks noChangeArrowheads="1"/>
          </p:cNvSpPr>
          <p:nvPr/>
        </p:nvSpPr>
        <p:spPr bwMode="auto">
          <a:xfrm>
            <a:off x="609600" y="1609725"/>
            <a:ext cx="400526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    </a:t>
            </a:r>
            <a:r>
              <a:rPr lang="en-US" sz="2800" b="1" i="1" dirty="0">
                <a:latin typeface="Arial" charset="0"/>
              </a:rPr>
              <a:t>1.Nghe – </a:t>
            </a:r>
            <a:r>
              <a:rPr lang="en-US" sz="2800" b="1" i="1" dirty="0" err="1">
                <a:latin typeface="Arial" charset="0"/>
              </a:rPr>
              <a:t>viết</a:t>
            </a:r>
            <a:r>
              <a:rPr lang="en-US" sz="2000" dirty="0">
                <a:latin typeface="Arial" charset="0"/>
              </a:rPr>
              <a:t>:</a:t>
            </a:r>
            <a:endParaRPr lang="en-US" sz="20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49" name="Text Box 47"/>
          <p:cNvSpPr txBox="1">
            <a:spLocks noChangeArrowheads="1"/>
          </p:cNvSpPr>
          <p:nvPr/>
        </p:nvSpPr>
        <p:spPr bwMode="auto">
          <a:xfrm>
            <a:off x="4495800" y="1584325"/>
            <a:ext cx="6019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</a:rPr>
              <a:t>Làm việc thật là vui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1371600" y="2381250"/>
            <a:ext cx="6019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3.Một </a:t>
            </a:r>
            <a:r>
              <a:rPr lang="en-US" dirty="0" err="1">
                <a:latin typeface="Arial" charset="0"/>
              </a:rPr>
              <a:t>nhóm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học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tập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có</a:t>
            </a:r>
            <a:r>
              <a:rPr lang="en-US" dirty="0">
                <a:latin typeface="Arial" charset="0"/>
              </a:rPr>
              <a:t> 5 </a:t>
            </a:r>
            <a:r>
              <a:rPr lang="en-US" dirty="0" err="1">
                <a:latin typeface="Arial" charset="0"/>
              </a:rPr>
              <a:t>bạn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là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Huệ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, An,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Lan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Bắc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và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Dũng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Arial" charset="0"/>
              </a:rPr>
              <a:t>Em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hãy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viết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tên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các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bạn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ấy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theo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thứ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tự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bảng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chữ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cái</a:t>
            </a:r>
            <a:r>
              <a:rPr lang="en-US" dirty="0">
                <a:latin typeface="Arial" charset="0"/>
              </a:rPr>
              <a:t>.</a:t>
            </a: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1447800" y="4495800"/>
            <a:ext cx="472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66FF"/>
                </a:solidFill>
                <a:latin typeface="Arial" charset="0"/>
              </a:rPr>
              <a:t>An,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Bắc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Dũng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Huệ</a:t>
            </a:r>
            <a:r>
              <a:rPr lang="en-US" dirty="0">
                <a:solidFill>
                  <a:srgbClr val="FF66FF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FF66FF"/>
                </a:solidFill>
                <a:latin typeface="Arial" charset="0"/>
              </a:rPr>
              <a:t>Lan</a:t>
            </a:r>
            <a:endParaRPr lang="en-US" dirty="0">
              <a:solidFill>
                <a:srgbClr val="FF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10" grpId="0"/>
      <p:bldP spid="1541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525</Words>
  <Application>Microsoft Office PowerPoint</Application>
  <PresentationFormat>On-screen Show (4:3)</PresentationFormat>
  <Paragraphs>65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NINH HOA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THUAN TIEN</dc:creator>
  <cp:lastModifiedBy>Admin</cp:lastModifiedBy>
  <cp:revision>40</cp:revision>
  <dcterms:created xsi:type="dcterms:W3CDTF">2010-04-05T13:01:17Z</dcterms:created>
  <dcterms:modified xsi:type="dcterms:W3CDTF">2020-09-17T01:30:10Z</dcterms:modified>
</cp:coreProperties>
</file>