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56" r:id="rId4"/>
    <p:sldId id="286" r:id="rId5"/>
    <p:sldId id="288" r:id="rId6"/>
    <p:sldId id="264" r:id="rId7"/>
    <p:sldId id="278" r:id="rId8"/>
    <p:sldId id="279" r:id="rId9"/>
    <p:sldId id="280" r:id="rId10"/>
    <p:sldId id="281" r:id="rId11"/>
    <p:sldId id="282" r:id="rId12"/>
    <p:sldId id="283" r:id="rId13"/>
    <p:sldId id="284" r:id="rId14"/>
    <p:sldId id="285" r:id="rId15"/>
    <p:sldId id="290" r:id="rId16"/>
    <p:sldId id="287"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93" d="100"/>
          <a:sy n="93" d="100"/>
        </p:scale>
        <p:origin x="52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3/10/2021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4AB91-A8C2-45A2-A8DC-9C24C78B8DEA}" type="slidenum">
              <a:rPr lang="en-US" smtClean="0"/>
              <a:t>2</a:t>
            </a:fld>
            <a:endParaRPr lang="en-US"/>
          </a:p>
        </p:txBody>
      </p:sp>
    </p:spTree>
    <p:extLst>
      <p:ext uri="{BB962C8B-B14F-4D97-AF65-F5344CB8AC3E}">
        <p14:creationId xmlns:p14="http://schemas.microsoft.com/office/powerpoint/2010/main" val="136133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HS cách trình bày nội dung đoạn văn vào vở. </a:t>
            </a:r>
          </a:p>
          <a:p>
            <a:r>
              <a:rPr lang="en-US" baseline="0" smtClean="0"/>
              <a:t>Đầu đoạn cần lùi 1 ô li to. Viết hoa đúng quy cách…</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312057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3/10/2021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3/10/2021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3/10/2021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2763230" cy="923330"/>
          </a:xfrm>
          <a:prstGeom prst="rect">
            <a:avLst/>
          </a:prstGeom>
          <a:noFill/>
        </p:spPr>
        <p:txBody>
          <a:bodyPr wrap="square" rtlCol="0">
            <a:spAutoFit/>
          </a:bodyPr>
          <a:lstStyle/>
          <a:p>
            <a:r>
              <a:rPr lang="en-US" altLang="zh-CN" sz="5400" dirty="0" err="1"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a:t>
            </a:r>
            <a:r>
              <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4</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08444" y="246387"/>
            <a:ext cx="9770852" cy="1046440"/>
          </a:xfrm>
          <a:prstGeom prst="rect">
            <a:avLst/>
          </a:prstGeom>
          <a:noFill/>
        </p:spPr>
        <p:txBody>
          <a:bodyPr wrap="square" rtlCol="0">
            <a:spAutoFit/>
          </a:bodyPr>
          <a:lstStyle/>
          <a:p>
            <a:r>
              <a:rPr lang="en-US" sz="3100" b="1" dirty="0" smtClean="0">
                <a:solidFill>
                  <a:srgbClr val="008000"/>
                </a:solidFill>
                <a:latin typeface="Arial-Roudend"/>
                <a:cs typeface="Arial" pitchFamily="34" charset="0"/>
              </a:rPr>
              <a:t>Viết 3-4 câu kể về một hoạt động thể thao hoặc một trò chơi em đã tham gia ở trường.</a:t>
            </a:r>
            <a:endParaRPr lang="vi-VN" sz="3100" b="1" dirty="0">
              <a:solidFill>
                <a:srgbClr val="008000"/>
              </a:solidFill>
              <a:latin typeface="Arial-Roudend"/>
              <a:cs typeface="Arial" pitchFamily="34" charset="0"/>
            </a:endParaRPr>
          </a:p>
        </p:txBody>
      </p:sp>
      <p:sp>
        <p:nvSpPr>
          <p:cNvPr id="9" name="Oval 8"/>
          <p:cNvSpPr/>
          <p:nvPr/>
        </p:nvSpPr>
        <p:spPr>
          <a:xfrm>
            <a:off x="1139532" y="27955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pic>
        <p:nvPicPr>
          <p:cNvPr id="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43" y="1493268"/>
            <a:ext cx="9193386" cy="3055655"/>
          </a:xfrm>
          <a:prstGeom prst="rect">
            <a:avLst/>
          </a:prstGeom>
        </p:spPr>
      </p:pic>
      <p:sp>
        <p:nvSpPr>
          <p:cNvPr id="11" name="Rectangle 10"/>
          <p:cNvSpPr/>
          <p:nvPr/>
        </p:nvSpPr>
        <p:spPr>
          <a:xfrm>
            <a:off x="1974996" y="1682267"/>
            <a:ext cx="10458784" cy="2546338"/>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Times New Roman" panose="02020603050405020304" pitchFamily="18" charset="0"/>
                <a:cs typeface="Times New Roman" panose="02020603050405020304" pitchFamily="18" charset="0"/>
              </a:rPr>
              <a:t>Hoạt động thể thao hoặc trò chơi em đã tham gia là gì?</a:t>
            </a:r>
          </a:p>
          <a:p>
            <a:pPr marL="457200" indent="-457200" algn="just">
              <a:lnSpc>
                <a:spcPct val="200000"/>
              </a:lnSpc>
              <a:buFontTx/>
              <a:buChar char="-"/>
            </a:pPr>
            <a:r>
              <a:rPr lang="en-US" sz="2800" b="1" dirty="0" smtClean="0">
                <a:solidFill>
                  <a:srgbClr val="002060"/>
                </a:solidFill>
                <a:latin typeface="Times New Roman" panose="02020603050405020304" pitchFamily="18" charset="0"/>
                <a:cs typeface="Times New Roman" panose="02020603050405020304" pitchFamily="18" charset="0"/>
              </a:rPr>
              <a:t>Em tham gia cùng với ai, ở đâu?</a:t>
            </a:r>
          </a:p>
          <a:p>
            <a:pPr marL="457200" indent="-457200" algn="just">
              <a:lnSpc>
                <a:spcPct val="200000"/>
              </a:lnSpc>
              <a:buFontTx/>
              <a:buChar char="-"/>
            </a:pPr>
            <a:r>
              <a:rPr lang="en-US" sz="2800" b="1" dirty="0" smtClean="0">
                <a:solidFill>
                  <a:srgbClr val="002060"/>
                </a:solidFill>
                <a:latin typeface="Times New Roman" panose="02020603050405020304" pitchFamily="18" charset="0"/>
                <a:cs typeface="Times New Roman" panose="02020603050405020304" pitchFamily="18" charset="0"/>
              </a:rPr>
              <a:t>Em cảm thấy thế nào khi tham gia họat động đó?</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2" name="图片 7"/>
          <p:cNvPicPr>
            <a:picLocks noChangeAspect="1"/>
          </p:cNvPicPr>
          <p:nvPr/>
        </p:nvPicPr>
        <p:blipFill>
          <a:blip r:embed="rId3"/>
          <a:stretch>
            <a:fillRect/>
          </a:stretch>
        </p:blipFill>
        <p:spPr>
          <a:xfrm>
            <a:off x="304068" y="4031938"/>
            <a:ext cx="1670928" cy="2181904"/>
          </a:xfrm>
          <a:prstGeom prst="rect">
            <a:avLst/>
          </a:prstGeom>
          <a:noFill/>
          <a:ln w="9525">
            <a:noFill/>
          </a:ln>
        </p:spPr>
      </p:pic>
      <p:pic>
        <p:nvPicPr>
          <p:cNvPr id="13" name="图片 8"/>
          <p:cNvPicPr>
            <a:picLocks noChangeAspect="1"/>
          </p:cNvPicPr>
          <p:nvPr/>
        </p:nvPicPr>
        <p:blipFill>
          <a:blip r:embed="rId4"/>
          <a:stretch>
            <a:fillRect/>
          </a:stretch>
        </p:blipFill>
        <p:spPr>
          <a:xfrm>
            <a:off x="10687046" y="4134505"/>
            <a:ext cx="1504954" cy="2079337"/>
          </a:xfrm>
          <a:prstGeom prst="rect">
            <a:avLst/>
          </a:prstGeom>
          <a:noFill/>
          <a:ln w="9525">
            <a:noFill/>
          </a:ln>
        </p:spPr>
      </p:pic>
    </p:spTree>
    <p:extLst>
      <p:ext uri="{BB962C8B-B14F-4D97-AF65-F5344CB8AC3E}">
        <p14:creationId xmlns:p14="http://schemas.microsoft.com/office/powerpoint/2010/main" val="28137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32" presetClass="emph" presetSubtype="0" repeatCount="999000" fill="hold" nodeType="with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32" presetClass="emph" presetSubtype="0" repeatCount="999000"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6685" y="1403128"/>
            <a:ext cx="10755086" cy="3323987"/>
          </a:xfrm>
          <a:prstGeom prst="rect">
            <a:avLst/>
          </a:prstGeom>
        </p:spPr>
        <p:txBody>
          <a:bodyPr wrap="square">
            <a:spAutoFit/>
          </a:bodyPr>
          <a:lstStyle/>
          <a:p>
            <a:pPr>
              <a:lnSpc>
                <a:spcPct val="150000"/>
              </a:lnSpc>
            </a:pPr>
            <a:r>
              <a:rPr lang="en-US" sz="2800" dirty="0" smtClean="0">
                <a:solidFill>
                  <a:srgbClr val="002060"/>
                </a:solidFill>
                <a:latin typeface="Arial-Roudend"/>
              </a:rPr>
              <a:t>        </a:t>
            </a:r>
            <a:r>
              <a:rPr lang="en-US" sz="2800" b="1" dirty="0" err="1" smtClean="0">
                <a:solidFill>
                  <a:srgbClr val="002060"/>
                </a:solidFill>
                <a:latin typeface="Arial-Roudend"/>
              </a:rPr>
              <a:t>Năm</a:t>
            </a:r>
            <a:r>
              <a:rPr lang="en-US" sz="2800" b="1" dirty="0" smtClean="0">
                <a:solidFill>
                  <a:srgbClr val="002060"/>
                </a:solidFill>
                <a:latin typeface="Arial-Roudend"/>
              </a:rPr>
              <a:t> </a:t>
            </a:r>
            <a:r>
              <a:rPr lang="en-US" sz="2800" b="1" smtClean="0">
                <a:solidFill>
                  <a:srgbClr val="002060"/>
                </a:solidFill>
                <a:latin typeface="Arial-Roudend"/>
              </a:rPr>
              <a:t>học </a:t>
            </a:r>
            <a:r>
              <a:rPr lang="en-US" sz="2800" b="1" dirty="0" smtClean="0">
                <a:solidFill>
                  <a:srgbClr val="002060"/>
                </a:solidFill>
                <a:latin typeface="Arial-Roudend"/>
              </a:rPr>
              <a:t>vừa qua, nhà trường có tổ chức cho chúng </a:t>
            </a:r>
            <a:r>
              <a:rPr lang="en-US" sz="2800" b="1" dirty="0" err="1" smtClean="0">
                <a:solidFill>
                  <a:srgbClr val="002060"/>
                </a:solidFill>
                <a:latin typeface="Arial-Roudend"/>
              </a:rPr>
              <a:t>em</a:t>
            </a:r>
            <a:r>
              <a:rPr lang="en-US" sz="2800" b="1" dirty="0" smtClean="0">
                <a:solidFill>
                  <a:srgbClr val="002060"/>
                </a:solidFill>
                <a:latin typeface="Arial-Roudend"/>
              </a:rPr>
              <a:t> </a:t>
            </a:r>
            <a:r>
              <a:rPr lang="en-US" sz="2800" b="1" dirty="0" err="1" smtClean="0">
                <a:solidFill>
                  <a:srgbClr val="002060"/>
                </a:solidFill>
                <a:latin typeface="Arial-Roudend"/>
              </a:rPr>
              <a:t>tham</a:t>
            </a:r>
            <a:r>
              <a:rPr lang="en-US" sz="2800" b="1" dirty="0" smtClean="0">
                <a:solidFill>
                  <a:srgbClr val="002060"/>
                </a:solidFill>
                <a:latin typeface="Arial-Roudend"/>
              </a:rPr>
              <a:t> </a:t>
            </a:r>
            <a:r>
              <a:rPr lang="en-US" sz="2800" b="1" dirty="0" err="1" smtClean="0">
                <a:solidFill>
                  <a:srgbClr val="002060"/>
                </a:solidFill>
                <a:latin typeface="Arial-Roudend"/>
              </a:rPr>
              <a:t>gia</a:t>
            </a:r>
            <a:r>
              <a:rPr lang="en-US" sz="2800" b="1" dirty="0" smtClean="0">
                <a:solidFill>
                  <a:srgbClr val="002060"/>
                </a:solidFill>
                <a:latin typeface="Arial-Roudend"/>
              </a:rPr>
              <a:t> </a:t>
            </a:r>
            <a:r>
              <a:rPr lang="en-US" sz="2800" b="1" dirty="0" err="1" smtClean="0">
                <a:solidFill>
                  <a:srgbClr val="002060"/>
                </a:solidFill>
                <a:latin typeface="Arial-Roudend"/>
              </a:rPr>
              <a:t>Hội</a:t>
            </a:r>
            <a:r>
              <a:rPr lang="en-US" sz="2800" b="1" dirty="0" smtClean="0">
                <a:solidFill>
                  <a:srgbClr val="002060"/>
                </a:solidFill>
                <a:latin typeface="Arial-Roudend"/>
              </a:rPr>
              <a:t> </a:t>
            </a:r>
            <a:r>
              <a:rPr lang="en-US" sz="2800" b="1" dirty="0" err="1" smtClean="0">
                <a:solidFill>
                  <a:srgbClr val="002060"/>
                </a:solidFill>
                <a:latin typeface="Arial-Roudend"/>
              </a:rPr>
              <a:t>khoẻ</a:t>
            </a:r>
            <a:r>
              <a:rPr lang="en-US" sz="2800" b="1" dirty="0" smtClean="0">
                <a:solidFill>
                  <a:srgbClr val="002060"/>
                </a:solidFill>
                <a:latin typeface="Arial-Roudend"/>
              </a:rPr>
              <a:t> </a:t>
            </a:r>
            <a:r>
              <a:rPr lang="en-US" sz="2800" b="1" dirty="0" err="1" smtClean="0">
                <a:solidFill>
                  <a:srgbClr val="002060"/>
                </a:solidFill>
                <a:latin typeface="Arial-Roudend"/>
              </a:rPr>
              <a:t>Phù</a:t>
            </a:r>
            <a:r>
              <a:rPr lang="en-US" sz="2800" b="1" dirty="0" smtClean="0">
                <a:solidFill>
                  <a:srgbClr val="002060"/>
                </a:solidFill>
                <a:latin typeface="Arial-Roudend"/>
              </a:rPr>
              <a:t> </a:t>
            </a:r>
            <a:r>
              <a:rPr lang="en-US" sz="2800" b="1" dirty="0" err="1" smtClean="0">
                <a:solidFill>
                  <a:srgbClr val="002060"/>
                </a:solidFill>
                <a:latin typeface="Arial-Roudend"/>
              </a:rPr>
              <a:t>Đổng</a:t>
            </a:r>
            <a:r>
              <a:rPr lang="en-US" sz="2800" b="1" dirty="0" smtClean="0">
                <a:solidFill>
                  <a:srgbClr val="002060"/>
                </a:solidFill>
                <a:latin typeface="Arial-Roudend"/>
              </a:rPr>
              <a:t>. </a:t>
            </a:r>
            <a:r>
              <a:rPr lang="en-US" sz="2800" b="1" dirty="0" err="1" smtClean="0">
                <a:solidFill>
                  <a:srgbClr val="002060"/>
                </a:solidFill>
                <a:latin typeface="Arial-Roudend"/>
              </a:rPr>
              <a:t>Hôm</a:t>
            </a:r>
            <a:r>
              <a:rPr lang="en-US" sz="2800" b="1" dirty="0" smtClean="0">
                <a:solidFill>
                  <a:srgbClr val="002060"/>
                </a:solidFill>
                <a:latin typeface="Arial-Roudend"/>
              </a:rPr>
              <a:t> </a:t>
            </a:r>
            <a:r>
              <a:rPr lang="en-US" sz="2800" b="1" dirty="0" err="1" smtClean="0">
                <a:solidFill>
                  <a:srgbClr val="002060"/>
                </a:solidFill>
                <a:latin typeface="Arial-Roudend"/>
              </a:rPr>
              <a:t>đó</a:t>
            </a:r>
            <a:r>
              <a:rPr lang="vi-VN" sz="2800" b="1" dirty="0" smtClean="0">
                <a:solidFill>
                  <a:srgbClr val="002060"/>
                </a:solidFill>
                <a:latin typeface="Arial-Roudend"/>
              </a:rPr>
              <a:t>, </a:t>
            </a:r>
            <a:r>
              <a:rPr lang="vi-VN" sz="2800" b="1" dirty="0">
                <a:solidFill>
                  <a:srgbClr val="002060"/>
                </a:solidFill>
                <a:latin typeface="Arial-Roudend"/>
              </a:rPr>
              <a:t>em và các bạn </a:t>
            </a:r>
            <a:r>
              <a:rPr lang="en-US" sz="2800" b="1" dirty="0" err="1" smtClean="0">
                <a:solidFill>
                  <a:srgbClr val="002060"/>
                </a:solidFill>
                <a:latin typeface="Arial-Roudend"/>
              </a:rPr>
              <a:t>được</a:t>
            </a:r>
            <a:r>
              <a:rPr lang="en-US" sz="2800" b="1" dirty="0" smtClean="0">
                <a:solidFill>
                  <a:srgbClr val="002060"/>
                </a:solidFill>
                <a:latin typeface="Arial-Roudend"/>
              </a:rPr>
              <a:t> </a:t>
            </a:r>
            <a:r>
              <a:rPr lang="en-US" sz="2800" b="1" dirty="0" err="1" smtClean="0">
                <a:solidFill>
                  <a:srgbClr val="002060"/>
                </a:solidFill>
                <a:latin typeface="Arial-Roudend"/>
              </a:rPr>
              <a:t>chơi</a:t>
            </a:r>
            <a:r>
              <a:rPr lang="en-US" sz="2800" b="1" dirty="0" smtClean="0">
                <a:solidFill>
                  <a:srgbClr val="002060"/>
                </a:solidFill>
                <a:latin typeface="Arial-Roudend"/>
              </a:rPr>
              <a:t> </a:t>
            </a:r>
            <a:r>
              <a:rPr lang="en-US" sz="2800" b="1" dirty="0" err="1" smtClean="0">
                <a:solidFill>
                  <a:srgbClr val="002060"/>
                </a:solidFill>
                <a:latin typeface="Arial-Roudend"/>
              </a:rPr>
              <a:t>những</a:t>
            </a:r>
            <a:r>
              <a:rPr lang="en-US" sz="2800" b="1" dirty="0" smtClean="0">
                <a:solidFill>
                  <a:srgbClr val="002060"/>
                </a:solidFill>
                <a:latin typeface="Arial-Roudend"/>
              </a:rPr>
              <a:t> </a:t>
            </a:r>
            <a:r>
              <a:rPr lang="en-US" sz="2800" b="1" dirty="0" err="1" smtClean="0">
                <a:solidFill>
                  <a:srgbClr val="002060"/>
                </a:solidFill>
                <a:latin typeface="Arial-Roudend"/>
              </a:rPr>
              <a:t>trò</a:t>
            </a:r>
            <a:r>
              <a:rPr lang="en-US" sz="2800" b="1" dirty="0" smtClean="0">
                <a:solidFill>
                  <a:srgbClr val="002060"/>
                </a:solidFill>
                <a:latin typeface="Arial-Roudend"/>
              </a:rPr>
              <a:t> </a:t>
            </a:r>
            <a:r>
              <a:rPr lang="en-US" sz="2800" b="1" dirty="0" err="1" smtClean="0">
                <a:solidFill>
                  <a:srgbClr val="002060"/>
                </a:solidFill>
                <a:latin typeface="Arial-Roudend"/>
              </a:rPr>
              <a:t>chơi</a:t>
            </a:r>
            <a:r>
              <a:rPr lang="en-US" sz="2800" b="1" dirty="0" smtClean="0">
                <a:solidFill>
                  <a:srgbClr val="002060"/>
                </a:solidFill>
                <a:latin typeface="Arial-Roudend"/>
              </a:rPr>
              <a:t> </a:t>
            </a:r>
            <a:r>
              <a:rPr lang="en-US" sz="2800" b="1" dirty="0" err="1" smtClean="0">
                <a:solidFill>
                  <a:srgbClr val="002060"/>
                </a:solidFill>
                <a:latin typeface="Arial-Roudend"/>
              </a:rPr>
              <a:t>dân</a:t>
            </a:r>
            <a:r>
              <a:rPr lang="en-US" sz="2800" b="1" dirty="0" smtClean="0">
                <a:solidFill>
                  <a:srgbClr val="002060"/>
                </a:solidFill>
                <a:latin typeface="Arial-Roudend"/>
              </a:rPr>
              <a:t> </a:t>
            </a:r>
            <a:r>
              <a:rPr lang="en-US" sz="2800" b="1" dirty="0" err="1" smtClean="0">
                <a:solidFill>
                  <a:srgbClr val="002060"/>
                </a:solidFill>
                <a:latin typeface="Arial-Roudend"/>
              </a:rPr>
              <a:t>gian</a:t>
            </a:r>
            <a:r>
              <a:rPr lang="en-US" sz="2800" b="1" dirty="0" smtClean="0">
                <a:solidFill>
                  <a:srgbClr val="002060"/>
                </a:solidFill>
                <a:latin typeface="Arial-Roudend"/>
              </a:rPr>
              <a:t> </a:t>
            </a:r>
            <a:r>
              <a:rPr lang="en-US" sz="2800" b="1" dirty="0" err="1" smtClean="0">
                <a:solidFill>
                  <a:srgbClr val="002060"/>
                </a:solidFill>
                <a:latin typeface="Arial-Roudend"/>
              </a:rPr>
              <a:t>rất</a:t>
            </a:r>
            <a:r>
              <a:rPr lang="en-US" sz="2800" b="1" dirty="0" smtClean="0">
                <a:solidFill>
                  <a:srgbClr val="002060"/>
                </a:solidFill>
                <a:latin typeface="Arial-Roudend"/>
              </a:rPr>
              <a:t> hay </a:t>
            </a:r>
            <a:r>
              <a:rPr lang="en-US" sz="2800" b="1" dirty="0" err="1" smtClean="0">
                <a:solidFill>
                  <a:srgbClr val="002060"/>
                </a:solidFill>
                <a:latin typeface="Arial-Roudend"/>
              </a:rPr>
              <a:t>và</a:t>
            </a:r>
            <a:r>
              <a:rPr lang="en-US" sz="2800" b="1" dirty="0" smtClean="0">
                <a:solidFill>
                  <a:srgbClr val="002060"/>
                </a:solidFill>
                <a:latin typeface="Arial-Roudend"/>
              </a:rPr>
              <a:t> </a:t>
            </a:r>
            <a:r>
              <a:rPr lang="en-US" sz="2800" b="1" dirty="0" err="1" smtClean="0">
                <a:solidFill>
                  <a:srgbClr val="002060"/>
                </a:solidFill>
                <a:latin typeface="Arial-Roudend"/>
              </a:rPr>
              <a:t>bổ</a:t>
            </a:r>
            <a:r>
              <a:rPr lang="en-US" sz="2800" b="1" dirty="0" smtClean="0">
                <a:solidFill>
                  <a:srgbClr val="002060"/>
                </a:solidFill>
                <a:latin typeface="Arial-Roudend"/>
              </a:rPr>
              <a:t> </a:t>
            </a:r>
            <a:r>
              <a:rPr lang="en-US" sz="2800" b="1" dirty="0" err="1" smtClean="0">
                <a:solidFill>
                  <a:srgbClr val="002060"/>
                </a:solidFill>
                <a:latin typeface="Arial-Roudend"/>
              </a:rPr>
              <a:t>ích</a:t>
            </a:r>
            <a:r>
              <a:rPr lang="en-US" sz="2800" b="1" dirty="0" smtClean="0">
                <a:solidFill>
                  <a:srgbClr val="002060"/>
                </a:solidFill>
                <a:latin typeface="Arial-Roudend"/>
              </a:rPr>
              <a:t>. </a:t>
            </a:r>
            <a:r>
              <a:rPr lang="vi-VN" sz="2800" b="1" dirty="0" smtClean="0">
                <a:solidFill>
                  <a:srgbClr val="002060"/>
                </a:solidFill>
                <a:latin typeface="Arial-Roudend"/>
              </a:rPr>
              <a:t>Em </a:t>
            </a:r>
            <a:r>
              <a:rPr lang="vi-VN" sz="2800" b="1" dirty="0">
                <a:solidFill>
                  <a:srgbClr val="002060"/>
                </a:solidFill>
                <a:latin typeface="Arial-Roudend"/>
              </a:rPr>
              <a:t>thích nhất là </a:t>
            </a:r>
            <a:r>
              <a:rPr lang="en-US" sz="2800" b="1" dirty="0" err="1" smtClean="0">
                <a:solidFill>
                  <a:srgbClr val="002060"/>
                </a:solidFill>
                <a:latin typeface="Arial-Roudend"/>
              </a:rPr>
              <a:t>trò</a:t>
            </a:r>
            <a:r>
              <a:rPr lang="en-US" sz="2800" b="1" dirty="0" smtClean="0">
                <a:solidFill>
                  <a:srgbClr val="002060"/>
                </a:solidFill>
                <a:latin typeface="Arial-Roudend"/>
              </a:rPr>
              <a:t> </a:t>
            </a:r>
            <a:r>
              <a:rPr lang="en-US" sz="2800" b="1" dirty="0" err="1" smtClean="0">
                <a:solidFill>
                  <a:srgbClr val="002060"/>
                </a:solidFill>
                <a:latin typeface="Arial-Roudend"/>
              </a:rPr>
              <a:t>bịt</a:t>
            </a:r>
            <a:r>
              <a:rPr lang="en-US" sz="2800" b="1" dirty="0" smtClean="0">
                <a:solidFill>
                  <a:srgbClr val="002060"/>
                </a:solidFill>
                <a:latin typeface="Arial-Roudend"/>
              </a:rPr>
              <a:t> </a:t>
            </a:r>
            <a:r>
              <a:rPr lang="en-US" sz="2800" b="1" dirty="0" err="1" smtClean="0">
                <a:solidFill>
                  <a:srgbClr val="002060"/>
                </a:solidFill>
                <a:latin typeface="Arial-Roudend"/>
              </a:rPr>
              <a:t>mắt</a:t>
            </a:r>
            <a:r>
              <a:rPr lang="en-US" sz="2800" b="1" dirty="0" smtClean="0">
                <a:solidFill>
                  <a:srgbClr val="002060"/>
                </a:solidFill>
                <a:latin typeface="Arial-Roudend"/>
              </a:rPr>
              <a:t> </a:t>
            </a:r>
            <a:r>
              <a:rPr lang="en-US" sz="2800" b="1" dirty="0" err="1" smtClean="0">
                <a:solidFill>
                  <a:srgbClr val="002060"/>
                </a:solidFill>
                <a:latin typeface="Arial-Roudend"/>
              </a:rPr>
              <a:t>bắt</a:t>
            </a:r>
            <a:r>
              <a:rPr lang="en-US" sz="2800" b="1" dirty="0" smtClean="0">
                <a:solidFill>
                  <a:srgbClr val="002060"/>
                </a:solidFill>
                <a:latin typeface="Arial-Roudend"/>
              </a:rPr>
              <a:t> </a:t>
            </a:r>
            <a:r>
              <a:rPr lang="en-US" sz="2800" b="1" dirty="0" err="1" smtClean="0">
                <a:solidFill>
                  <a:srgbClr val="002060"/>
                </a:solidFill>
                <a:latin typeface="Arial-Roudend"/>
              </a:rPr>
              <a:t>dê</a:t>
            </a:r>
            <a:r>
              <a:rPr lang="en-US" sz="2800" b="1" dirty="0" smtClean="0">
                <a:solidFill>
                  <a:srgbClr val="002060"/>
                </a:solidFill>
                <a:latin typeface="Arial-Roudend"/>
              </a:rPr>
              <a:t>. </a:t>
            </a:r>
            <a:r>
              <a:rPr lang="vi-VN" sz="2800" b="1" dirty="0" smtClean="0">
                <a:solidFill>
                  <a:srgbClr val="002060"/>
                </a:solidFill>
                <a:latin typeface="Arial-Roudend"/>
              </a:rPr>
              <a:t>Em </a:t>
            </a:r>
            <a:r>
              <a:rPr lang="vi-VN" sz="2800" b="1" dirty="0">
                <a:solidFill>
                  <a:srgbClr val="002060"/>
                </a:solidFill>
                <a:latin typeface="Arial-Roudend"/>
              </a:rPr>
              <a:t>cảm thấy </a:t>
            </a:r>
            <a:r>
              <a:rPr lang="en-US" sz="2800" b="1" dirty="0" err="1" smtClean="0">
                <a:solidFill>
                  <a:srgbClr val="002060"/>
                </a:solidFill>
                <a:latin typeface="Arial-Roudend"/>
              </a:rPr>
              <a:t>rất</a:t>
            </a:r>
            <a:r>
              <a:rPr lang="en-US" sz="2800" b="1" dirty="0" smtClean="0">
                <a:solidFill>
                  <a:srgbClr val="002060"/>
                </a:solidFill>
                <a:latin typeface="Arial-Roudend"/>
              </a:rPr>
              <a:t> </a:t>
            </a:r>
            <a:r>
              <a:rPr lang="en-US" sz="2800" b="1" dirty="0" err="1" smtClean="0">
                <a:solidFill>
                  <a:srgbClr val="002060"/>
                </a:solidFill>
                <a:latin typeface="Arial-Roudend"/>
              </a:rPr>
              <a:t>vui</a:t>
            </a:r>
            <a:r>
              <a:rPr lang="en-US" sz="2800" b="1" dirty="0" smtClean="0">
                <a:solidFill>
                  <a:srgbClr val="002060"/>
                </a:solidFill>
                <a:latin typeface="Arial-Roudend"/>
              </a:rPr>
              <a:t>. </a:t>
            </a:r>
            <a:r>
              <a:rPr lang="en-US" sz="2800" b="1" dirty="0" err="1" smtClean="0">
                <a:solidFill>
                  <a:srgbClr val="002060"/>
                </a:solidFill>
                <a:latin typeface="Arial-Roudend"/>
              </a:rPr>
              <a:t>Em</a:t>
            </a:r>
            <a:r>
              <a:rPr lang="en-US" sz="2800" b="1" dirty="0" smtClean="0">
                <a:solidFill>
                  <a:srgbClr val="002060"/>
                </a:solidFill>
                <a:latin typeface="Arial-Roudend"/>
              </a:rPr>
              <a:t> </a:t>
            </a:r>
            <a:r>
              <a:rPr lang="en-US" sz="2800" b="1" dirty="0" err="1" smtClean="0">
                <a:solidFill>
                  <a:srgbClr val="002060"/>
                </a:solidFill>
                <a:latin typeface="Arial-Roudend"/>
              </a:rPr>
              <a:t>mong</a:t>
            </a:r>
            <a:r>
              <a:rPr lang="en-US" sz="2800" b="1" dirty="0" smtClean="0">
                <a:solidFill>
                  <a:srgbClr val="002060"/>
                </a:solidFill>
                <a:latin typeface="Arial-Roudend"/>
              </a:rPr>
              <a:t> </a:t>
            </a:r>
            <a:r>
              <a:rPr lang="en-US" sz="2800" b="1" dirty="0" err="1" smtClean="0">
                <a:solidFill>
                  <a:srgbClr val="002060"/>
                </a:solidFill>
                <a:latin typeface="Arial-Roudend"/>
              </a:rPr>
              <a:t>sớm</a:t>
            </a:r>
            <a:r>
              <a:rPr lang="en-US" sz="2800" b="1" dirty="0" smtClean="0">
                <a:solidFill>
                  <a:srgbClr val="002060"/>
                </a:solidFill>
                <a:latin typeface="Arial-Roudend"/>
              </a:rPr>
              <a:t> </a:t>
            </a:r>
            <a:r>
              <a:rPr lang="en-US" sz="2800" b="1" dirty="0" err="1" smtClean="0">
                <a:solidFill>
                  <a:srgbClr val="002060"/>
                </a:solidFill>
                <a:latin typeface="Arial-Roudend"/>
              </a:rPr>
              <a:t>được</a:t>
            </a:r>
            <a:r>
              <a:rPr lang="en-US" sz="2800" b="1" dirty="0" smtClean="0">
                <a:solidFill>
                  <a:srgbClr val="002060"/>
                </a:solidFill>
                <a:latin typeface="Arial-Roudend"/>
              </a:rPr>
              <a:t> </a:t>
            </a:r>
            <a:r>
              <a:rPr lang="en-US" sz="2800" b="1" dirty="0" err="1" smtClean="0">
                <a:solidFill>
                  <a:srgbClr val="002060"/>
                </a:solidFill>
                <a:latin typeface="Arial-Roudend"/>
              </a:rPr>
              <a:t>đến</a:t>
            </a:r>
            <a:r>
              <a:rPr lang="en-US" sz="2800" b="1" dirty="0" smtClean="0">
                <a:solidFill>
                  <a:srgbClr val="002060"/>
                </a:solidFill>
                <a:latin typeface="Arial-Roudend"/>
              </a:rPr>
              <a:t> </a:t>
            </a:r>
            <a:r>
              <a:rPr lang="en-US" sz="2800" b="1" dirty="0" err="1" smtClean="0">
                <a:solidFill>
                  <a:srgbClr val="002060"/>
                </a:solidFill>
                <a:latin typeface="Arial-Roudend"/>
              </a:rPr>
              <a:t>trường</a:t>
            </a:r>
            <a:r>
              <a:rPr lang="en-US" sz="2800" b="1" dirty="0" smtClean="0">
                <a:solidFill>
                  <a:srgbClr val="002060"/>
                </a:solidFill>
                <a:latin typeface="Arial-Roudend"/>
              </a:rPr>
              <a:t> </a:t>
            </a:r>
            <a:r>
              <a:rPr lang="en-US" sz="2800" b="1" dirty="0" err="1" smtClean="0">
                <a:solidFill>
                  <a:srgbClr val="002060"/>
                </a:solidFill>
                <a:latin typeface="Arial-Roudend"/>
              </a:rPr>
              <a:t>để</a:t>
            </a:r>
            <a:r>
              <a:rPr lang="en-US" sz="2800" b="1" dirty="0" smtClean="0">
                <a:solidFill>
                  <a:srgbClr val="002060"/>
                </a:solidFill>
                <a:latin typeface="Arial-Roudend"/>
              </a:rPr>
              <a:t> </a:t>
            </a:r>
            <a:r>
              <a:rPr lang="en-US" sz="2800" b="1" dirty="0" err="1" smtClean="0">
                <a:solidFill>
                  <a:srgbClr val="002060"/>
                </a:solidFill>
                <a:latin typeface="Arial-Roudend"/>
              </a:rPr>
              <a:t>vui</a:t>
            </a:r>
            <a:r>
              <a:rPr lang="en-US" sz="2800" b="1" dirty="0" smtClean="0">
                <a:solidFill>
                  <a:srgbClr val="002060"/>
                </a:solidFill>
                <a:latin typeface="Arial-Roudend"/>
              </a:rPr>
              <a:t> </a:t>
            </a:r>
            <a:r>
              <a:rPr lang="en-US" sz="2800" b="1" dirty="0" err="1" smtClean="0">
                <a:solidFill>
                  <a:srgbClr val="002060"/>
                </a:solidFill>
                <a:latin typeface="Arial-Roudend"/>
              </a:rPr>
              <a:t>chơi</a:t>
            </a:r>
            <a:r>
              <a:rPr lang="en-US" sz="2800" b="1" dirty="0" smtClean="0">
                <a:solidFill>
                  <a:srgbClr val="002060"/>
                </a:solidFill>
                <a:latin typeface="Arial-Roudend"/>
              </a:rPr>
              <a:t> </a:t>
            </a:r>
            <a:r>
              <a:rPr lang="en-US" sz="2800" b="1" dirty="0" err="1" smtClean="0">
                <a:solidFill>
                  <a:srgbClr val="002060"/>
                </a:solidFill>
                <a:latin typeface="Arial-Roudend"/>
              </a:rPr>
              <a:t>cùng</a:t>
            </a:r>
            <a:r>
              <a:rPr lang="en-US" sz="2800" b="1" dirty="0" smtClean="0">
                <a:solidFill>
                  <a:srgbClr val="002060"/>
                </a:solidFill>
                <a:latin typeface="Arial-Roudend"/>
              </a:rPr>
              <a:t> </a:t>
            </a:r>
            <a:r>
              <a:rPr lang="en-US" sz="2800" b="1" dirty="0" err="1" smtClean="0">
                <a:solidFill>
                  <a:srgbClr val="002060"/>
                </a:solidFill>
                <a:latin typeface="Arial-Roudend"/>
              </a:rPr>
              <a:t>các</a:t>
            </a:r>
            <a:r>
              <a:rPr lang="en-US" sz="2800" b="1" dirty="0" smtClean="0">
                <a:solidFill>
                  <a:srgbClr val="002060"/>
                </a:solidFill>
                <a:latin typeface="Arial-Roudend"/>
              </a:rPr>
              <a:t> </a:t>
            </a:r>
            <a:r>
              <a:rPr lang="en-US" sz="2800" b="1" dirty="0" err="1" smtClean="0">
                <a:solidFill>
                  <a:srgbClr val="002060"/>
                </a:solidFill>
                <a:latin typeface="Arial-Roudend"/>
              </a:rPr>
              <a:t>bạn</a:t>
            </a:r>
            <a:r>
              <a:rPr lang="en-US" sz="2800" b="1" dirty="0" smtClean="0">
                <a:solidFill>
                  <a:srgbClr val="002060"/>
                </a:solidFill>
                <a:latin typeface="Arial-Roudend"/>
              </a:rPr>
              <a:t>.</a:t>
            </a:r>
            <a:endParaRPr lang="en-US" sz="2800" dirty="0">
              <a:solidFill>
                <a:srgbClr val="002060"/>
              </a:solidFill>
              <a:latin typeface="Arial-Roudend"/>
            </a:endParaRPr>
          </a:p>
        </p:txBody>
      </p:sp>
      <p:grpSp>
        <p:nvGrpSpPr>
          <p:cNvPr id="5" name="Group 4"/>
          <p:cNvGrpSpPr/>
          <p:nvPr/>
        </p:nvGrpSpPr>
        <p:grpSpPr>
          <a:xfrm>
            <a:off x="4021538" y="145143"/>
            <a:ext cx="4718808"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223658" y="688205"/>
              <a:ext cx="4919222" cy="652269"/>
            </a:xfrm>
            <a:prstGeom prst="rect">
              <a:avLst/>
            </a:prstGeom>
            <a:noFill/>
            <a:ln>
              <a:noFill/>
            </a:ln>
          </p:spPr>
          <p:txBody>
            <a:bodyPr wrap="square" rtlCol="0">
              <a:spAutoFit/>
            </a:bodyPr>
            <a:lstStyle/>
            <a:p>
              <a:pPr algn="ctr"/>
              <a:r>
                <a:rPr lang="en-US" sz="3200" b="1" dirty="0" smtClean="0">
                  <a:solidFill>
                    <a:srgbClr val="FF0000"/>
                  </a:solidFill>
                  <a:latin typeface="Arial-Rounded"/>
                  <a:ea typeface="Arial-Rounded" panose="020B0500000000000000" pitchFamily="34" charset="0"/>
                  <a:cs typeface="Arial" panose="020B0604020202020204" pitchFamily="34" charset="0"/>
                </a:rPr>
                <a:t>Bài văn </a:t>
              </a:r>
              <a:r>
                <a:rPr lang="en-US" sz="3200" b="1" dirty="0" err="1" smtClean="0">
                  <a:solidFill>
                    <a:srgbClr val="FF0000"/>
                  </a:solidFill>
                  <a:latin typeface="Arial-Rounded"/>
                  <a:ea typeface="Arial-Rounded" panose="020B0500000000000000" pitchFamily="34" charset="0"/>
                  <a:cs typeface="Arial" panose="020B0604020202020204" pitchFamily="34" charset="0"/>
                </a:rPr>
                <a:t>tham</a:t>
              </a:r>
              <a:r>
                <a:rPr lang="en-US" sz="3200" b="1" dirty="0" smtClean="0">
                  <a:solidFill>
                    <a:srgbClr val="FF0000"/>
                  </a:solidFill>
                  <a:latin typeface="Arial-Rounded"/>
                  <a:ea typeface="Arial-Rounded" panose="020B0500000000000000" pitchFamily="34" charset="0"/>
                  <a:cs typeface="Arial" panose="020B0604020202020204" pitchFamily="34" charset="0"/>
                </a:rPr>
                <a:t> </a:t>
              </a:r>
              <a:r>
                <a:rPr lang="en-US" sz="3200" b="1" dirty="0" err="1" smtClean="0">
                  <a:solidFill>
                    <a:srgbClr val="FF0000"/>
                  </a:solidFill>
                  <a:latin typeface="Arial-Rounded"/>
                  <a:ea typeface="Arial-Rounded" panose="020B0500000000000000" pitchFamily="34" charset="0"/>
                  <a:cs typeface="Arial" panose="020B0604020202020204" pitchFamily="34" charset="0"/>
                </a:rPr>
                <a:t>khảo</a:t>
              </a:r>
              <a:r>
                <a:rPr lang="en-US" sz="3200" b="1" dirty="0" smtClean="0">
                  <a:solidFill>
                    <a:srgbClr val="FF0000"/>
                  </a:solidFill>
                  <a:latin typeface="Arial-Rounded"/>
                  <a:ea typeface="Arial-Rounded" panose="020B0500000000000000" pitchFamily="34" charset="0"/>
                  <a:cs typeface="Arial" panose="020B0604020202020204" pitchFamily="34" charset="0"/>
                </a:rPr>
                <a:t> 1</a:t>
              </a:r>
            </a:p>
          </p:txBody>
        </p:sp>
      </p:grpSp>
    </p:spTree>
    <p:extLst>
      <p:ext uri="{BB962C8B-B14F-4D97-AF65-F5344CB8AC3E}">
        <p14:creationId xmlns:p14="http://schemas.microsoft.com/office/powerpoint/2010/main" val="5667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mj-lt"/>
                <a:ea typeface="Arial-Rounded" panose="020B0500000000000000" pitchFamily="34" charset="0"/>
                <a:cs typeface="Arial-Rounded" panose="020B0500000000000000" pitchFamily="34" charset="0"/>
              </a:rPr>
              <a:t>Một </a:t>
            </a:r>
            <a:r>
              <a:rPr lang="vi-VN" sz="2800" dirty="0">
                <a:latin typeface="+mj-lt"/>
                <a:ea typeface="Arial-Rounded" panose="020B0500000000000000" pitchFamily="34" charset="0"/>
                <a:cs typeface="Arial-Rounded" panose="020B0500000000000000" pitchFamily="34" charset="0"/>
              </a:rPr>
              <a:t>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mj-lt"/>
              <a:ea typeface="Arial-Rounded" panose="020B0500000000000000" pitchFamily="34" charset="0"/>
              <a:cs typeface="Arial-Rounded" panose="020B0500000000000000" pitchFamily="34" charset="0"/>
            </a:endParaRPr>
          </a:p>
        </p:txBody>
      </p:sp>
      <p:sp>
        <p:nvSpPr>
          <p:cNvPr id="3" name="Rectangle 2"/>
          <p:cNvSpPr/>
          <p:nvPr/>
        </p:nvSpPr>
        <p:spPr>
          <a:xfrm>
            <a:off x="7998514" y="6529510"/>
            <a:ext cx="4043967" cy="2537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021538" y="145143"/>
            <a:ext cx="4776473" cy="1394622"/>
            <a:chOff x="3759267" y="334167"/>
            <a:chExt cx="5621970" cy="1555587"/>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1201549"/>
            </a:xfrm>
            <a:prstGeom prst="rect">
              <a:avLst/>
            </a:prstGeom>
            <a:noFill/>
            <a:ln>
              <a:noFill/>
            </a:ln>
          </p:spPr>
          <p:txBody>
            <a:bodyPr wrap="square" rtlCol="0">
              <a:spAutoFit/>
            </a:bodyPr>
            <a:lstStyle/>
            <a:p>
              <a:pPr algn="ctr"/>
              <a:r>
                <a:rPr lang="en-US" sz="3200" b="1" dirty="0" smtClean="0">
                  <a:solidFill>
                    <a:srgbClr val="FF0000"/>
                  </a:solidFill>
                  <a:latin typeface="Arial-Rounded"/>
                  <a:ea typeface="Arial-Rounded" panose="020B0500000000000000" pitchFamily="34" charset="0"/>
                  <a:cs typeface="Arial" panose="020B0604020202020204" pitchFamily="34" charset="0"/>
                </a:rPr>
                <a:t>Bài văn </a:t>
              </a:r>
              <a:r>
                <a:rPr lang="en-US" sz="3200" b="1" dirty="0" err="1" smtClean="0">
                  <a:solidFill>
                    <a:srgbClr val="FF0000"/>
                  </a:solidFill>
                  <a:latin typeface="Arial-Rounded"/>
                  <a:ea typeface="Arial-Rounded" panose="020B0500000000000000" pitchFamily="34" charset="0"/>
                  <a:cs typeface="Arial" panose="020B0604020202020204" pitchFamily="34" charset="0"/>
                </a:rPr>
                <a:t>tham</a:t>
              </a:r>
              <a:r>
                <a:rPr lang="en-US" sz="3200" b="1" dirty="0" smtClean="0">
                  <a:solidFill>
                    <a:srgbClr val="FF0000"/>
                  </a:solidFill>
                  <a:latin typeface="Arial-Rounded"/>
                  <a:ea typeface="Arial-Rounded" panose="020B0500000000000000" pitchFamily="34" charset="0"/>
                  <a:cs typeface="Arial" panose="020B0604020202020204" pitchFamily="34" charset="0"/>
                </a:rPr>
                <a:t> </a:t>
              </a:r>
              <a:r>
                <a:rPr lang="en-US" sz="3200" b="1" dirty="0" err="1" smtClean="0">
                  <a:solidFill>
                    <a:srgbClr val="FF0000"/>
                  </a:solidFill>
                  <a:latin typeface="Arial-Rounded"/>
                  <a:ea typeface="Arial-Rounded" panose="020B0500000000000000" pitchFamily="34" charset="0"/>
                  <a:cs typeface="Arial" panose="020B0604020202020204" pitchFamily="34" charset="0"/>
                </a:rPr>
                <a:t>khảo</a:t>
              </a:r>
              <a:r>
                <a:rPr lang="en-US" sz="3200" b="1" dirty="0" smtClean="0">
                  <a:solidFill>
                    <a:srgbClr val="FF0000"/>
                  </a:solidFill>
                  <a:latin typeface="Arial-Rounded"/>
                  <a:ea typeface="Arial-Rounded" panose="020B0500000000000000" pitchFamily="34" charset="0"/>
                  <a:cs typeface="Arial" panose="020B0604020202020204" pitchFamily="34" charset="0"/>
                </a:rPr>
                <a:t> 2</a:t>
              </a:r>
            </a:p>
          </p:txBody>
        </p:sp>
      </p:grpSp>
    </p:spTree>
    <p:extLst>
      <p:ext uri="{BB962C8B-B14F-4D97-AF65-F5344CB8AC3E}">
        <p14:creationId xmlns:p14="http://schemas.microsoft.com/office/powerpoint/2010/main" val="94287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1815882"/>
          </a:xfrm>
          <a:prstGeom prst="rect">
            <a:avLst/>
          </a:prstGeom>
          <a:noFill/>
        </p:spPr>
        <p:txBody>
          <a:bodyPr wrap="square" rtlCol="0">
            <a:spAutoFit/>
          </a:bodyPr>
          <a:lstStyle/>
          <a:p>
            <a:pPr algn="just"/>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Em</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rất</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thích</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chơi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kéo</a:t>
            </a:r>
            <a:r>
              <a:rPr lang="en-US" sz="2800" b="1" dirty="0" smtClean="0">
                <a:latin typeface="+mj-lt"/>
                <a:ea typeface="Arial-Rounded" panose="020B0500000000000000" pitchFamily="34" charset="0"/>
                <a:cs typeface="Arial-Rounded" panose="020B0500000000000000" pitchFamily="34" charset="0"/>
              </a:rPr>
              <a:t> co. </a:t>
            </a:r>
            <a:r>
              <a:rPr lang="en-US" sz="2800" b="1" dirty="0" err="1" smtClean="0">
                <a:latin typeface="+mj-lt"/>
                <a:ea typeface="Arial-Rounded" panose="020B0500000000000000" pitchFamily="34" charset="0"/>
                <a:cs typeface="Arial-Rounded" panose="020B0500000000000000" pitchFamily="34" charset="0"/>
              </a:rPr>
              <a:t>Đầu</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tiên</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chúng</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em</a:t>
            </a:r>
            <a:r>
              <a:rPr lang="en-US" sz="2800" b="1" dirty="0" smtClean="0">
                <a:latin typeface="+mj-lt"/>
                <a:ea typeface="Arial-Rounded" panose="020B0500000000000000" pitchFamily="34" charset="0"/>
                <a:cs typeface="Arial-Rounded" panose="020B0500000000000000" pitchFamily="34" charset="0"/>
              </a:rPr>
              <a:t> chia </a:t>
            </a:r>
            <a:r>
              <a:rPr lang="en-US" sz="2800" b="1" dirty="0" err="1" smtClean="0">
                <a:latin typeface="+mj-lt"/>
                <a:ea typeface="Arial-Rounded" panose="020B0500000000000000" pitchFamily="34" charset="0"/>
                <a:cs typeface="Arial-Rounded" panose="020B0500000000000000" pitchFamily="34" charset="0"/>
              </a:rPr>
              <a:t>thành</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hai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đội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Mỗi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đội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cầm</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một</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đầu</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dây</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Khi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trọng</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tài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thổi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còi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mỗi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người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đểu</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ra</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sức</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nắm</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chặt</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dây</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mà</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kéo</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mạnh</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Cuối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cùng</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đội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bạn</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đuối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sức</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ngã</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nhào</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về</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phía</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đội</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của</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em</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Em</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và</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các</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bạn</a:t>
            </a:r>
            <a:r>
              <a:rPr lang="en-US" sz="2800" b="1" dirty="0" smtClean="0">
                <a:latin typeface="+mj-lt"/>
                <a:ea typeface="Arial-Rounded" panose="020B0500000000000000" pitchFamily="34" charset="0"/>
                <a:cs typeface="Arial-Rounded" panose="020B0500000000000000" pitchFamily="34" charset="0"/>
              </a:rPr>
              <a:t> sung </a:t>
            </a:r>
            <a:r>
              <a:rPr lang="en-US" sz="2800" b="1" dirty="0" err="1" smtClean="0">
                <a:latin typeface="+mj-lt"/>
                <a:ea typeface="Arial-Rounded" panose="020B0500000000000000" pitchFamily="34" charset="0"/>
                <a:cs typeface="Arial-Rounded" panose="020B0500000000000000" pitchFamily="34" charset="0"/>
              </a:rPr>
              <a:t>sướng</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hò</a:t>
            </a:r>
            <a:r>
              <a:rPr lang="en-US" sz="2800" b="1" dirty="0" smtClean="0">
                <a:latin typeface="+mj-lt"/>
                <a:ea typeface="Arial-Rounded" panose="020B0500000000000000" pitchFamily="34" charset="0"/>
                <a:cs typeface="Arial-Rounded" panose="020B0500000000000000" pitchFamily="34" charset="0"/>
              </a:rPr>
              <a:t> reo, </a:t>
            </a:r>
            <a:r>
              <a:rPr lang="en-US" sz="2800" b="1" dirty="0" err="1" smtClean="0">
                <a:latin typeface="+mj-lt"/>
                <a:ea typeface="Arial-Rounded" panose="020B0500000000000000" pitchFamily="34" charset="0"/>
                <a:cs typeface="Arial-Rounded" panose="020B0500000000000000" pitchFamily="34" charset="0"/>
              </a:rPr>
              <a:t>mừng</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chiến</a:t>
            </a:r>
            <a:r>
              <a:rPr lang="en-US" sz="2800" b="1" dirty="0" smtClean="0">
                <a:latin typeface="+mj-lt"/>
                <a:ea typeface="Arial-Rounded" panose="020B0500000000000000" pitchFamily="34" charset="0"/>
                <a:cs typeface="Arial-Rounded" panose="020B0500000000000000" pitchFamily="34" charset="0"/>
              </a:rPr>
              <a:t> </a:t>
            </a:r>
            <a:r>
              <a:rPr lang="en-US" sz="2800" b="1" dirty="0" err="1" smtClean="0">
                <a:latin typeface="+mj-lt"/>
                <a:ea typeface="Arial-Rounded" panose="020B0500000000000000" pitchFamily="34" charset="0"/>
                <a:cs typeface="Arial-Rounded" panose="020B0500000000000000" pitchFamily="34" charset="0"/>
              </a:rPr>
              <a:t>thắng</a:t>
            </a:r>
            <a:r>
              <a:rPr lang="en-US" sz="2800" b="1" dirty="0" smtClean="0">
                <a:latin typeface="+mj-lt"/>
                <a:ea typeface="Arial-Rounded" panose="020B0500000000000000" pitchFamily="34" charset="0"/>
                <a:cs typeface="Arial-Rounded" panose="020B0500000000000000" pitchFamily="34" charset="0"/>
              </a:rPr>
              <a:t>.</a:t>
            </a:r>
            <a:endParaRPr lang="en-US" sz="2800" b="1" dirty="0">
              <a:latin typeface="+mj-lt"/>
              <a:ea typeface="Arial-Rounded" panose="020B0500000000000000" pitchFamily="34" charset="0"/>
              <a:cs typeface="Arial-Rounded" panose="020B0500000000000000" pitchFamily="34" charset="0"/>
            </a:endParaRPr>
          </a:p>
        </p:txBody>
      </p:sp>
      <p:sp>
        <p:nvSpPr>
          <p:cNvPr id="3" name="Rectangle 2"/>
          <p:cNvSpPr/>
          <p:nvPr/>
        </p:nvSpPr>
        <p:spPr>
          <a:xfrm>
            <a:off x="7998514" y="6529510"/>
            <a:ext cx="4043967" cy="2537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021538" y="145143"/>
            <a:ext cx="4776473"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7" y="688205"/>
              <a:ext cx="4919222" cy="652269"/>
            </a:xfrm>
            <a:prstGeom prst="rect">
              <a:avLst/>
            </a:prstGeom>
            <a:noFill/>
            <a:ln>
              <a:noFill/>
            </a:ln>
          </p:spPr>
          <p:txBody>
            <a:bodyPr wrap="square" rtlCol="0">
              <a:spAutoFit/>
            </a:bodyPr>
            <a:lstStyle/>
            <a:p>
              <a:pPr algn="ctr"/>
              <a:r>
                <a:rPr lang="en-US" sz="3200" b="1" dirty="0" smtClean="0">
                  <a:solidFill>
                    <a:srgbClr val="FF0000"/>
                  </a:solidFill>
                  <a:latin typeface="Arial-Rounded"/>
                  <a:ea typeface="Arial-Rounded" panose="020B0500000000000000" pitchFamily="34" charset="0"/>
                  <a:cs typeface="Arial" panose="020B0604020202020204" pitchFamily="34" charset="0"/>
                </a:rPr>
                <a:t>Bài văn </a:t>
              </a:r>
              <a:r>
                <a:rPr lang="en-US" sz="3200" b="1" dirty="0" err="1" smtClean="0">
                  <a:solidFill>
                    <a:srgbClr val="FF0000"/>
                  </a:solidFill>
                  <a:latin typeface="Arial-Rounded"/>
                  <a:ea typeface="Arial-Rounded" panose="020B0500000000000000" pitchFamily="34" charset="0"/>
                  <a:cs typeface="Arial" panose="020B0604020202020204" pitchFamily="34" charset="0"/>
                </a:rPr>
                <a:t>tham</a:t>
              </a:r>
              <a:r>
                <a:rPr lang="en-US" sz="3200" b="1" dirty="0" smtClean="0">
                  <a:solidFill>
                    <a:srgbClr val="FF0000"/>
                  </a:solidFill>
                  <a:latin typeface="Arial-Rounded"/>
                  <a:ea typeface="Arial-Rounded" panose="020B0500000000000000" pitchFamily="34" charset="0"/>
                  <a:cs typeface="Arial" panose="020B0604020202020204" pitchFamily="34" charset="0"/>
                </a:rPr>
                <a:t> </a:t>
              </a:r>
              <a:r>
                <a:rPr lang="en-US" sz="3200" b="1" dirty="0" err="1" smtClean="0">
                  <a:solidFill>
                    <a:srgbClr val="FF0000"/>
                  </a:solidFill>
                  <a:latin typeface="Arial-Rounded"/>
                  <a:ea typeface="Arial-Rounded" panose="020B0500000000000000" pitchFamily="34" charset="0"/>
                  <a:cs typeface="Arial" panose="020B0604020202020204" pitchFamily="34" charset="0"/>
                </a:rPr>
                <a:t>khảo</a:t>
              </a:r>
              <a:r>
                <a:rPr lang="en-US" sz="3200" b="1" dirty="0" smtClean="0">
                  <a:solidFill>
                    <a:srgbClr val="FF0000"/>
                  </a:solidFill>
                  <a:latin typeface="Arial-Rounded"/>
                  <a:ea typeface="Arial-Rounded" panose="020B0500000000000000" pitchFamily="34" charset="0"/>
                  <a:cs typeface="Arial" panose="020B0604020202020204" pitchFamily="34" charset="0"/>
                </a:rPr>
                <a:t> 3</a:t>
              </a:r>
            </a:p>
          </p:txBody>
        </p:sp>
      </p:grpSp>
    </p:spTree>
    <p:extLst>
      <p:ext uri="{BB962C8B-B14F-4D97-AF65-F5344CB8AC3E}">
        <p14:creationId xmlns:p14="http://schemas.microsoft.com/office/powerpoint/2010/main" val="1539445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46145" y="0"/>
            <a:ext cx="9824379" cy="6858000"/>
            <a:chOff x="631064" y="0"/>
            <a:chExt cx="9824379"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28A0092B-C50C-407E-A947-70E740481C1C}">
                  <a14:useLocalDpi xmlns:a14="http://schemas.microsoft.com/office/drawing/2010/main" val="0"/>
                </a:ext>
              </a:extLst>
            </a:blip>
            <a:srcRect r="10044" b="14526"/>
            <a:stretch/>
          </p:blipFill>
          <p:spPr bwMode="auto">
            <a:xfrm>
              <a:off x="631064" y="0"/>
              <a:ext cx="9824379"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112512" y="175275"/>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dirty="0">
                <a:solidFill>
                  <a:srgbClr val="7030A0"/>
                </a:solidFill>
                <a:latin typeface="HP001 4 hàng" pitchFamily="34" charset="0"/>
              </a:rPr>
              <a:t> </a:t>
            </a:r>
            <a:r>
              <a:rPr lang="en-US" altLang="en-US" sz="3800" b="1" err="1" smtClean="0">
                <a:solidFill>
                  <a:srgbClr val="7030A0"/>
                </a:solidFill>
                <a:latin typeface="HP001 4 hàng" pitchFamily="34" charset="0"/>
              </a:rPr>
              <a:t>Thứ</a:t>
            </a:r>
            <a:r>
              <a:rPr lang="en-US" altLang="en-US" sz="3800" b="1" smtClean="0">
                <a:solidFill>
                  <a:srgbClr val="7030A0"/>
                </a:solidFill>
                <a:latin typeface="HP001 4 hàng" pitchFamily="34" charset="0"/>
              </a:rPr>
              <a:t> Sáu </a:t>
            </a:r>
            <a:r>
              <a:rPr lang="en-US" altLang="en-US" sz="3800" b="1" err="1" smtClean="0">
                <a:solidFill>
                  <a:srgbClr val="7030A0"/>
                </a:solidFill>
                <a:latin typeface="HP001 4 hàng" pitchFamily="34" charset="0"/>
              </a:rPr>
              <a:t>ngày</a:t>
            </a:r>
            <a:r>
              <a:rPr lang="en-US" altLang="en-US" sz="3800" b="1" smtClean="0">
                <a:solidFill>
                  <a:srgbClr val="7030A0"/>
                </a:solidFill>
                <a:latin typeface="HP001 4 hàng" pitchFamily="34" charset="0"/>
              </a:rPr>
              <a:t> 01 </a:t>
            </a:r>
            <a:r>
              <a:rPr lang="en-US" sz="3800" b="1" err="1">
                <a:solidFill>
                  <a:srgbClr val="7030A0"/>
                </a:solidFill>
                <a:latin typeface="HP001 4 hàng" pitchFamily="34" charset="0"/>
                <a:ea typeface="Calibri"/>
                <a:cs typeface="Arial"/>
              </a:rPr>
              <a:t>Ǉ</a:t>
            </a:r>
            <a:r>
              <a:rPr lang="en-US" altLang="en-US" sz="3800" b="1" err="1">
                <a:solidFill>
                  <a:srgbClr val="7030A0"/>
                </a:solidFill>
                <a:latin typeface="HP001 4 hàng" pitchFamily="34" charset="0"/>
              </a:rPr>
              <a:t>háng</a:t>
            </a:r>
            <a:r>
              <a:rPr lang="en-US" altLang="en-US" sz="3800" b="1">
                <a:solidFill>
                  <a:srgbClr val="7030A0"/>
                </a:solidFill>
                <a:latin typeface="HP001 4 hàng" pitchFamily="34" charset="0"/>
              </a:rPr>
              <a:t> </a:t>
            </a:r>
            <a:r>
              <a:rPr lang="en-US" altLang="en-US" sz="3800" b="1" smtClean="0">
                <a:solidFill>
                  <a:srgbClr val="7030A0"/>
                </a:solidFill>
                <a:latin typeface="HP001 4 hàng" pitchFamily="34" charset="0"/>
              </a:rPr>
              <a:t>10 </a:t>
            </a:r>
            <a:r>
              <a:rPr lang="en-US" altLang="en-US" sz="3800" b="1" dirty="0" err="1">
                <a:solidFill>
                  <a:srgbClr val="7030A0"/>
                </a:solidFill>
                <a:latin typeface="HP001 4 hàng" pitchFamily="34" charset="0"/>
              </a:rPr>
              <a:t>năm</a:t>
            </a:r>
            <a:r>
              <a:rPr lang="en-US" altLang="en-US" sz="3800" b="1" dirty="0">
                <a:solidFill>
                  <a:srgbClr val="7030A0"/>
                </a:solidFill>
                <a:latin typeface="HP001 4 hàng" pitchFamily="34" charset="0"/>
              </a:rPr>
              <a:t> 2021</a:t>
            </a:r>
          </a:p>
        </p:txBody>
      </p:sp>
      <p:sp>
        <p:nvSpPr>
          <p:cNvPr id="17" name="Text Box 2"/>
          <p:cNvSpPr txBox="1">
            <a:spLocks noChangeArrowheads="1"/>
          </p:cNvSpPr>
          <p:nvPr/>
        </p:nvSpPr>
        <p:spPr bwMode="auto">
          <a:xfrm>
            <a:off x="1047656" y="1780717"/>
            <a:ext cx="9134312"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smtClean="0">
                <a:solidFill>
                  <a:srgbClr val="7030A0"/>
                </a:solidFill>
                <a:latin typeface="HP001 4 hàng" pitchFamily="34" charset="0"/>
              </a:rPr>
              <a:t>Lu</a:t>
            </a:r>
            <a:r>
              <a:rPr lang="el-GR" altLang="en-US" sz="3800" b="1" dirty="0" smtClean="0">
                <a:solidFill>
                  <a:srgbClr val="7030A0"/>
                </a:solidFill>
                <a:latin typeface="HP001 4 hàng" pitchFamily="34" charset="0"/>
              </a:rPr>
              <a:t>Ώ</a:t>
            </a:r>
            <a:r>
              <a:rPr lang="en-US" altLang="en-US" sz="3800" b="1" dirty="0" err="1" smtClean="0">
                <a:solidFill>
                  <a:srgbClr val="7030A0"/>
                </a:solidFill>
                <a:latin typeface="HP001 4 hàng" pitchFamily="34" charset="0"/>
              </a:rPr>
              <a:t>ện</a:t>
            </a:r>
            <a:r>
              <a:rPr lang="en-US" altLang="en-US" sz="3800" b="1" dirty="0" smtClean="0">
                <a:solidFill>
                  <a:srgbClr val="7030A0"/>
                </a:solidFill>
                <a:latin typeface="HP001 4 hàng" pitchFamily="34" charset="0"/>
              </a:rPr>
              <a:t> </a:t>
            </a:r>
            <a:r>
              <a:rPr lang="en-US" altLang="en-US" sz="3800" b="1" dirty="0" err="1">
                <a:solidFill>
                  <a:srgbClr val="7030A0"/>
                </a:solidFill>
                <a:latin typeface="HP001 4 hàng" pitchFamily="34" charset="0"/>
              </a:rPr>
              <a:t>tập</a:t>
            </a:r>
            <a:r>
              <a:rPr lang="en-US" altLang="en-US" sz="3800" b="1" dirty="0" smtClean="0">
                <a:solidFill>
                  <a:srgbClr val="7030A0"/>
                </a:solidFill>
                <a:latin typeface="HP001 4 hàng" pitchFamily="34" charset="0"/>
              </a:rPr>
              <a:t>: V</a:t>
            </a:r>
            <a:r>
              <a:rPr lang="el-GR" altLang="en-US" sz="3800" b="1" dirty="0" smtClean="0">
                <a:solidFill>
                  <a:srgbClr val="7030A0"/>
                </a:solidFill>
                <a:latin typeface="HP001 4 hàng" pitchFamily="34" charset="0"/>
              </a:rPr>
              <a:t>Η</a:t>
            </a:r>
            <a:r>
              <a:rPr lang="en-US" altLang="en-US" sz="3800" b="1" dirty="0" err="1" smtClean="0">
                <a:solidFill>
                  <a:srgbClr val="7030A0"/>
                </a:solidFill>
                <a:latin typeface="HP001 4 hàng" pitchFamily="34" charset="0"/>
              </a:rPr>
              <a:t>Ğt</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đĲn</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văn</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ngắn</a:t>
            </a:r>
            <a:r>
              <a:rPr lang="en-US" altLang="en-US" sz="3800" b="1" dirty="0" smtClean="0">
                <a:solidFill>
                  <a:srgbClr val="7030A0"/>
                </a:solidFill>
                <a:latin typeface="HP001 4 hàng" pitchFamily="34" charset="0"/>
              </a:rPr>
              <a:t> </a:t>
            </a:r>
            <a:r>
              <a:rPr lang="el-GR" altLang="en-US" sz="3800" b="1" dirty="0" smtClean="0">
                <a:solidFill>
                  <a:srgbClr val="7030A0"/>
                </a:solidFill>
                <a:latin typeface="HP001 4 hàng" pitchFamily="34" charset="0"/>
              </a:rPr>
              <a:t>Γ</a:t>
            </a:r>
            <a:r>
              <a:rPr lang="en-US" altLang="en-US" sz="3800" b="1" dirty="0" smtClean="0">
                <a:solidFill>
                  <a:srgbClr val="7030A0"/>
                </a:solidFill>
                <a:latin typeface="HP001 4 hàng" pitchFamily="34" charset="0"/>
              </a:rPr>
              <a:t>˘</a:t>
            </a:r>
            <a:endParaRPr lang="en-US" altLang="en-US" sz="3800" b="1" dirty="0">
              <a:solidFill>
                <a:srgbClr val="7030A0"/>
              </a:solidFill>
              <a:latin typeface="HP001 4 hàng" pitchFamily="34" charset="0"/>
            </a:endParaRPr>
          </a:p>
        </p:txBody>
      </p:sp>
      <p:sp>
        <p:nvSpPr>
          <p:cNvPr id="18" name="Text Box 2"/>
          <p:cNvSpPr txBox="1">
            <a:spLocks noChangeArrowheads="1"/>
          </p:cNvSpPr>
          <p:nvPr/>
        </p:nvSpPr>
        <p:spPr bwMode="auto">
          <a:xfrm>
            <a:off x="2800474" y="2511635"/>
            <a:ext cx="5786810"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l-GR" altLang="en-US" sz="3800" b="1" dirty="0" smtClean="0">
                <a:solidFill>
                  <a:srgbClr val="7030A0"/>
                </a:solidFill>
                <a:latin typeface="HP001 4 hàng" pitchFamily="34" charset="0"/>
              </a:rPr>
              <a:t>ω</a:t>
            </a:r>
            <a:r>
              <a:rPr lang="en-US" altLang="en-US" sz="3800" b="1" dirty="0" smtClean="0">
                <a:solidFill>
                  <a:srgbClr val="7030A0"/>
                </a:solidFill>
                <a:latin typeface="HP001 4 hàng" pitchFamily="34" charset="0"/>
              </a:rPr>
              <a:t>Ǟ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l-GR" altLang="en-US" sz="3800" b="1" dirty="0" smtClean="0">
                <a:solidFill>
                  <a:srgbClr val="7030A0"/>
                </a:solidFill>
                <a:latin typeface="HP001 4 hàng" pitchFamily="34" charset="0"/>
              </a:rPr>
              <a:t>νμ</a:t>
            </a:r>
            <a:r>
              <a:rPr lang="en-US" altLang="en-US" sz="3800" b="1" dirty="0" err="1" smtClean="0">
                <a:solidFill>
                  <a:srgbClr val="7030A0"/>
                </a:solidFill>
                <a:latin typeface="HP001 4 hàng" pitchFamily="34" charset="0"/>
              </a:rPr>
              <a:t>Ńc</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thưŊg</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làm</a:t>
            </a:r>
            <a:endParaRPr lang="en-US" altLang="en-US" sz="3800" b="1" dirty="0">
              <a:solidFill>
                <a:srgbClr val="7030A0"/>
              </a:solidFill>
              <a:latin typeface="HP001 4 hàng" pitchFamily="34" charset="0"/>
            </a:endParaRPr>
          </a:p>
        </p:txBody>
      </p:sp>
      <p:sp>
        <p:nvSpPr>
          <p:cNvPr id="22" name="Text Box 2"/>
          <p:cNvSpPr txBox="1">
            <a:spLocks noChangeArrowheads="1"/>
          </p:cNvSpPr>
          <p:nvPr/>
        </p:nvSpPr>
        <p:spPr bwMode="auto">
          <a:xfrm>
            <a:off x="4016270" y="1058724"/>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smtClean="0">
                <a:solidFill>
                  <a:srgbClr val="7030A0"/>
                </a:solidFill>
                <a:latin typeface="HP001 4 hàng" pitchFamily="34" charset="0"/>
              </a:rPr>
              <a:t>T</a:t>
            </a:r>
            <a:r>
              <a:rPr lang="el-GR" altLang="en-US" sz="3800" b="1" dirty="0" smtClean="0">
                <a:solidFill>
                  <a:srgbClr val="7030A0"/>
                </a:solidFill>
                <a:latin typeface="HP001 4 hàng" pitchFamily="34" charset="0"/>
              </a:rPr>
              <a:t>Θ</a:t>
            </a:r>
            <a:r>
              <a:rPr lang="en-US" altLang="en-US" sz="3800" b="1" dirty="0" err="1" smtClean="0">
                <a:solidFill>
                  <a:srgbClr val="7030A0"/>
                </a:solidFill>
                <a:latin typeface="HP001 4 hàng" pitchFamily="34" charset="0"/>
              </a:rPr>
              <a:t>Ğng</a:t>
            </a:r>
            <a:r>
              <a:rPr lang="en-US" altLang="en-US" sz="3800" b="1" dirty="0" smtClean="0">
                <a:solidFill>
                  <a:srgbClr val="7030A0"/>
                </a:solidFill>
                <a:latin typeface="HP001 4 hàng" pitchFamily="34" charset="0"/>
              </a:rPr>
              <a:t> </a:t>
            </a:r>
            <a:r>
              <a:rPr lang="en-US" altLang="en-US" sz="3800" b="1" dirty="0">
                <a:solidFill>
                  <a:srgbClr val="7030A0"/>
                </a:solidFill>
                <a:latin typeface="HP001 4 hàng" pitchFamily="34" charset="0"/>
              </a:rPr>
              <a:t>V</a:t>
            </a:r>
            <a:r>
              <a:rPr lang="el-GR" altLang="en-US" sz="3800" b="1" dirty="0">
                <a:solidFill>
                  <a:srgbClr val="7030A0"/>
                </a:solidFill>
                <a:latin typeface="HP001 4 hàng" pitchFamily="34" charset="0"/>
              </a:rPr>
              <a:t>Η</a:t>
            </a:r>
            <a:r>
              <a:rPr lang="en-US" altLang="en-US" sz="3800" b="1" dirty="0" smtClean="0">
                <a:solidFill>
                  <a:srgbClr val="7030A0"/>
                </a:solidFill>
                <a:latin typeface="HP001 4 hàng" pitchFamily="34" charset="0"/>
              </a:rPr>
              <a:t>İt</a:t>
            </a:r>
            <a:r>
              <a:rPr lang="el-GR" altLang="en-US" sz="3800" b="1" dirty="0" smtClean="0">
                <a:solidFill>
                  <a:srgbClr val="7030A0"/>
                </a:solidFill>
                <a:latin typeface="HP001 4 hàng" pitchFamily="34" charset="0"/>
              </a:rPr>
              <a:t> </a:t>
            </a:r>
            <a:endParaRPr lang="en-US" altLang="en-US" sz="3800" b="1" dirty="0">
              <a:solidFill>
                <a:srgbClr val="7030A0"/>
              </a:solidFill>
              <a:latin typeface="HP001 4 hàng" pitchFamily="34" charset="0"/>
            </a:endParaRPr>
          </a:p>
        </p:txBody>
      </p:sp>
      <p:sp>
        <p:nvSpPr>
          <p:cNvPr id="9" name="Text Box 2"/>
          <p:cNvSpPr txBox="1">
            <a:spLocks noChangeArrowheads="1"/>
          </p:cNvSpPr>
          <p:nvPr/>
        </p:nvSpPr>
        <p:spPr bwMode="auto">
          <a:xfrm>
            <a:off x="1085050" y="3242553"/>
            <a:ext cx="5786810"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err="1" smtClean="0">
                <a:solidFill>
                  <a:srgbClr val="7030A0"/>
                </a:solidFill>
                <a:latin typeface="HP001 4 hàng" pitchFamily="34" charset="0"/>
              </a:rPr>
              <a:t>Bài</a:t>
            </a:r>
            <a:r>
              <a:rPr lang="en-US" altLang="en-US" sz="3800" b="1" dirty="0" smtClean="0">
                <a:solidFill>
                  <a:srgbClr val="7030A0"/>
                </a:solidFill>
                <a:latin typeface="HP001 4 hàng" pitchFamily="34" charset="0"/>
              </a:rPr>
              <a:t> 2 </a:t>
            </a:r>
            <a:r>
              <a:rPr lang="en-US" altLang="en-US" sz="3800" b="1" dirty="0" err="1" smtClean="0">
                <a:solidFill>
                  <a:srgbClr val="7030A0"/>
                </a:solidFill>
                <a:latin typeface="HP001 4 hàng" pitchFamily="34" charset="0"/>
              </a:rPr>
              <a:t>trang</a:t>
            </a:r>
            <a:r>
              <a:rPr lang="en-US" altLang="en-US" sz="3800" b="1" dirty="0" smtClean="0">
                <a:solidFill>
                  <a:srgbClr val="7030A0"/>
                </a:solidFill>
                <a:latin typeface="HP001 4 hàng" pitchFamily="34" charset="0"/>
              </a:rPr>
              <a:t> 38</a:t>
            </a:r>
            <a:endParaRPr lang="en-US" altLang="en-US" sz="3800" b="1" dirty="0">
              <a:solidFill>
                <a:srgbClr val="7030A0"/>
              </a:solidFill>
              <a:latin typeface="HP001 4 hàng" pitchFamily="34" charset="0"/>
            </a:endParaRPr>
          </a:p>
        </p:txBody>
      </p:sp>
      <p:sp>
        <p:nvSpPr>
          <p:cNvPr id="10" name="Text Box 2"/>
          <p:cNvSpPr txBox="1">
            <a:spLocks noChangeArrowheads="1"/>
          </p:cNvSpPr>
          <p:nvPr/>
        </p:nvSpPr>
        <p:spPr bwMode="auto">
          <a:xfrm>
            <a:off x="1126723" y="3953899"/>
            <a:ext cx="9134312"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smtClean="0">
                <a:solidFill>
                  <a:srgbClr val="7030A0"/>
                </a:solidFill>
                <a:latin typeface="HP001 4 hàng" pitchFamily="34" charset="0"/>
              </a:rPr>
              <a:t>V</a:t>
            </a:r>
            <a:r>
              <a:rPr lang="el-GR" altLang="en-US" sz="3800" b="1" dirty="0" smtClean="0">
                <a:solidFill>
                  <a:srgbClr val="7030A0"/>
                </a:solidFill>
                <a:latin typeface="HP001 4 hàng" pitchFamily="34" charset="0"/>
              </a:rPr>
              <a:t>Η</a:t>
            </a:r>
            <a:r>
              <a:rPr lang="en-US" altLang="en-US" sz="3800" b="1" dirty="0" err="1" smtClean="0">
                <a:solidFill>
                  <a:srgbClr val="7030A0"/>
                </a:solidFill>
                <a:latin typeface="HP001 4 hàng" pitchFamily="34" charset="0"/>
              </a:rPr>
              <a:t>Ğt</a:t>
            </a:r>
            <a:r>
              <a:rPr lang="en-US" altLang="en-US" sz="3800" b="1" dirty="0" smtClean="0">
                <a:solidFill>
                  <a:srgbClr val="7030A0"/>
                </a:solidFill>
                <a:latin typeface="HP001 4 hàng" pitchFamily="34" charset="0"/>
              </a:rPr>
              <a:t> 3-4 </a:t>
            </a:r>
            <a:r>
              <a:rPr lang="en-US" altLang="en-US" sz="3800" b="1" dirty="0" err="1" smtClean="0">
                <a:solidFill>
                  <a:srgbClr val="7030A0"/>
                </a:solidFill>
                <a:latin typeface="HP001 4 hàng" pitchFamily="34" charset="0"/>
              </a:rPr>
              <a:t>câu</a:t>
            </a:r>
            <a:r>
              <a:rPr lang="en-US" altLang="en-US" sz="3800" b="1" dirty="0" smtClean="0">
                <a:solidFill>
                  <a:srgbClr val="7030A0"/>
                </a:solidFill>
                <a:latin typeface="HP001 4 hàng" pitchFamily="34" charset="0"/>
              </a:rPr>
              <a:t> </a:t>
            </a:r>
            <a:r>
              <a:rPr lang="el-GR" altLang="en-US" sz="3800" b="1" dirty="0">
                <a:solidFill>
                  <a:srgbClr val="7030A0"/>
                </a:solidFill>
                <a:latin typeface="HP001 4 hàng" pitchFamily="34" charset="0"/>
              </a:rPr>
              <a:t>Γ</a:t>
            </a:r>
            <a:r>
              <a:rPr lang="en-US" altLang="en-US" sz="3800" b="1" dirty="0" smtClean="0">
                <a:solidFill>
                  <a:srgbClr val="7030A0"/>
                </a:solidFill>
                <a:latin typeface="HP001 4 hàng" pitchFamily="34" charset="0"/>
              </a:rPr>
              <a:t>˘ </a:t>
            </a:r>
            <a:r>
              <a:rPr lang="el-GR" altLang="en-US" sz="3800" b="1" dirty="0">
                <a:solidFill>
                  <a:srgbClr val="7030A0"/>
                </a:solidFill>
                <a:latin typeface="HP001 4 hàng" pitchFamily="34" charset="0"/>
              </a:rPr>
              <a:t>ω</a:t>
            </a:r>
            <a:r>
              <a:rPr lang="en-US" altLang="en-US" sz="3800" b="1" dirty="0" smtClean="0">
                <a:solidFill>
                  <a:srgbClr val="7030A0"/>
                </a:solidFill>
                <a:latin typeface="HP001 4 hàng" pitchFamily="34" charset="0"/>
              </a:rPr>
              <a:t>Ǟ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hĲt</a:t>
            </a:r>
            <a:r>
              <a:rPr lang="en-US" altLang="en-US" sz="3800" b="1" dirty="0" smtClean="0">
                <a:solidFill>
                  <a:srgbClr val="7030A0"/>
                </a:solidFill>
                <a:latin typeface="HP001 4 hàng" pitchFamily="34" charset="0"/>
              </a:rPr>
              <a:t> đ</a:t>
            </a:r>
            <a:r>
              <a:rPr lang="lt-LT" altLang="en-US" sz="3800" b="1" dirty="0" smtClean="0">
                <a:solidFill>
                  <a:srgbClr val="7030A0"/>
                </a:solidFill>
                <a:latin typeface="HP001 4 hàng" pitchFamily="34" charset="0"/>
              </a:rPr>
              <a:t>ų</a:t>
            </a:r>
            <a:r>
              <a:rPr lang="en-US" altLang="en-US" sz="3800" b="1" dirty="0" smtClean="0">
                <a:solidFill>
                  <a:srgbClr val="7030A0"/>
                </a:solidFill>
                <a:latin typeface="HP001 4 hàng" pitchFamily="34" charset="0"/>
              </a:rPr>
              <a:t>g </a:t>
            </a:r>
            <a:r>
              <a:rPr lang="el-GR" altLang="en-US" sz="3800" b="1" dirty="0" smtClean="0">
                <a:solidFill>
                  <a:srgbClr val="7030A0"/>
                </a:solidFill>
                <a:latin typeface="HP001 4 hàng" pitchFamily="34" charset="0"/>
              </a:rPr>
              <a:t>Ό</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thao</a:t>
            </a:r>
            <a:endParaRPr lang="en-US" altLang="en-US" sz="3800" b="1" dirty="0">
              <a:solidFill>
                <a:srgbClr val="7030A0"/>
              </a:solidFill>
              <a:latin typeface="HP001 4 hàng" pitchFamily="34" charset="0"/>
            </a:endParaRPr>
          </a:p>
        </p:txBody>
      </p:sp>
      <p:sp>
        <p:nvSpPr>
          <p:cNvPr id="12" name="Text Box 2"/>
          <p:cNvSpPr txBox="1">
            <a:spLocks noChangeArrowheads="1"/>
          </p:cNvSpPr>
          <p:nvPr/>
        </p:nvSpPr>
        <p:spPr bwMode="auto">
          <a:xfrm>
            <a:off x="690119" y="4694603"/>
            <a:ext cx="9533039"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err="1" smtClean="0">
                <a:solidFill>
                  <a:srgbClr val="7030A0"/>
                </a:solidFill>
                <a:latin typeface="HP001 4 hàng" pitchFamily="34" charset="0"/>
              </a:rPr>
              <a:t>hǠc</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trò</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ch</a:t>
            </a:r>
            <a:r>
              <a:rPr lang="el-GR" altLang="en-US" sz="3800" b="1" dirty="0" smtClean="0">
                <a:solidFill>
                  <a:srgbClr val="7030A0"/>
                </a:solidFill>
                <a:latin typeface="HP001 4 hàng" pitchFamily="34" charset="0"/>
              </a:rPr>
              <a:t>Π</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em</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đã</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tham</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gia</a:t>
            </a:r>
            <a:r>
              <a:rPr lang="en-US" altLang="en-US" sz="3800" b="1" dirty="0" smtClean="0">
                <a:solidFill>
                  <a:srgbClr val="7030A0"/>
                </a:solidFill>
                <a:latin typeface="HP001 4 hàng" pitchFamily="34" charset="0"/>
              </a:rPr>
              <a:t> ở </a:t>
            </a:r>
            <a:r>
              <a:rPr lang="en-US" altLang="en-US" sz="3800" b="1" dirty="0" err="1" smtClean="0">
                <a:solidFill>
                  <a:srgbClr val="7030A0"/>
                </a:solidFill>
                <a:latin typeface="HP001 4 hàng" pitchFamily="34" charset="0"/>
              </a:rPr>
              <a:t>trường</a:t>
            </a:r>
            <a:r>
              <a:rPr lang="en-US" altLang="en-US" sz="3800" b="1" dirty="0" smtClean="0">
                <a:solidFill>
                  <a:srgbClr val="7030A0"/>
                </a:solidFill>
                <a:latin typeface="HP001 4 hàng" pitchFamily="34" charset="0"/>
              </a:rPr>
              <a:t>. </a:t>
            </a:r>
            <a:endParaRPr lang="en-US" altLang="en-US" sz="3800" b="1" dirty="0">
              <a:solidFill>
                <a:srgbClr val="7030A0"/>
              </a:solidFill>
              <a:latin typeface="HP001 4 hàng" pitchFamily="34" charset="0"/>
            </a:endParaRPr>
          </a:p>
        </p:txBody>
      </p:sp>
      <p:sp>
        <p:nvSpPr>
          <p:cNvPr id="13" name="Text Box 2"/>
          <p:cNvSpPr txBox="1">
            <a:spLocks noChangeArrowheads="1"/>
          </p:cNvSpPr>
          <p:nvPr/>
        </p:nvSpPr>
        <p:spPr bwMode="auto">
          <a:xfrm>
            <a:off x="4135004" y="5427069"/>
            <a:ext cx="3592088"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err="1" smtClean="0">
                <a:solidFill>
                  <a:srgbClr val="7030A0"/>
                </a:solidFill>
                <a:latin typeface="HP001 4 hàng" pitchFamily="34" charset="0"/>
              </a:rPr>
              <a:t>Bài</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làm</a:t>
            </a:r>
            <a:endParaRPr lang="en-US" altLang="en-US" sz="3800" b="1" dirty="0">
              <a:solidFill>
                <a:srgbClr val="7030A0"/>
              </a:solidFill>
              <a:latin typeface="HP001 4 hàng" pitchFamily="34" charset="0"/>
            </a:endParaRPr>
          </a:p>
        </p:txBody>
      </p:sp>
    </p:spTree>
    <p:extLst>
      <p:ext uri="{BB962C8B-B14F-4D97-AF65-F5344CB8AC3E}">
        <p14:creationId xmlns:p14="http://schemas.microsoft.com/office/powerpoint/2010/main" val="1287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22" grpId="0"/>
      <p:bldP spid="9"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46145" y="0"/>
            <a:ext cx="9824379" cy="6858000"/>
            <a:chOff x="631064" y="0"/>
            <a:chExt cx="9824379"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28A0092B-C50C-407E-A947-70E740481C1C}">
                  <a14:useLocalDpi xmlns:a14="http://schemas.microsoft.com/office/drawing/2010/main" val="0"/>
                </a:ext>
              </a:extLst>
            </a:blip>
            <a:srcRect r="10044" b="14526"/>
            <a:stretch/>
          </p:blipFill>
          <p:spPr bwMode="auto">
            <a:xfrm>
              <a:off x="631064" y="0"/>
              <a:ext cx="9824379"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112512" y="175275"/>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dirty="0">
                <a:solidFill>
                  <a:srgbClr val="7030A0"/>
                </a:solidFill>
                <a:latin typeface="HP001 4 hàng" pitchFamily="34" charset="0"/>
              </a:rPr>
              <a:t> </a:t>
            </a:r>
            <a:r>
              <a:rPr lang="en-US" altLang="en-US" sz="3800" b="1" err="1" smtClean="0">
                <a:solidFill>
                  <a:srgbClr val="7030A0"/>
                </a:solidFill>
                <a:latin typeface="HP001 4 hàng" pitchFamily="34" charset="0"/>
              </a:rPr>
              <a:t>Thứ</a:t>
            </a:r>
            <a:r>
              <a:rPr lang="en-US" altLang="en-US" sz="3800" b="1" smtClean="0">
                <a:solidFill>
                  <a:srgbClr val="7030A0"/>
                </a:solidFill>
                <a:latin typeface="HP001 4 hàng" pitchFamily="34" charset="0"/>
              </a:rPr>
              <a:t> Sáu </a:t>
            </a:r>
            <a:r>
              <a:rPr lang="en-US" altLang="en-US" sz="3800" b="1" err="1" smtClean="0">
                <a:solidFill>
                  <a:srgbClr val="7030A0"/>
                </a:solidFill>
                <a:latin typeface="HP001 4 hàng" pitchFamily="34" charset="0"/>
              </a:rPr>
              <a:t>ngày</a:t>
            </a:r>
            <a:r>
              <a:rPr lang="en-US" altLang="en-US" sz="3800" b="1" smtClean="0">
                <a:solidFill>
                  <a:srgbClr val="7030A0"/>
                </a:solidFill>
                <a:latin typeface="HP001 4 hàng" pitchFamily="34" charset="0"/>
              </a:rPr>
              <a:t> 01 </a:t>
            </a:r>
            <a:r>
              <a:rPr lang="en-US" sz="3800" b="1" err="1">
                <a:solidFill>
                  <a:srgbClr val="7030A0"/>
                </a:solidFill>
                <a:latin typeface="HP001 4 hàng" pitchFamily="34" charset="0"/>
                <a:ea typeface="Calibri"/>
                <a:cs typeface="Arial"/>
              </a:rPr>
              <a:t>Ǉ</a:t>
            </a:r>
            <a:r>
              <a:rPr lang="en-US" altLang="en-US" sz="3800" b="1" err="1">
                <a:solidFill>
                  <a:srgbClr val="7030A0"/>
                </a:solidFill>
                <a:latin typeface="HP001 4 hàng" pitchFamily="34" charset="0"/>
              </a:rPr>
              <a:t>háng</a:t>
            </a:r>
            <a:r>
              <a:rPr lang="en-US" altLang="en-US" sz="3800" b="1">
                <a:solidFill>
                  <a:srgbClr val="7030A0"/>
                </a:solidFill>
                <a:latin typeface="HP001 4 hàng" pitchFamily="34" charset="0"/>
              </a:rPr>
              <a:t> </a:t>
            </a:r>
            <a:r>
              <a:rPr lang="en-US" altLang="en-US" sz="3800" b="1" smtClean="0">
                <a:solidFill>
                  <a:srgbClr val="7030A0"/>
                </a:solidFill>
                <a:latin typeface="HP001 4 hàng" pitchFamily="34" charset="0"/>
              </a:rPr>
              <a:t>10 </a:t>
            </a:r>
            <a:r>
              <a:rPr lang="en-US" altLang="en-US" sz="3800" b="1" dirty="0" err="1">
                <a:solidFill>
                  <a:srgbClr val="7030A0"/>
                </a:solidFill>
                <a:latin typeface="HP001 4 hàng" pitchFamily="34" charset="0"/>
              </a:rPr>
              <a:t>năm</a:t>
            </a:r>
            <a:r>
              <a:rPr lang="en-US" altLang="en-US" sz="3800" b="1" dirty="0">
                <a:solidFill>
                  <a:srgbClr val="7030A0"/>
                </a:solidFill>
                <a:latin typeface="HP001 4 hàng" pitchFamily="34" charset="0"/>
              </a:rPr>
              <a:t> 2021</a:t>
            </a:r>
          </a:p>
        </p:txBody>
      </p:sp>
      <p:sp>
        <p:nvSpPr>
          <p:cNvPr id="17" name="Text Box 2"/>
          <p:cNvSpPr txBox="1">
            <a:spLocks noChangeArrowheads="1"/>
          </p:cNvSpPr>
          <p:nvPr/>
        </p:nvSpPr>
        <p:spPr bwMode="auto">
          <a:xfrm>
            <a:off x="1047656" y="1780717"/>
            <a:ext cx="9134312"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smtClean="0">
                <a:solidFill>
                  <a:srgbClr val="7030A0"/>
                </a:solidFill>
                <a:latin typeface="HP001 4 hàng" pitchFamily="34" charset="0"/>
              </a:rPr>
              <a:t>Lu</a:t>
            </a:r>
            <a:r>
              <a:rPr lang="el-GR" altLang="en-US" sz="3800" b="1" dirty="0" smtClean="0">
                <a:solidFill>
                  <a:srgbClr val="7030A0"/>
                </a:solidFill>
                <a:latin typeface="HP001 4 hàng" pitchFamily="34" charset="0"/>
              </a:rPr>
              <a:t>Ώ</a:t>
            </a:r>
            <a:r>
              <a:rPr lang="en-US" altLang="en-US" sz="3800" b="1" dirty="0" err="1" smtClean="0">
                <a:solidFill>
                  <a:srgbClr val="7030A0"/>
                </a:solidFill>
                <a:latin typeface="HP001 4 hàng" pitchFamily="34" charset="0"/>
              </a:rPr>
              <a:t>ện</a:t>
            </a:r>
            <a:r>
              <a:rPr lang="en-US" altLang="en-US" sz="3800" b="1" dirty="0" smtClean="0">
                <a:solidFill>
                  <a:srgbClr val="7030A0"/>
                </a:solidFill>
                <a:latin typeface="HP001 4 hàng" pitchFamily="34" charset="0"/>
              </a:rPr>
              <a:t> </a:t>
            </a:r>
            <a:r>
              <a:rPr lang="en-US" altLang="en-US" sz="3800" b="1" dirty="0" err="1">
                <a:solidFill>
                  <a:srgbClr val="7030A0"/>
                </a:solidFill>
                <a:latin typeface="HP001 4 hàng" pitchFamily="34" charset="0"/>
              </a:rPr>
              <a:t>tập</a:t>
            </a:r>
            <a:r>
              <a:rPr lang="en-US" altLang="en-US" sz="3800" b="1" dirty="0" smtClean="0">
                <a:solidFill>
                  <a:srgbClr val="7030A0"/>
                </a:solidFill>
                <a:latin typeface="HP001 4 hàng" pitchFamily="34" charset="0"/>
              </a:rPr>
              <a:t>: V</a:t>
            </a:r>
            <a:r>
              <a:rPr lang="el-GR" altLang="en-US" sz="3800" b="1" dirty="0" smtClean="0">
                <a:solidFill>
                  <a:srgbClr val="7030A0"/>
                </a:solidFill>
                <a:latin typeface="HP001 4 hàng" pitchFamily="34" charset="0"/>
              </a:rPr>
              <a:t>Η</a:t>
            </a:r>
            <a:r>
              <a:rPr lang="en-US" altLang="en-US" sz="3800" b="1" dirty="0" err="1" smtClean="0">
                <a:solidFill>
                  <a:srgbClr val="7030A0"/>
                </a:solidFill>
                <a:latin typeface="HP001 4 hàng" pitchFamily="34" charset="0"/>
              </a:rPr>
              <a:t>Ğt</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đĲn</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văn</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ngắn</a:t>
            </a:r>
            <a:r>
              <a:rPr lang="en-US" altLang="en-US" sz="3800" b="1" dirty="0" smtClean="0">
                <a:solidFill>
                  <a:srgbClr val="7030A0"/>
                </a:solidFill>
                <a:latin typeface="HP001 4 hàng" pitchFamily="34" charset="0"/>
              </a:rPr>
              <a:t> </a:t>
            </a:r>
            <a:r>
              <a:rPr lang="el-GR" altLang="en-US" sz="3800" b="1" dirty="0" smtClean="0">
                <a:solidFill>
                  <a:srgbClr val="7030A0"/>
                </a:solidFill>
                <a:latin typeface="HP001 4 hàng" pitchFamily="34" charset="0"/>
              </a:rPr>
              <a:t>Γ</a:t>
            </a:r>
            <a:r>
              <a:rPr lang="en-US" altLang="en-US" sz="3800" b="1" dirty="0" smtClean="0">
                <a:solidFill>
                  <a:srgbClr val="7030A0"/>
                </a:solidFill>
                <a:latin typeface="HP001 4 hàng" pitchFamily="34" charset="0"/>
              </a:rPr>
              <a:t>˘</a:t>
            </a:r>
            <a:endParaRPr lang="en-US" altLang="en-US" sz="3800" b="1" dirty="0">
              <a:solidFill>
                <a:srgbClr val="7030A0"/>
              </a:solidFill>
              <a:latin typeface="HP001 4 hàng" pitchFamily="34" charset="0"/>
            </a:endParaRPr>
          </a:p>
        </p:txBody>
      </p:sp>
      <p:sp>
        <p:nvSpPr>
          <p:cNvPr id="18" name="Text Box 2"/>
          <p:cNvSpPr txBox="1">
            <a:spLocks noChangeArrowheads="1"/>
          </p:cNvSpPr>
          <p:nvPr/>
        </p:nvSpPr>
        <p:spPr bwMode="auto">
          <a:xfrm>
            <a:off x="2800474" y="2511635"/>
            <a:ext cx="5786810" cy="615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l-GR" altLang="en-US" sz="3800" b="1" dirty="0" smtClean="0">
                <a:solidFill>
                  <a:srgbClr val="7030A0"/>
                </a:solidFill>
                <a:latin typeface="HP001 4 hàng" pitchFamily="34" charset="0"/>
              </a:rPr>
              <a:t>ω</a:t>
            </a:r>
            <a:r>
              <a:rPr lang="en-US" altLang="en-US" sz="3800" b="1" dirty="0" smtClean="0">
                <a:solidFill>
                  <a:srgbClr val="7030A0"/>
                </a:solidFill>
                <a:latin typeface="HP001 4 hàng" pitchFamily="34" charset="0"/>
              </a:rPr>
              <a:t>Ǟ </a:t>
            </a:r>
            <a:r>
              <a:rPr lang="en-US" altLang="en-US" sz="3800" b="1" dirty="0" err="1" smtClean="0">
                <a:solidFill>
                  <a:srgbClr val="7030A0"/>
                </a:solidFill>
                <a:latin typeface="HP001 4 hàng" pitchFamily="34" charset="0"/>
              </a:rPr>
              <a:t>mŎ</a:t>
            </a:r>
            <a:r>
              <a:rPr lang="en-US" altLang="en-US" sz="3800" b="1" dirty="0" smtClean="0">
                <a:solidFill>
                  <a:srgbClr val="7030A0"/>
                </a:solidFill>
                <a:latin typeface="HP001 4 hàng" pitchFamily="34" charset="0"/>
              </a:rPr>
              <a:t> </a:t>
            </a:r>
            <a:r>
              <a:rPr lang="el-GR" altLang="en-US" sz="3800" b="1" dirty="0" smtClean="0">
                <a:solidFill>
                  <a:srgbClr val="7030A0"/>
                </a:solidFill>
                <a:latin typeface="HP001 4 hàng" pitchFamily="34" charset="0"/>
              </a:rPr>
              <a:t>νμ</a:t>
            </a:r>
            <a:r>
              <a:rPr lang="en-US" altLang="en-US" sz="3800" b="1" dirty="0" err="1" smtClean="0">
                <a:solidFill>
                  <a:srgbClr val="7030A0"/>
                </a:solidFill>
                <a:latin typeface="HP001 4 hàng" pitchFamily="34" charset="0"/>
              </a:rPr>
              <a:t>Ńc</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thưŊg</a:t>
            </a:r>
            <a:r>
              <a:rPr lang="en-US" altLang="en-US" sz="3800" b="1" dirty="0" smtClean="0">
                <a:solidFill>
                  <a:srgbClr val="7030A0"/>
                </a:solidFill>
                <a:latin typeface="HP001 4 hàng" pitchFamily="34" charset="0"/>
              </a:rPr>
              <a:t> </a:t>
            </a:r>
            <a:r>
              <a:rPr lang="en-US" altLang="en-US" sz="3800" b="1" dirty="0" err="1" smtClean="0">
                <a:solidFill>
                  <a:srgbClr val="7030A0"/>
                </a:solidFill>
                <a:latin typeface="HP001 4 hàng" pitchFamily="34" charset="0"/>
              </a:rPr>
              <a:t>làm</a:t>
            </a:r>
            <a:endParaRPr lang="en-US" altLang="en-US" sz="3800" b="1" dirty="0">
              <a:solidFill>
                <a:srgbClr val="7030A0"/>
              </a:solidFill>
              <a:latin typeface="HP001 4 hàng" pitchFamily="34" charset="0"/>
            </a:endParaRPr>
          </a:p>
        </p:txBody>
      </p:sp>
      <p:sp>
        <p:nvSpPr>
          <p:cNvPr id="22" name="Text Box 2"/>
          <p:cNvSpPr txBox="1">
            <a:spLocks noChangeArrowheads="1"/>
          </p:cNvSpPr>
          <p:nvPr/>
        </p:nvSpPr>
        <p:spPr bwMode="auto">
          <a:xfrm>
            <a:off x="4016270" y="1058724"/>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smtClean="0">
                <a:solidFill>
                  <a:srgbClr val="7030A0"/>
                </a:solidFill>
                <a:latin typeface="HP001 4 hàng" pitchFamily="34" charset="0"/>
              </a:rPr>
              <a:t>T</a:t>
            </a:r>
            <a:r>
              <a:rPr lang="el-GR" altLang="en-US" sz="3800" b="1" dirty="0" smtClean="0">
                <a:solidFill>
                  <a:srgbClr val="7030A0"/>
                </a:solidFill>
                <a:latin typeface="HP001 4 hàng" pitchFamily="34" charset="0"/>
              </a:rPr>
              <a:t>Θ</a:t>
            </a:r>
            <a:r>
              <a:rPr lang="en-US" altLang="en-US" sz="3800" b="1" dirty="0" err="1" smtClean="0">
                <a:solidFill>
                  <a:srgbClr val="7030A0"/>
                </a:solidFill>
                <a:latin typeface="HP001 4 hàng" pitchFamily="34" charset="0"/>
              </a:rPr>
              <a:t>Ğng</a:t>
            </a:r>
            <a:r>
              <a:rPr lang="en-US" altLang="en-US" sz="3800" b="1" dirty="0" smtClean="0">
                <a:solidFill>
                  <a:srgbClr val="7030A0"/>
                </a:solidFill>
                <a:latin typeface="HP001 4 hàng" pitchFamily="34" charset="0"/>
              </a:rPr>
              <a:t> </a:t>
            </a:r>
            <a:r>
              <a:rPr lang="en-US" altLang="en-US" sz="3800" b="1" dirty="0">
                <a:solidFill>
                  <a:srgbClr val="7030A0"/>
                </a:solidFill>
                <a:latin typeface="HP001 4 hàng" pitchFamily="34" charset="0"/>
              </a:rPr>
              <a:t>V</a:t>
            </a:r>
            <a:r>
              <a:rPr lang="el-GR" altLang="en-US" sz="3800" b="1" dirty="0">
                <a:solidFill>
                  <a:srgbClr val="7030A0"/>
                </a:solidFill>
                <a:latin typeface="HP001 4 hàng" pitchFamily="34" charset="0"/>
              </a:rPr>
              <a:t>Η</a:t>
            </a:r>
            <a:r>
              <a:rPr lang="en-US" altLang="en-US" sz="3800" b="1" dirty="0" smtClean="0">
                <a:solidFill>
                  <a:srgbClr val="7030A0"/>
                </a:solidFill>
                <a:latin typeface="HP001 4 hàng" pitchFamily="34" charset="0"/>
              </a:rPr>
              <a:t>İt</a:t>
            </a:r>
            <a:r>
              <a:rPr lang="el-GR" altLang="en-US" sz="3800" b="1" dirty="0" smtClean="0">
                <a:solidFill>
                  <a:srgbClr val="7030A0"/>
                </a:solidFill>
                <a:latin typeface="HP001 4 hàng" pitchFamily="34" charset="0"/>
              </a:rPr>
              <a:t> </a:t>
            </a:r>
            <a:endParaRPr lang="en-US" altLang="en-US" sz="3800" b="1" dirty="0">
              <a:solidFill>
                <a:srgbClr val="7030A0"/>
              </a:solidFill>
              <a:latin typeface="HP001 4 hàng" pitchFamily="34" charset="0"/>
            </a:endParaRPr>
          </a:p>
        </p:txBody>
      </p:sp>
    </p:spTree>
    <p:extLst>
      <p:ext uri="{BB962C8B-B14F-4D97-AF65-F5344CB8AC3E}">
        <p14:creationId xmlns:p14="http://schemas.microsoft.com/office/powerpoint/2010/main" val="33080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257463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132318"/>
            <a:ext cx="10689167" cy="1158955"/>
            <a:chOff x="774356" y="888444"/>
            <a:chExt cx="10689167"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8" y="1093292"/>
              <a:ext cx="9406955" cy="954107"/>
            </a:xfrm>
            <a:prstGeom prst="rect">
              <a:avLst/>
            </a:prstGeom>
            <a:noFill/>
          </p:spPr>
          <p:txBody>
            <a:bodyPr wrap="square" rtlCol="0">
              <a:spAutoFit/>
            </a:bodyPr>
            <a:lstStyle/>
            <a:p>
              <a:r>
                <a:rPr lang="en-US" sz="2800" b="1" dirty="0" err="1" smtClean="0">
                  <a:solidFill>
                    <a:srgbClr val="002060"/>
                  </a:solidFill>
                  <a:latin typeface="Arial-Roudend"/>
                  <a:cs typeface="Arial" panose="020B0604020202020204" pitchFamily="34" charset="0"/>
                </a:rPr>
                <a:t>Nói</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về</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một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hoạt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động</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của</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các</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bạn</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nhỏ</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dựa</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theo</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tranh</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và</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câu</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hỏi</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gợi</a:t>
              </a:r>
              <a:r>
                <a:rPr lang="en-US" sz="2800" b="1" dirty="0" smtClean="0">
                  <a:solidFill>
                    <a:srgbClr val="002060"/>
                  </a:solidFill>
                  <a:latin typeface="Arial-Roudend"/>
                  <a:cs typeface="Arial" panose="020B0604020202020204" pitchFamily="34" charset="0"/>
                </a:rPr>
                <a:t> ý ở </a:t>
              </a:r>
              <a:r>
                <a:rPr lang="en-US" sz="2800" b="1" dirty="0" err="1" smtClean="0">
                  <a:solidFill>
                    <a:srgbClr val="002060"/>
                  </a:solidFill>
                  <a:latin typeface="Arial-Roudend"/>
                  <a:cs typeface="Arial" panose="020B0604020202020204" pitchFamily="34" charset="0"/>
                </a:rPr>
                <a:t>bài</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tập</a:t>
              </a:r>
              <a:r>
                <a:rPr lang="en-US" sz="2800" b="1" dirty="0" smtClean="0">
                  <a:solidFill>
                    <a:srgbClr val="002060"/>
                  </a:solidFill>
                  <a:latin typeface="Arial-Roudend"/>
                  <a:cs typeface="Arial" panose="020B0604020202020204" pitchFamily="34" charset="0"/>
                </a:rPr>
                <a:t> 1.</a:t>
              </a:r>
              <a:endParaRPr lang="en-US" sz="2800" b="1" dirty="0">
                <a:solidFill>
                  <a:srgbClr val="002060"/>
                </a:solidFill>
                <a:latin typeface="Arial-Roudend"/>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024189" y="2288336"/>
            <a:ext cx="10176304" cy="1617261"/>
            <a:chOff x="752655" y="2065203"/>
            <a:chExt cx="8475982" cy="1617261"/>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7172061" cy="1384995"/>
            </a:xfrm>
            <a:prstGeom prst="rect">
              <a:avLst/>
            </a:prstGeom>
            <a:noFill/>
          </p:spPr>
          <p:txBody>
            <a:bodyPr wrap="square" rtlCol="0">
              <a:spAutoFit/>
            </a:bodyPr>
            <a:lstStyle/>
            <a:p>
              <a:r>
                <a:rPr lang="en-US" sz="2800" b="1" dirty="0" err="1" smtClean="0">
                  <a:solidFill>
                    <a:srgbClr val="002060"/>
                  </a:solidFill>
                  <a:latin typeface="Arial-Roudend"/>
                  <a:cs typeface="Arial" panose="020B0604020202020204" pitchFamily="34" charset="0"/>
                </a:rPr>
                <a:t>Viết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được</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đoạn</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văn</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từ</a:t>
              </a:r>
              <a:r>
                <a:rPr lang="en-US" sz="2800" b="1" dirty="0" smtClean="0">
                  <a:solidFill>
                    <a:srgbClr val="002060"/>
                  </a:solidFill>
                  <a:latin typeface="Arial-Roudend"/>
                  <a:cs typeface="Arial" panose="020B0604020202020204" pitchFamily="34" charset="0"/>
                </a:rPr>
                <a:t> 3-4 </a:t>
              </a:r>
              <a:r>
                <a:rPr lang="en-US" sz="2800" b="1" dirty="0" err="1" smtClean="0">
                  <a:solidFill>
                    <a:srgbClr val="002060"/>
                  </a:solidFill>
                  <a:latin typeface="Arial-Roudend"/>
                  <a:cs typeface="Arial" panose="020B0604020202020204" pitchFamily="34" charset="0"/>
                </a:rPr>
                <a:t>câu</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kể</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về</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một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hoạt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động</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thể</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thao</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hoặc</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một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trò</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chơi</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đã</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tham</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gia</a:t>
              </a:r>
              <a:endParaRPr lang="en-US" sz="2800" b="1" dirty="0">
                <a:solidFill>
                  <a:srgbClr val="002060"/>
                </a:solidFill>
                <a:latin typeface="Arial-Roudend"/>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024189" y="3462898"/>
            <a:ext cx="10210371" cy="1140500"/>
            <a:chOff x="778314" y="3315253"/>
            <a:chExt cx="10210371" cy="1140500"/>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954107"/>
            </a:xfrm>
            <a:prstGeom prst="rect">
              <a:avLst/>
            </a:prstGeom>
            <a:noFill/>
          </p:spPr>
          <p:txBody>
            <a:bodyPr wrap="square" rtlCol="0">
              <a:spAutoFit/>
            </a:bodyPr>
            <a:lstStyle/>
            <a:p>
              <a:r>
                <a:rPr lang="en-US" sz="2800" b="1" dirty="0" err="1" smtClean="0">
                  <a:solidFill>
                    <a:srgbClr val="002060"/>
                  </a:solidFill>
                  <a:latin typeface="Arial-Roudend"/>
                  <a:cs typeface="Arial" panose="020B0604020202020204" pitchFamily="34" charset="0"/>
                </a:rPr>
                <a:t>Biết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dùng</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từ</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đặt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câu</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kể</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về</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hoạt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động</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thể</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thao</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hoặc</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một</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trò</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chơi</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đã</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tham</a:t>
              </a:r>
              <a:r>
                <a:rPr lang="en-US" sz="2800" b="1" dirty="0" smtClean="0">
                  <a:solidFill>
                    <a:srgbClr val="002060"/>
                  </a:solidFill>
                  <a:latin typeface="Arial-Roudend"/>
                  <a:cs typeface="Arial" panose="020B0604020202020204" pitchFamily="34" charset="0"/>
                </a:rPr>
                <a:t> </a:t>
              </a:r>
              <a:r>
                <a:rPr lang="en-US" sz="2800" b="1" dirty="0" err="1" smtClean="0">
                  <a:solidFill>
                    <a:srgbClr val="002060"/>
                  </a:solidFill>
                  <a:latin typeface="Arial-Roudend"/>
                  <a:cs typeface="Arial" panose="020B0604020202020204" pitchFamily="34" charset="0"/>
                </a:rPr>
                <a:t>gia</a:t>
              </a:r>
              <a:r>
                <a:rPr lang="en-US" sz="2800" b="1" dirty="0" smtClean="0">
                  <a:solidFill>
                    <a:srgbClr val="002060"/>
                  </a:solidFill>
                  <a:latin typeface="Arial-Roudend"/>
                  <a:cs typeface="Arial" panose="020B0604020202020204" pitchFamily="34" charset="0"/>
                </a:rPr>
                <a:t>.</a:t>
              </a:r>
              <a:endParaRPr lang="en-US" sz="2800" b="1" dirty="0">
                <a:solidFill>
                  <a:srgbClr val="002060"/>
                </a:solidFill>
                <a:latin typeface="Arial-Roudend"/>
                <a:cs typeface="Arial" panose="020B0604020202020204"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81" t="51984" r="15966" b="16270"/>
          <a:stretch/>
        </p:blipFill>
        <p:spPr bwMode="auto">
          <a:xfrm>
            <a:off x="2109088" y="1158255"/>
            <a:ext cx="7194570" cy="24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22862" y="299156"/>
            <a:ext cx="9770852" cy="569387"/>
          </a:xfrm>
          <a:prstGeom prst="rect">
            <a:avLst/>
          </a:prstGeom>
          <a:noFill/>
        </p:spPr>
        <p:txBody>
          <a:bodyPr wrap="square" rtlCol="0">
            <a:spAutoFit/>
          </a:bodyPr>
          <a:lstStyle/>
          <a:p>
            <a:r>
              <a:rPr lang="en-US" sz="3100" b="1" dirty="0" smtClean="0">
                <a:solidFill>
                  <a:srgbClr val="008000"/>
                </a:solidFill>
                <a:latin typeface="Arial" pitchFamily="34" charset="0"/>
                <a:cs typeface="Arial" pitchFamily="34" charset="0"/>
              </a:rPr>
              <a:t>Nói về một hoạt động của các bạn nhỏ trong tranh.</a:t>
            </a:r>
            <a:endParaRPr lang="vi-VN" sz="3100" b="1" dirty="0">
              <a:solidFill>
                <a:srgbClr val="008000"/>
              </a:solidFill>
              <a:latin typeface="Arial" pitchFamily="34" charset="0"/>
              <a:cs typeface="Arial" pitchFamily="34" charset="0"/>
            </a:endParaRPr>
          </a:p>
        </p:txBody>
      </p:sp>
      <p:sp>
        <p:nvSpPr>
          <p:cNvPr id="9" name="Oval 8"/>
          <p:cNvSpPr/>
          <p:nvPr/>
        </p:nvSpPr>
        <p:spPr>
          <a:xfrm>
            <a:off x="1139532" y="27955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sp>
        <p:nvSpPr>
          <p:cNvPr id="10" name="Rectangle 9"/>
          <p:cNvSpPr/>
          <p:nvPr/>
        </p:nvSpPr>
        <p:spPr>
          <a:xfrm>
            <a:off x="322098" y="4044617"/>
            <a:ext cx="13566341" cy="1815882"/>
          </a:xfrm>
          <a:prstGeom prst="rect">
            <a:avLst/>
          </a:prstGeom>
        </p:spPr>
        <p:txBody>
          <a:bodyPr wrap="square">
            <a:spAutoFit/>
          </a:bodyPr>
          <a:lstStyle/>
          <a:p>
            <a:pPr marL="457200" indent="-457200" algn="just">
              <a:buFontTx/>
              <a:buChar char="-"/>
            </a:pPr>
            <a:r>
              <a:rPr lang="en-US" sz="2800" b="1" dirty="0" smtClean="0">
                <a:solidFill>
                  <a:srgbClr val="002060"/>
                </a:solidFill>
                <a:latin typeface="Arial-Roudend"/>
                <a:cs typeface="Arial" panose="020B0604020202020204" pitchFamily="34" charset="0"/>
              </a:rPr>
              <a:t>Hoạt động các bạn tham gia là gì?</a:t>
            </a:r>
          </a:p>
          <a:p>
            <a:pPr marL="457200" indent="-457200" algn="just">
              <a:buFontTx/>
              <a:buChar char="-"/>
            </a:pPr>
            <a:r>
              <a:rPr lang="en-US" sz="2800" b="1" dirty="0" smtClean="0">
                <a:solidFill>
                  <a:srgbClr val="002060"/>
                </a:solidFill>
                <a:latin typeface="Arial-Roudend"/>
                <a:cs typeface="Arial" panose="020B0604020202020204" pitchFamily="34" charset="0"/>
              </a:rPr>
              <a:t>Hoạt động đó cần mấy người?</a:t>
            </a:r>
          </a:p>
          <a:p>
            <a:pPr marL="457200" indent="-457200" algn="just">
              <a:buFontTx/>
              <a:buChar char="-"/>
            </a:pPr>
            <a:r>
              <a:rPr lang="en-US" sz="2800" b="1" dirty="0" smtClean="0">
                <a:solidFill>
                  <a:srgbClr val="002060"/>
                </a:solidFill>
                <a:latin typeface="Arial-Roudend"/>
                <a:cs typeface="Arial" panose="020B0604020202020204" pitchFamily="34" charset="0"/>
              </a:rPr>
              <a:t>Dụng cụ để thực hiện hoạt động?</a:t>
            </a:r>
          </a:p>
          <a:p>
            <a:pPr marL="457200" indent="-457200" algn="just">
              <a:buFontTx/>
              <a:buChar char="-"/>
            </a:pPr>
            <a:r>
              <a:rPr lang="en-US" sz="2800" b="1" dirty="0" smtClean="0">
                <a:solidFill>
                  <a:srgbClr val="002060"/>
                </a:solidFill>
                <a:latin typeface="Arial-Roudend"/>
                <a:cs typeface="Arial" panose="020B0604020202020204" pitchFamily="34" charset="0"/>
              </a:rPr>
              <a:t>Em đoán xem các bạn cảm thấy thế nào khi tham gia hoạt động?</a:t>
            </a:r>
            <a:endParaRPr lang="en-US" sz="2800" b="1" dirty="0">
              <a:solidFill>
                <a:srgbClr val="002060"/>
              </a:solidFill>
              <a:latin typeface="Arial-Roudend"/>
              <a:cs typeface="Arial" panose="020B0604020202020204" pitchFamily="34" charset="0"/>
            </a:endParaRPr>
          </a:p>
        </p:txBody>
      </p:sp>
      <p:grpSp>
        <p:nvGrpSpPr>
          <p:cNvPr id="7" name="Group 6"/>
          <p:cNvGrpSpPr/>
          <p:nvPr/>
        </p:nvGrpSpPr>
        <p:grpSpPr>
          <a:xfrm>
            <a:off x="9770278" y="1945787"/>
            <a:ext cx="2482090" cy="1271511"/>
            <a:chOff x="3759267" y="334167"/>
            <a:chExt cx="5621970" cy="1418267"/>
          </a:xfrm>
        </p:grpSpPr>
        <p:sp>
          <p:nvSpPr>
            <p:cNvPr id="11" name="Cloud Callout 10"/>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2" name="TextBox 11"/>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Rounded"/>
                  <a:ea typeface="Arial-Rounded" panose="020B0500000000000000" pitchFamily="34" charset="0"/>
                  <a:cs typeface="Arial" panose="020B0604020202020204" pitchFamily="34" charset="0"/>
                </a:rPr>
                <a:t>Thảo luận nhóm</a:t>
              </a:r>
            </a:p>
          </p:txBody>
        </p:sp>
      </p:gr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8146842" y="3325388"/>
            <a:ext cx="3246872" cy="1861264"/>
          </a:xfrm>
          <a:prstGeom prst="rect">
            <a:avLst/>
          </a:prstGeom>
        </p:spPr>
      </p:pic>
    </p:spTree>
    <p:extLst>
      <p:ext uri="{BB962C8B-B14F-4D97-AF65-F5344CB8AC3E}">
        <p14:creationId xmlns:p14="http://schemas.microsoft.com/office/powerpoint/2010/main" val="35866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21" presetClass="entr" presetSubtype="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81" t="51984" r="15966" b="16270"/>
          <a:stretch/>
        </p:blipFill>
        <p:spPr bwMode="auto">
          <a:xfrm>
            <a:off x="2029251" y="1016000"/>
            <a:ext cx="8029301" cy="278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029251" y="4236870"/>
            <a:ext cx="8319435" cy="118136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36132" y="275846"/>
            <a:ext cx="6415539" cy="523220"/>
          </a:xfrm>
          <a:prstGeom prst="rect">
            <a:avLst/>
          </a:prstGeom>
        </p:spPr>
        <p:txBody>
          <a:bodyPr wrap="none">
            <a:spAutoFit/>
          </a:bodyPr>
          <a:lstStyle/>
          <a:p>
            <a:pPr algn="just"/>
            <a:r>
              <a:rPr lang="en-US" sz="2800" b="1" dirty="0" smtClean="0">
                <a:solidFill>
                  <a:srgbClr val="008000"/>
                </a:solidFill>
                <a:latin typeface="Arial-Roudend"/>
                <a:cs typeface="Arial" panose="020B0604020202020204" pitchFamily="34" charset="0"/>
              </a:rPr>
              <a:t>1. Hoạt </a:t>
            </a:r>
            <a:r>
              <a:rPr lang="en-US" sz="2800" b="1" dirty="0">
                <a:solidFill>
                  <a:srgbClr val="008000"/>
                </a:solidFill>
                <a:latin typeface="Arial-Roudend"/>
                <a:cs typeface="Arial" panose="020B0604020202020204" pitchFamily="34" charset="0"/>
              </a:rPr>
              <a:t>động các bạn tham gia là gì?</a:t>
            </a:r>
          </a:p>
        </p:txBody>
      </p:sp>
      <p:sp>
        <p:nvSpPr>
          <p:cNvPr id="5" name="Rectangle 4"/>
          <p:cNvSpPr/>
          <p:nvPr/>
        </p:nvSpPr>
        <p:spPr>
          <a:xfrm>
            <a:off x="2383583" y="4236870"/>
            <a:ext cx="7849137" cy="954107"/>
          </a:xfrm>
          <a:prstGeom prst="rect">
            <a:avLst/>
          </a:prstGeom>
        </p:spPr>
        <p:txBody>
          <a:bodyPr wrap="square">
            <a:spAutoFit/>
          </a:bodyPr>
          <a:lstStyle/>
          <a:p>
            <a:pPr marL="457200" indent="-457200" algn="just">
              <a:buFontTx/>
              <a:buChar char="-"/>
            </a:pPr>
            <a:r>
              <a:rPr lang="en-US" sz="2800" b="1" dirty="0" smtClean="0">
                <a:solidFill>
                  <a:srgbClr val="002060"/>
                </a:solidFill>
                <a:latin typeface="Arial-Roudend"/>
                <a:cs typeface="Arial" panose="020B0604020202020204" pitchFamily="34" charset="0"/>
              </a:rPr>
              <a:t>Các bạn tham gia chơi:</a:t>
            </a:r>
          </a:p>
          <a:p>
            <a:pPr algn="ctr"/>
            <a:r>
              <a:rPr lang="en-US" sz="2800" b="1" dirty="0" smtClean="0">
                <a:solidFill>
                  <a:srgbClr val="002060"/>
                </a:solidFill>
                <a:latin typeface="Arial-Roudend"/>
                <a:cs typeface="Arial" panose="020B0604020202020204" pitchFamily="34" charset="0"/>
              </a:rPr>
              <a:t> </a:t>
            </a:r>
            <a:r>
              <a:rPr lang="en-US" sz="2800" b="1" dirty="0" smtClean="0">
                <a:solidFill>
                  <a:srgbClr val="FF0000"/>
                </a:solidFill>
                <a:latin typeface="Arial-Roudend"/>
                <a:cs typeface="Arial" panose="020B0604020202020204" pitchFamily="34" charset="0"/>
              </a:rPr>
              <a:t>kéo co, nhảy dây, đá cầu.</a:t>
            </a:r>
            <a:endParaRPr lang="en-US" sz="2800" b="1" dirty="0">
              <a:solidFill>
                <a:srgbClr val="FF0000"/>
              </a:solidFill>
              <a:latin typeface="Arial-Roudend"/>
              <a:cs typeface="Arial" panose="020B0604020202020204" pitchFamily="34" charset="0"/>
            </a:endParaRPr>
          </a:p>
        </p:txBody>
      </p:sp>
    </p:spTree>
    <p:extLst>
      <p:ext uri="{BB962C8B-B14F-4D97-AF65-F5344CB8AC3E}">
        <p14:creationId xmlns:p14="http://schemas.microsoft.com/office/powerpoint/2010/main" val="33201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81" t="51984" r="15966" b="16270"/>
          <a:stretch/>
        </p:blipFill>
        <p:spPr bwMode="auto">
          <a:xfrm>
            <a:off x="2029250" y="914400"/>
            <a:ext cx="8029301" cy="278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029251" y="3833322"/>
            <a:ext cx="8319435" cy="211753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38297" y="202993"/>
            <a:ext cx="5811206" cy="523220"/>
          </a:xfrm>
          <a:prstGeom prst="rect">
            <a:avLst/>
          </a:prstGeom>
        </p:spPr>
        <p:txBody>
          <a:bodyPr wrap="none">
            <a:spAutoFit/>
          </a:bodyPr>
          <a:lstStyle/>
          <a:p>
            <a:pPr algn="just"/>
            <a:r>
              <a:rPr lang="en-US" sz="2800" b="1" dirty="0" smtClean="0">
                <a:solidFill>
                  <a:srgbClr val="008000"/>
                </a:solidFill>
                <a:latin typeface="Arial" panose="020B0604020202020204" pitchFamily="34" charset="0"/>
                <a:cs typeface="Arial" panose="020B0604020202020204" pitchFamily="34" charset="0"/>
              </a:rPr>
              <a:t>2. Hoạt </a:t>
            </a:r>
            <a:r>
              <a:rPr lang="en-US" sz="2800" b="1" dirty="0">
                <a:solidFill>
                  <a:srgbClr val="008000"/>
                </a:solidFill>
                <a:latin typeface="Arial" panose="020B0604020202020204" pitchFamily="34" charset="0"/>
                <a:cs typeface="Arial" panose="020B0604020202020204" pitchFamily="34" charset="0"/>
              </a:rPr>
              <a:t>động đó cần mấy người?</a:t>
            </a:r>
          </a:p>
        </p:txBody>
      </p:sp>
      <p:sp>
        <p:nvSpPr>
          <p:cNvPr id="5" name="Rectangle 4"/>
          <p:cNvSpPr/>
          <p:nvPr/>
        </p:nvSpPr>
        <p:spPr>
          <a:xfrm>
            <a:off x="2264399" y="4005897"/>
            <a:ext cx="7849137" cy="1815882"/>
          </a:xfrm>
          <a:prstGeom prst="rect">
            <a:avLst/>
          </a:prstGeom>
        </p:spPr>
        <p:txBody>
          <a:bodyPr wrap="square">
            <a:spAutoFit/>
          </a:bodyPr>
          <a:lstStyle/>
          <a:p>
            <a:pPr marL="457200" indent="-457200" algn="just">
              <a:buFontTx/>
              <a:buChar char="-"/>
            </a:pPr>
            <a:r>
              <a:rPr lang="en-US" sz="2800" b="1" dirty="0" smtClean="0">
                <a:solidFill>
                  <a:srgbClr val="002060"/>
                </a:solidFill>
                <a:latin typeface="Arial-Roudend"/>
                <a:cs typeface="Arial" panose="020B0604020202020204" pitchFamily="34" charset="0"/>
              </a:rPr>
              <a:t>Trò chơi kéo co: </a:t>
            </a:r>
          </a:p>
          <a:p>
            <a:pPr algn="ctr"/>
            <a:r>
              <a:rPr lang="en-US" sz="2800" b="1" dirty="0" smtClean="0">
                <a:solidFill>
                  <a:srgbClr val="002060"/>
                </a:solidFill>
                <a:latin typeface="Arial-Roudend"/>
                <a:cs typeface="Arial" panose="020B0604020202020204" pitchFamily="34" charset="0"/>
              </a:rPr>
              <a:t>chia thành </a:t>
            </a:r>
            <a:r>
              <a:rPr lang="en-US" sz="2800" b="1" dirty="0" smtClean="0">
                <a:solidFill>
                  <a:srgbClr val="FF0000"/>
                </a:solidFill>
                <a:latin typeface="Arial-Roudend"/>
                <a:cs typeface="Arial" panose="020B0604020202020204" pitchFamily="34" charset="0"/>
              </a:rPr>
              <a:t>2 đội</a:t>
            </a:r>
            <a:r>
              <a:rPr lang="en-US" sz="2800" b="1" dirty="0" smtClean="0">
                <a:solidFill>
                  <a:srgbClr val="002060"/>
                </a:solidFill>
                <a:latin typeface="Arial-Roudend"/>
                <a:cs typeface="Arial" panose="020B0604020202020204" pitchFamily="34" charset="0"/>
              </a:rPr>
              <a:t>, mỗi đội </a:t>
            </a:r>
            <a:r>
              <a:rPr lang="en-US" sz="2800" b="1" dirty="0" smtClean="0">
                <a:solidFill>
                  <a:srgbClr val="FF0000"/>
                </a:solidFill>
                <a:latin typeface="Arial-Roudend"/>
                <a:cs typeface="Arial" panose="020B0604020202020204" pitchFamily="34" charset="0"/>
              </a:rPr>
              <a:t>4 thành viên</a:t>
            </a:r>
            <a:r>
              <a:rPr lang="en-US" sz="2800" b="1" dirty="0" smtClean="0">
                <a:solidFill>
                  <a:srgbClr val="002060"/>
                </a:solidFill>
                <a:latin typeface="Arial-Roudend"/>
                <a:cs typeface="Arial" panose="020B0604020202020204" pitchFamily="34" charset="0"/>
              </a:rPr>
              <a:t>.</a:t>
            </a:r>
          </a:p>
          <a:p>
            <a:pPr marL="457200" indent="-457200" algn="just">
              <a:buFontTx/>
              <a:buChar char="-"/>
            </a:pPr>
            <a:r>
              <a:rPr lang="en-US" sz="2800" b="1" dirty="0" smtClean="0">
                <a:solidFill>
                  <a:srgbClr val="002060"/>
                </a:solidFill>
                <a:latin typeface="Arial-Roudend"/>
                <a:cs typeface="Arial" panose="020B0604020202020204" pitchFamily="34" charset="0"/>
              </a:rPr>
              <a:t>Trò chơi đá cầu: </a:t>
            </a:r>
            <a:r>
              <a:rPr lang="en-US" sz="2800" b="1" dirty="0" smtClean="0">
                <a:solidFill>
                  <a:srgbClr val="FF0000"/>
                </a:solidFill>
                <a:latin typeface="Arial-Roudend"/>
                <a:cs typeface="Arial" panose="020B0604020202020204" pitchFamily="34" charset="0"/>
              </a:rPr>
              <a:t>2 bạn.</a:t>
            </a:r>
          </a:p>
          <a:p>
            <a:pPr marL="457200" indent="-457200" algn="just">
              <a:buFontTx/>
              <a:buChar char="-"/>
            </a:pPr>
            <a:r>
              <a:rPr lang="en-US" sz="2800" b="1" dirty="0" smtClean="0">
                <a:solidFill>
                  <a:srgbClr val="002060"/>
                </a:solidFill>
                <a:latin typeface="Arial-Roudend"/>
                <a:cs typeface="Arial" panose="020B0604020202020204" pitchFamily="34" charset="0"/>
              </a:rPr>
              <a:t>Trò chơi nhảy dây: </a:t>
            </a:r>
            <a:r>
              <a:rPr lang="en-US" sz="2800" b="1" dirty="0" smtClean="0">
                <a:solidFill>
                  <a:srgbClr val="FF0000"/>
                </a:solidFill>
                <a:latin typeface="Arial-Roudend"/>
                <a:cs typeface="Arial" panose="020B0604020202020204" pitchFamily="34" charset="0"/>
              </a:rPr>
              <a:t>3 bạn.</a:t>
            </a:r>
            <a:endParaRPr lang="en-US" sz="2800" b="1" dirty="0">
              <a:solidFill>
                <a:srgbClr val="FF0000"/>
              </a:solidFill>
              <a:latin typeface="Arial-Roudend"/>
              <a:cs typeface="Arial" panose="020B0604020202020204" pitchFamily="34" charset="0"/>
            </a:endParaRPr>
          </a:p>
        </p:txBody>
      </p:sp>
    </p:spTree>
    <p:extLst>
      <p:ext uri="{BB962C8B-B14F-4D97-AF65-F5344CB8AC3E}">
        <p14:creationId xmlns:p14="http://schemas.microsoft.com/office/powerpoint/2010/main" val="33112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81" t="51984" r="15966" b="16270"/>
          <a:stretch/>
        </p:blipFill>
        <p:spPr bwMode="auto">
          <a:xfrm>
            <a:off x="2029251" y="1016000"/>
            <a:ext cx="8029301" cy="278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029251" y="4178814"/>
            <a:ext cx="8319435" cy="1539816"/>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76207" y="275846"/>
            <a:ext cx="6335389" cy="523220"/>
          </a:xfrm>
          <a:prstGeom prst="rect">
            <a:avLst/>
          </a:prstGeom>
        </p:spPr>
        <p:txBody>
          <a:bodyPr wrap="none">
            <a:spAutoFit/>
          </a:bodyPr>
          <a:lstStyle/>
          <a:p>
            <a:pPr algn="just"/>
            <a:r>
              <a:rPr lang="en-US" sz="2800" b="1" dirty="0" smtClean="0">
                <a:solidFill>
                  <a:srgbClr val="008000"/>
                </a:solidFill>
                <a:latin typeface="Arial" panose="020B0604020202020204" pitchFamily="34" charset="0"/>
                <a:cs typeface="Arial" panose="020B0604020202020204" pitchFamily="34" charset="0"/>
              </a:rPr>
              <a:t>3. Dụng </a:t>
            </a:r>
            <a:r>
              <a:rPr lang="en-US" sz="2800" b="1" dirty="0">
                <a:solidFill>
                  <a:srgbClr val="008000"/>
                </a:solidFill>
                <a:latin typeface="Arial" panose="020B0604020202020204" pitchFamily="34" charset="0"/>
                <a:cs typeface="Arial" panose="020B0604020202020204" pitchFamily="34" charset="0"/>
              </a:rPr>
              <a:t>cụ để thực hiện hoạt động?</a:t>
            </a:r>
          </a:p>
        </p:txBody>
      </p:sp>
      <p:sp>
        <p:nvSpPr>
          <p:cNvPr id="5" name="Rectangle 4"/>
          <p:cNvSpPr/>
          <p:nvPr/>
        </p:nvSpPr>
        <p:spPr>
          <a:xfrm>
            <a:off x="2383583" y="4236870"/>
            <a:ext cx="7849137" cy="1384995"/>
          </a:xfrm>
          <a:prstGeom prst="rect">
            <a:avLst/>
          </a:prstGeom>
        </p:spPr>
        <p:txBody>
          <a:bodyPr wrap="square">
            <a:spAutoFit/>
          </a:bodyPr>
          <a:lstStyle/>
          <a:p>
            <a:pPr marL="457200" indent="-457200" algn="just">
              <a:buFontTx/>
              <a:buChar char="-"/>
            </a:pPr>
            <a:r>
              <a:rPr lang="en-US" sz="2800" b="1" dirty="0" smtClean="0">
                <a:solidFill>
                  <a:srgbClr val="002060"/>
                </a:solidFill>
                <a:latin typeface="Arial-Roudend"/>
                <a:cs typeface="Arial" panose="020B0604020202020204" pitchFamily="34" charset="0"/>
              </a:rPr>
              <a:t>Hoạt động đá cầu: </a:t>
            </a:r>
            <a:r>
              <a:rPr lang="en-US" sz="2800" b="1" dirty="0" smtClean="0">
                <a:solidFill>
                  <a:srgbClr val="FF0000"/>
                </a:solidFill>
                <a:latin typeface="Arial-Roudend"/>
                <a:cs typeface="Arial" panose="020B0604020202020204" pitchFamily="34" charset="0"/>
              </a:rPr>
              <a:t>quả cầu.</a:t>
            </a:r>
          </a:p>
          <a:p>
            <a:pPr marL="457200" indent="-457200" algn="just">
              <a:buFontTx/>
              <a:buChar char="-"/>
            </a:pPr>
            <a:r>
              <a:rPr lang="en-US" sz="2800" b="1" dirty="0" smtClean="0">
                <a:solidFill>
                  <a:srgbClr val="002060"/>
                </a:solidFill>
                <a:latin typeface="Arial-Roudend"/>
                <a:cs typeface="Arial" panose="020B0604020202020204" pitchFamily="34" charset="0"/>
              </a:rPr>
              <a:t>Hoạt động nhảy dây: </a:t>
            </a:r>
            <a:r>
              <a:rPr lang="en-US" sz="2800" b="1" dirty="0" smtClean="0">
                <a:solidFill>
                  <a:srgbClr val="FF0000"/>
                </a:solidFill>
                <a:latin typeface="Arial-Roudend"/>
                <a:cs typeface="Arial" panose="020B0604020202020204" pitchFamily="34" charset="0"/>
              </a:rPr>
              <a:t>dây nhảy.</a:t>
            </a:r>
          </a:p>
          <a:p>
            <a:pPr marL="457200" indent="-457200" algn="just">
              <a:buFontTx/>
              <a:buChar char="-"/>
            </a:pPr>
            <a:r>
              <a:rPr lang="en-US" sz="2800" b="1" dirty="0" smtClean="0">
                <a:solidFill>
                  <a:srgbClr val="002060"/>
                </a:solidFill>
                <a:latin typeface="Arial-Roudend"/>
                <a:cs typeface="Arial" panose="020B0604020202020204" pitchFamily="34" charset="0"/>
              </a:rPr>
              <a:t>Hoạt động kéo co: </a:t>
            </a:r>
            <a:r>
              <a:rPr lang="en-US" sz="2800" b="1" dirty="0" smtClean="0">
                <a:solidFill>
                  <a:srgbClr val="FF0000"/>
                </a:solidFill>
                <a:latin typeface="Arial-Roudend"/>
                <a:cs typeface="Arial" panose="020B0604020202020204" pitchFamily="34" charset="0"/>
              </a:rPr>
              <a:t>dây thừng có.</a:t>
            </a:r>
            <a:endParaRPr lang="en-US" sz="2800" b="1" dirty="0">
              <a:solidFill>
                <a:srgbClr val="FF0000"/>
              </a:solidFill>
              <a:latin typeface="Arial-Roudend"/>
              <a:cs typeface="Arial" panose="020B0604020202020204" pitchFamily="34" charset="0"/>
            </a:endParaRPr>
          </a:p>
        </p:txBody>
      </p:sp>
    </p:spTree>
    <p:extLst>
      <p:ext uri="{BB962C8B-B14F-4D97-AF65-F5344CB8AC3E}">
        <p14:creationId xmlns:p14="http://schemas.microsoft.com/office/powerpoint/2010/main" val="399907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81" t="51984" r="15966" b="16270"/>
          <a:stretch/>
        </p:blipFill>
        <p:spPr bwMode="auto">
          <a:xfrm>
            <a:off x="2029251" y="1494971"/>
            <a:ext cx="8029301" cy="278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043765" y="4556184"/>
            <a:ext cx="8319435" cy="118136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45254" y="203347"/>
            <a:ext cx="10116456" cy="954107"/>
          </a:xfrm>
          <a:prstGeom prst="rect">
            <a:avLst/>
          </a:prstGeom>
        </p:spPr>
        <p:txBody>
          <a:bodyPr wrap="square">
            <a:spAutoFit/>
          </a:bodyPr>
          <a:lstStyle/>
          <a:p>
            <a:pPr algn="just"/>
            <a:r>
              <a:rPr lang="en-US" sz="2800" b="1" dirty="0" smtClean="0">
                <a:solidFill>
                  <a:srgbClr val="008000"/>
                </a:solidFill>
                <a:latin typeface="Arial" panose="020B0604020202020204" pitchFamily="34" charset="0"/>
                <a:cs typeface="Arial" panose="020B0604020202020204" pitchFamily="34" charset="0"/>
              </a:rPr>
              <a:t>4. Em </a:t>
            </a:r>
            <a:r>
              <a:rPr lang="en-US" sz="2800" b="1" dirty="0">
                <a:solidFill>
                  <a:srgbClr val="008000"/>
                </a:solidFill>
                <a:latin typeface="Arial" panose="020B0604020202020204" pitchFamily="34" charset="0"/>
                <a:cs typeface="Arial" panose="020B0604020202020204" pitchFamily="34" charset="0"/>
              </a:rPr>
              <a:t>đoán xem các bạn cảm thấy thế nào khi </a:t>
            </a:r>
            <a:r>
              <a:rPr lang="en-US" sz="2800" b="1" dirty="0" smtClean="0">
                <a:solidFill>
                  <a:srgbClr val="008000"/>
                </a:solidFill>
                <a:latin typeface="Arial" panose="020B0604020202020204" pitchFamily="34" charset="0"/>
                <a:cs typeface="Arial" panose="020B0604020202020204" pitchFamily="34" charset="0"/>
              </a:rPr>
              <a:t>tham </a:t>
            </a:r>
            <a:r>
              <a:rPr lang="en-US" sz="2800" b="1" dirty="0">
                <a:solidFill>
                  <a:srgbClr val="008000"/>
                </a:solidFill>
                <a:latin typeface="Arial" panose="020B0604020202020204" pitchFamily="34" charset="0"/>
                <a:cs typeface="Arial" panose="020B0604020202020204" pitchFamily="34" charset="0"/>
              </a:rPr>
              <a:t>gia hoạt động đó?</a:t>
            </a:r>
          </a:p>
        </p:txBody>
      </p:sp>
      <p:sp>
        <p:nvSpPr>
          <p:cNvPr id="5" name="Rectangle 4"/>
          <p:cNvSpPr/>
          <p:nvPr/>
        </p:nvSpPr>
        <p:spPr>
          <a:xfrm>
            <a:off x="2203419" y="4637563"/>
            <a:ext cx="8084285" cy="954107"/>
          </a:xfrm>
          <a:prstGeom prst="rect">
            <a:avLst/>
          </a:prstGeom>
        </p:spPr>
        <p:txBody>
          <a:bodyPr wrap="square">
            <a:spAutoFit/>
          </a:bodyPr>
          <a:lstStyle/>
          <a:p>
            <a:pPr algn="just"/>
            <a:r>
              <a:rPr lang="en-US" sz="2800" b="1" dirty="0" smtClean="0">
                <a:solidFill>
                  <a:srgbClr val="002060"/>
                </a:solidFill>
                <a:latin typeface="Arial-Roudend"/>
                <a:cs typeface="Arial" panose="020B0604020202020204" pitchFamily="34" charset="0"/>
              </a:rPr>
              <a:t>Các bạn nhỏ đều rất vui và háo hức vì trên khuôn mặt của các bạn hiện lên vẻ tươi vui.</a:t>
            </a:r>
            <a:endParaRPr lang="en-US" sz="2800" b="1" dirty="0">
              <a:solidFill>
                <a:srgbClr val="FF0000"/>
              </a:solidFill>
              <a:latin typeface="Arial-Roudend"/>
              <a:cs typeface="Arial" panose="020B0604020202020204" pitchFamily="34" charset="0"/>
            </a:endParaRPr>
          </a:p>
        </p:txBody>
      </p:sp>
    </p:spTree>
    <p:extLst>
      <p:ext uri="{BB962C8B-B14F-4D97-AF65-F5344CB8AC3E}">
        <p14:creationId xmlns:p14="http://schemas.microsoft.com/office/powerpoint/2010/main" val="8841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TotalTime>
  <Words>589</Words>
  <Application>Microsoft Office PowerPoint</Application>
  <PresentationFormat>Widescreen</PresentationFormat>
  <Paragraphs>76</Paragraphs>
  <Slides>15</Slides>
  <Notes>3</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宋体</vt:lpstr>
      <vt:lpstr>Arial</vt:lpstr>
      <vt:lpstr>Arial-Roudend</vt:lpstr>
      <vt:lpstr>Arial-Rounded</vt:lpstr>
      <vt:lpstr>Calibri</vt:lpstr>
      <vt:lpstr>Calibri Light</vt:lpstr>
      <vt:lpstr>HP001 4 hàng</vt:lpstr>
      <vt:lpstr>iCiel Cadena</vt:lpstr>
      <vt:lpstr>iCiel Crocante</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200</cp:revision>
  <dcterms:created xsi:type="dcterms:W3CDTF">2021-05-29T04:05:18Z</dcterms:created>
  <dcterms:modified xsi:type="dcterms:W3CDTF">2021-10-03T13:34:43Z</dcterms:modified>
</cp:coreProperties>
</file>