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1"/>
  </p:notesMasterIdLst>
  <p:sldIdLst>
    <p:sldId id="269" r:id="rId3"/>
    <p:sldId id="1571" r:id="rId4"/>
    <p:sldId id="1595" r:id="rId5"/>
    <p:sldId id="1587" r:id="rId6"/>
    <p:sldId id="1582" r:id="rId7"/>
    <p:sldId id="1585" r:id="rId8"/>
    <p:sldId id="1599" r:id="rId9"/>
    <p:sldId id="1584" r:id="rId10"/>
    <p:sldId id="1600" r:id="rId11"/>
    <p:sldId id="1586" r:id="rId12"/>
    <p:sldId id="1583" r:id="rId13"/>
    <p:sldId id="1589" r:id="rId14"/>
    <p:sldId id="1596" r:id="rId15"/>
    <p:sldId id="1597" r:id="rId16"/>
    <p:sldId id="1598" r:id="rId17"/>
    <p:sldId id="1588" r:id="rId18"/>
    <p:sldId id="1594" r:id="rId19"/>
    <p:sldId id="15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90" d="100"/>
          <a:sy n="90" d="100"/>
        </p:scale>
        <p:origin x="9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A5B0-9D57-4529-9ED5-95B160BAEA0A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94CB1-B78C-4587-BCB0-82450C159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1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AA8A22-CBAF-418B-869D-45F3F482C0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97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2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DB317E5B-B821-46CE-BFE4-4F42D68AEA3F}"/>
              </a:ext>
            </a:extLst>
          </p:cNvPr>
          <p:cNvSpPr txBox="1">
            <a:spLocks/>
          </p:cNvSpPr>
          <p:nvPr userDrawn="1"/>
        </p:nvSpPr>
        <p:spPr>
          <a:xfrm>
            <a:off x="1271464" y="2132856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242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44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ABBAFE65-5405-4D18-BAD7-055829B7F9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F00CF337-000C-4E17-8A98-160C8340057E}"/>
              </a:ext>
            </a:extLst>
          </p:cNvPr>
          <p:cNvGrpSpPr/>
          <p:nvPr userDrawn="1"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56DC0F2F-B9D0-42E9-8BBE-03C9161B2E1F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CDCE341-5CEE-46AA-A874-016DC6933EB6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8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6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3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3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0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3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9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6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2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8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21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91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4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1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0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330" indent="0">
              <a:buNone/>
              <a:defRPr sz="2700" b="1"/>
            </a:lvl2pPr>
            <a:lvl3pPr marL="1217295" indent="0">
              <a:buNone/>
              <a:defRPr sz="2400" b="1"/>
            </a:lvl3pPr>
            <a:lvl4pPr marL="1825625" indent="0">
              <a:buNone/>
              <a:defRPr sz="2100" b="1"/>
            </a:lvl4pPr>
            <a:lvl5pPr marL="2434590" indent="0">
              <a:buNone/>
              <a:defRPr sz="2100" b="1"/>
            </a:lvl5pPr>
            <a:lvl6pPr marL="3042920" indent="0">
              <a:buNone/>
              <a:defRPr sz="2100" b="1"/>
            </a:lvl6pPr>
            <a:lvl7pPr marL="3651885" indent="0">
              <a:buNone/>
              <a:defRPr sz="2100" b="1"/>
            </a:lvl7pPr>
            <a:lvl8pPr marL="4260215" indent="0">
              <a:buNone/>
              <a:defRPr sz="2100" b="1"/>
            </a:lvl8pPr>
            <a:lvl9pPr marL="4869180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907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66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536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0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8330" indent="0">
              <a:buNone/>
              <a:defRPr sz="3700"/>
            </a:lvl2pPr>
            <a:lvl3pPr marL="1217295" indent="0">
              <a:buNone/>
              <a:defRPr sz="3200"/>
            </a:lvl3pPr>
            <a:lvl4pPr marL="1825625" indent="0">
              <a:buNone/>
              <a:defRPr sz="2700"/>
            </a:lvl4pPr>
            <a:lvl5pPr marL="2434590" indent="0">
              <a:buNone/>
              <a:defRPr sz="2700"/>
            </a:lvl5pPr>
            <a:lvl6pPr marL="3042920" indent="0">
              <a:buNone/>
              <a:defRPr sz="2700"/>
            </a:lvl6pPr>
            <a:lvl7pPr marL="3651885" indent="0">
              <a:buNone/>
              <a:defRPr sz="2700"/>
            </a:lvl7pPr>
            <a:lvl8pPr marL="4260215" indent="0">
              <a:buNone/>
              <a:defRPr sz="2700"/>
            </a:lvl8pPr>
            <a:lvl9pPr marL="4869180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330" indent="0">
              <a:buNone/>
              <a:defRPr sz="1600"/>
            </a:lvl2pPr>
            <a:lvl3pPr marL="1217295" indent="0">
              <a:buNone/>
              <a:defRPr sz="1300"/>
            </a:lvl3pPr>
            <a:lvl4pPr marL="1825625" indent="0">
              <a:buNone/>
              <a:defRPr sz="1200"/>
            </a:lvl4pPr>
            <a:lvl5pPr marL="2434590" indent="0">
              <a:buNone/>
              <a:defRPr sz="1200"/>
            </a:lvl5pPr>
            <a:lvl6pPr marL="3042920" indent="0">
              <a:buNone/>
              <a:defRPr sz="1200"/>
            </a:lvl6pPr>
            <a:lvl7pPr marL="3651885" indent="0">
              <a:buNone/>
              <a:defRPr sz="1200"/>
            </a:lvl7pPr>
            <a:lvl8pPr marL="4260215" indent="0">
              <a:buNone/>
              <a:defRPr sz="1200"/>
            </a:lvl8pPr>
            <a:lvl9pPr marL="486918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418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2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2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aption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oogle Shape;277;p22"/>
          <p:cNvGrpSpPr/>
          <p:nvPr/>
        </p:nvGrpSpPr>
        <p:grpSpPr>
          <a:xfrm>
            <a:off x="5338134" y="4896633"/>
            <a:ext cx="7120567" cy="3608400"/>
            <a:chOff x="4003600" y="3672475"/>
            <a:chExt cx="5340425" cy="2706300"/>
          </a:xfrm>
        </p:grpSpPr>
        <p:sp>
          <p:nvSpPr>
            <p:cNvPr id="278" name="Google Shape;278;p22"/>
            <p:cNvSpPr/>
            <p:nvPr/>
          </p:nvSpPr>
          <p:spPr>
            <a:xfrm>
              <a:off x="4003600" y="3672475"/>
              <a:ext cx="2706300" cy="270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" name="Google Shape;279;p22"/>
            <p:cNvSpPr/>
            <p:nvPr/>
          </p:nvSpPr>
          <p:spPr>
            <a:xfrm>
              <a:off x="5229225" y="3672475"/>
              <a:ext cx="4114800" cy="1652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0" name="Google Shape;280;p22"/>
          <p:cNvSpPr/>
          <p:nvPr/>
        </p:nvSpPr>
        <p:spPr>
          <a:xfrm>
            <a:off x="11764085" y="41679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22"/>
          <p:cNvSpPr/>
          <p:nvPr/>
        </p:nvSpPr>
        <p:spPr>
          <a:xfrm>
            <a:off x="11220900" y="38413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Google Shape;282;p22"/>
          <p:cNvSpPr/>
          <p:nvPr/>
        </p:nvSpPr>
        <p:spPr>
          <a:xfrm>
            <a:off x="11167251" y="3171068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22"/>
          <p:cNvSpPr/>
          <p:nvPr/>
        </p:nvSpPr>
        <p:spPr>
          <a:xfrm rot="7641468">
            <a:off x="1459949" y="4643887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22"/>
          <p:cNvSpPr/>
          <p:nvPr/>
        </p:nvSpPr>
        <p:spPr>
          <a:xfrm>
            <a:off x="149585" y="5387386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5" name="Google Shape;285;p22"/>
          <p:cNvSpPr/>
          <p:nvPr/>
        </p:nvSpPr>
        <p:spPr>
          <a:xfrm>
            <a:off x="-393599" y="5060749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Google Shape;286;p22"/>
          <p:cNvSpPr/>
          <p:nvPr/>
        </p:nvSpPr>
        <p:spPr>
          <a:xfrm>
            <a:off x="315534" y="970182"/>
            <a:ext cx="1599043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Google Shape;287;p22"/>
          <p:cNvSpPr/>
          <p:nvPr/>
        </p:nvSpPr>
        <p:spPr>
          <a:xfrm rot="7641468">
            <a:off x="845916" y="501420"/>
            <a:ext cx="345775" cy="302011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8" name="Google Shape;288;p22"/>
          <p:cNvSpPr/>
          <p:nvPr/>
        </p:nvSpPr>
        <p:spPr>
          <a:xfrm>
            <a:off x="1427884" y="1294401"/>
            <a:ext cx="409899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9" name="Google Shape;289;p22"/>
          <p:cNvSpPr txBox="1">
            <a:spLocks noGrp="1"/>
          </p:cNvSpPr>
          <p:nvPr>
            <p:ph type="subTitle" idx="1"/>
          </p:nvPr>
        </p:nvSpPr>
        <p:spPr>
          <a:xfrm flipH="1">
            <a:off x="6535434" y="5422000"/>
            <a:ext cx="4136400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215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2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64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21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56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DCFB01AF-8B20-48F5-B4E5-611848A763F4}"/>
              </a:ext>
            </a:extLst>
          </p:cNvPr>
          <p:cNvSpPr txBox="1">
            <a:spLocks/>
          </p:cNvSpPr>
          <p:nvPr userDrawn="1"/>
        </p:nvSpPr>
        <p:spPr>
          <a:xfrm>
            <a:off x="119336" y="548680"/>
            <a:ext cx="2636799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                   版权声明</a:t>
            </a:r>
            <a:br>
              <a:rPr lang="zh-CN" altLang="en-US" sz="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感谢您下载平台上提供的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作品，为了您和熊猫办公以及原创作者的利益，请勿复制、传播、销售，否则将承担法律责任！熊猫办公将对作品进行维权，按照传播下载次数进行十倍的索取赔偿！</a:t>
            </a:r>
            <a:b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在熊猫办公出售的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模板是免版税类（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RF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Royalty-Free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）正版受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中国人民共和国著作法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世界版权公约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的保护，作品的所有权、版权和著作权归熊猫办公所有，您下载的是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模板素材的使用权。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2.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不得将熊猫办公的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模板、</a:t>
            </a:r>
            <a:r>
              <a:rPr lang="en-US" altLang="zh-CN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  <a:br>
              <a:rPr lang="zh-CN" altLang="en-US" sz="200" spc="12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sz="200" spc="12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9156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25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412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48673B-C6AA-4229-948C-5FF69578CABC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5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725" tIns="60862" rIns="121725" bIns="608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121725" tIns="60862" rIns="121725" bIns="608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66A6A-5068-46EF-827D-CC5B5F6D8E70}" type="datetimeFigureOut">
              <a:rPr lang="en-US" smtClean="0"/>
              <a:t>10/28/2023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725" tIns="60862" rIns="121725" bIns="6086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DC43DE-E7C1-4EE2-AE82-7523153FCA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6948" y="159026"/>
            <a:ext cx="1158439" cy="115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2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ctr" defTabSz="121729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65" indent="-4565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803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46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75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72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5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380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45" indent="-304165" algn="l" defTabSz="12172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33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9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62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59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292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88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215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180" algn="l" defTabSz="121729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.png"/><Relationship Id="rId10" Type="http://schemas.openxmlformats.org/officeDocument/2006/relationships/image" Target="../media/image24.png"/><Relationship Id="rId4" Type="http://schemas.openxmlformats.org/officeDocument/2006/relationships/image" Target="../media/image1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backgound edu">
            <a:extLst>
              <a:ext uri="{FF2B5EF4-FFF2-40B4-BE49-F238E27FC236}">
                <a16:creationId xmlns:a16="http://schemas.microsoft.com/office/drawing/2014/main" id="{8F5F163E-1546-48A9-A86C-0CA72810E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" y="32083"/>
            <a:ext cx="12093677" cy="6793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D448B7-E71A-4015-8475-A94686B740C4}"/>
              </a:ext>
            </a:extLst>
          </p:cNvPr>
          <p:cNvSpPr/>
          <p:nvPr/>
        </p:nvSpPr>
        <p:spPr>
          <a:xfrm>
            <a:off x="1681525" y="174502"/>
            <a:ext cx="8828955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/>
                <a:solidFill>
                  <a:srgbClr val="1C0B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GIA LÂM</a:t>
            </a:r>
          </a:p>
          <a:p>
            <a:pPr algn="ctr"/>
            <a:r>
              <a:rPr lang="en-US" sz="2400" b="1" dirty="0" err="1">
                <a:ln/>
                <a:solidFill>
                  <a:srgbClr val="1C0B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ln/>
                <a:solidFill>
                  <a:srgbClr val="1C0B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ln/>
                <a:solidFill>
                  <a:srgbClr val="1C0B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b="1" dirty="0">
                <a:ln/>
                <a:solidFill>
                  <a:srgbClr val="1C0B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/>
                <a:solidFill>
                  <a:srgbClr val="1C0B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ln/>
                <a:solidFill>
                  <a:srgbClr val="1C0B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err="1">
                <a:ln/>
                <a:solidFill>
                  <a:srgbClr val="1C0B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>
                <a:ln/>
                <a:solidFill>
                  <a:srgbClr val="1C0B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Nông Nghiệp</a:t>
            </a:r>
            <a:endParaRPr lang="en-US" sz="2400" b="1" dirty="0">
              <a:ln/>
              <a:solidFill>
                <a:srgbClr val="1C0BF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/>
                <a:solidFill>
                  <a:srgbClr val="1C0BF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BCC02A-65AB-4E1D-948E-F8FCF3491368}"/>
              </a:ext>
            </a:extLst>
          </p:cNvPr>
          <p:cNvSpPr/>
          <p:nvPr/>
        </p:nvSpPr>
        <p:spPr>
          <a:xfrm>
            <a:off x="1849519" y="2291570"/>
            <a:ext cx="9053644" cy="126188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54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531627-33D9-4BB9-9717-1D173086412B}"/>
              </a:ext>
            </a:extLst>
          </p:cNvPr>
          <p:cNvSpPr/>
          <p:nvPr/>
        </p:nvSpPr>
        <p:spPr>
          <a:xfrm>
            <a:off x="3647116" y="3394071"/>
            <a:ext cx="68684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US" sz="3600" b="1" dirty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600" b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3A1</a:t>
            </a:r>
            <a:endParaRPr lang="en-US" sz="3600" b="1" dirty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600" b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600" b="1">
                <a:ln w="0"/>
                <a:solidFill>
                  <a:prstClr val="black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b="1" dirty="0">
              <a:ln w="0"/>
              <a:solidFill>
                <a:prstClr val="black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6DA815-A3C9-4556-8A6C-A919DB20B4A7}"/>
              </a:ext>
            </a:extLst>
          </p:cNvPr>
          <p:cNvSpPr/>
          <p:nvPr/>
        </p:nvSpPr>
        <p:spPr>
          <a:xfrm>
            <a:off x="3928455" y="6110857"/>
            <a:ext cx="46409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1C0BF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n w="0"/>
                <a:solidFill>
                  <a:srgbClr val="1C0BF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n w="0"/>
                <a:solidFill>
                  <a:srgbClr val="1C0BF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n w="0"/>
                <a:solidFill>
                  <a:srgbClr val="1C0BF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ln w="0"/>
                <a:solidFill>
                  <a:srgbClr val="1C0BF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en-US" sz="2400" b="1" dirty="0">
                <a:ln w="0"/>
                <a:solidFill>
                  <a:srgbClr val="1C0BFB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- 2024</a:t>
            </a:r>
          </a:p>
        </p:txBody>
      </p:sp>
      <p:pic>
        <p:nvPicPr>
          <p:cNvPr id="12" name="图片 27">
            <a:extLst>
              <a:ext uri="{FF2B5EF4-FFF2-40B4-BE49-F238E27FC236}">
                <a16:creationId xmlns:a16="http://schemas.microsoft.com/office/drawing/2014/main" id="{5BC14575-BA8C-4873-A66F-CA19A16DAE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6772"/>
          <a:stretch/>
        </p:blipFill>
        <p:spPr>
          <a:xfrm>
            <a:off x="-138344" y="2816965"/>
            <a:ext cx="2271711" cy="2625478"/>
          </a:xfrm>
          <a:prstGeom prst="rect">
            <a:avLst/>
          </a:prstGeom>
        </p:spPr>
      </p:pic>
      <p:pic>
        <p:nvPicPr>
          <p:cNvPr id="13" name="图片 50">
            <a:extLst>
              <a:ext uri="{FF2B5EF4-FFF2-40B4-BE49-F238E27FC236}">
                <a16:creationId xmlns:a16="http://schemas.microsoft.com/office/drawing/2014/main" id="{411009E6-C955-4FCC-9080-D480C09BE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480" y="4180655"/>
            <a:ext cx="3026301" cy="3026301"/>
          </a:xfrm>
          <a:prstGeom prst="rect">
            <a:avLst/>
          </a:prstGeom>
        </p:spPr>
      </p:pic>
      <p:pic>
        <p:nvPicPr>
          <p:cNvPr id="14" name="图片 23">
            <a:extLst>
              <a:ext uri="{FF2B5EF4-FFF2-40B4-BE49-F238E27FC236}">
                <a16:creationId xmlns:a16="http://schemas.microsoft.com/office/drawing/2014/main" id="{B82B8624-F6F7-4953-B8C4-7DD544E047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1297759" y="4192429"/>
            <a:ext cx="2834515" cy="283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55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5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EB72AA-7ECD-4156-BD2D-6DBBFABBE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42" y="1372459"/>
            <a:ext cx="11454581" cy="5485542"/>
          </a:xfrm>
          <a:prstGeom prst="rect">
            <a:avLst/>
          </a:prstGeom>
        </p:spPr>
      </p:pic>
      <p:grpSp>
        <p:nvGrpSpPr>
          <p:cNvPr id="3" name="组合 8">
            <a:extLst>
              <a:ext uri="{FF2B5EF4-FFF2-40B4-BE49-F238E27FC236}">
                <a16:creationId xmlns:a16="http://schemas.microsoft.com/office/drawing/2014/main" id="{6D304007-E6F5-4F11-8BB6-1ED2638EF64C}"/>
              </a:ext>
            </a:extLst>
          </p:cNvPr>
          <p:cNvGrpSpPr/>
          <p:nvPr/>
        </p:nvGrpSpPr>
        <p:grpSpPr>
          <a:xfrm>
            <a:off x="270952" y="319205"/>
            <a:ext cx="11575608" cy="954107"/>
            <a:chOff x="616392" y="380165"/>
            <a:chExt cx="10614857" cy="954107"/>
          </a:xfrm>
        </p:grpSpPr>
        <p:sp>
          <p:nvSpPr>
            <p:cNvPr id="4" name="文本框 9">
              <a:extLst>
                <a:ext uri="{FF2B5EF4-FFF2-40B4-BE49-F238E27FC236}">
                  <a16:creationId xmlns:a16="http://schemas.microsoft.com/office/drawing/2014/main" id="{EE00D567-E7B3-4C44-941C-2B779B6A3814}"/>
                </a:ext>
              </a:extLst>
            </p:cNvPr>
            <p:cNvSpPr txBox="1"/>
            <p:nvPr/>
          </p:nvSpPr>
          <p:spPr>
            <a:xfrm>
              <a:off x="1302356" y="380165"/>
              <a:ext cx="99288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nl-NL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cùng bạn thảo luận và cho biết tại sao các tình huống s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ử </a:t>
              </a:r>
              <a:r>
                <a:rPr lang="en-US" sz="2800" b="1" dirty="0" err="1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2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nl-NL" sz="2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quạt điện trong hình 5 là mất an toàn:</a:t>
              </a:r>
              <a:endPara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" name="组合 10">
              <a:extLst>
                <a:ext uri="{FF2B5EF4-FFF2-40B4-BE49-F238E27FC236}">
                  <a16:creationId xmlns:a16="http://schemas.microsoft.com/office/drawing/2014/main" id="{EFCFE323-27B6-43C5-93B9-23D033CC3DC8}"/>
                </a:ext>
              </a:extLst>
            </p:cNvPr>
            <p:cNvGrpSpPr/>
            <p:nvPr/>
          </p:nvGrpSpPr>
          <p:grpSpPr>
            <a:xfrm>
              <a:off x="616392" y="548466"/>
              <a:ext cx="712036" cy="631919"/>
              <a:chOff x="616392" y="548466"/>
              <a:chExt cx="712036" cy="631919"/>
            </a:xfrm>
          </p:grpSpPr>
          <p:grpSp>
            <p:nvGrpSpPr>
              <p:cNvPr id="6" name="组合 11">
                <a:extLst>
                  <a:ext uri="{FF2B5EF4-FFF2-40B4-BE49-F238E27FC236}">
                    <a16:creationId xmlns:a16="http://schemas.microsoft.com/office/drawing/2014/main" id="{7E6D60D9-A470-456B-B0E3-7D39C3DB4EA2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701917" cy="576000"/>
                <a:chOff x="2900496" y="1028113"/>
                <a:chExt cx="6336001" cy="3420001"/>
              </a:xfrm>
            </p:grpSpPr>
            <p:sp>
              <p:nvSpPr>
                <p:cNvPr id="8" name="任意多边形: 形状 45">
                  <a:extLst>
                    <a:ext uri="{FF2B5EF4-FFF2-40B4-BE49-F238E27FC236}">
                      <a16:creationId xmlns:a16="http://schemas.microsoft.com/office/drawing/2014/main" id="{9D9AE1A1-57DF-4F7D-AF4A-B092A20A65D2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6336001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任意多边形: 形状 44">
                  <a:extLst>
                    <a:ext uri="{FF2B5EF4-FFF2-40B4-BE49-F238E27FC236}">
                      <a16:creationId xmlns:a16="http://schemas.microsoft.com/office/drawing/2014/main" id="{3249C455-2626-4FC7-98B3-479EA72749FE}"/>
                    </a:ext>
                  </a:extLst>
                </p:cNvPr>
                <p:cNvSpPr/>
                <p:nvPr/>
              </p:nvSpPr>
              <p:spPr>
                <a:xfrm>
                  <a:off x="2997344" y="1084834"/>
                  <a:ext cx="6191998" cy="3311998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" name="文本框 12">
                <a:extLst>
                  <a:ext uri="{FF2B5EF4-FFF2-40B4-BE49-F238E27FC236}">
                    <a16:creationId xmlns:a16="http://schemas.microsoft.com/office/drawing/2014/main" id="{20D3F939-3EBB-421D-A270-931A95D5B97C}"/>
                  </a:ext>
                </a:extLst>
              </p:cNvPr>
              <p:cNvSpPr txBox="1"/>
              <p:nvPr/>
            </p:nvSpPr>
            <p:spPr>
              <a:xfrm>
                <a:off x="616392" y="657165"/>
                <a:ext cx="685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04</a:t>
                </a: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8BBC157-D4B5-40E3-9973-8E5971E65162}"/>
              </a:ext>
            </a:extLst>
          </p:cNvPr>
          <p:cNvCxnSpPr/>
          <p:nvPr/>
        </p:nvCxnSpPr>
        <p:spPr>
          <a:xfrm>
            <a:off x="3875314" y="762000"/>
            <a:ext cx="14804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B06460-0561-47D9-B365-2790F1B029CC}"/>
              </a:ext>
            </a:extLst>
          </p:cNvPr>
          <p:cNvCxnSpPr>
            <a:cxnSpLocks/>
          </p:cNvCxnSpPr>
          <p:nvPr/>
        </p:nvCxnSpPr>
        <p:spPr>
          <a:xfrm>
            <a:off x="5998028" y="794657"/>
            <a:ext cx="5627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4BAD-2456-487A-8E8C-E28C75BC5B60}"/>
              </a:ext>
            </a:extLst>
          </p:cNvPr>
          <p:cNvCxnSpPr>
            <a:cxnSpLocks/>
          </p:cNvCxnSpPr>
          <p:nvPr/>
        </p:nvCxnSpPr>
        <p:spPr>
          <a:xfrm>
            <a:off x="3657600" y="1273312"/>
            <a:ext cx="562791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85537D-4999-42A1-81C1-35AFA984B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" y="670560"/>
            <a:ext cx="4136757" cy="4541519"/>
          </a:xfrm>
          <a:prstGeom prst="rect">
            <a:avLst/>
          </a:prstGeom>
        </p:spPr>
      </p:pic>
      <p:sp>
        <p:nvSpPr>
          <p:cNvPr id="3" name="Speech Bubble: Rectangle with Corners Rounded 4">
            <a:extLst>
              <a:ext uri="{FF2B5EF4-FFF2-40B4-BE49-F238E27FC236}">
                <a16:creationId xmlns:a16="http://schemas.microsoft.com/office/drawing/2014/main" id="{782BCCEB-D538-4A25-84F4-2DAC1B698433}"/>
              </a:ext>
            </a:extLst>
          </p:cNvPr>
          <p:cNvSpPr/>
          <p:nvPr/>
        </p:nvSpPr>
        <p:spPr>
          <a:xfrm flipH="1">
            <a:off x="4582160" y="751839"/>
            <a:ext cx="7609840" cy="4541519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chập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F1C832FD-EFAD-4A80-85E8-4288EBB0466D}"/>
              </a:ext>
            </a:extLst>
          </p:cNvPr>
          <p:cNvSpPr/>
          <p:nvPr/>
        </p:nvSpPr>
        <p:spPr>
          <a:xfrm flipH="1">
            <a:off x="4582160" y="780161"/>
            <a:ext cx="7406640" cy="467330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Ngồi gần sát vào quạt có thể làm cho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 khí lạnh và vi khuẩn trong không khí dễ xâm nhập vào </a:t>
            </a:r>
            <a:r>
              <a:rPr lang="vi-VN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 thể</a:t>
            </a:r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dẫn đến bị viêm họng, và</a:t>
            </a:r>
            <a:r>
              <a:rPr lang="vi-VN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nguy cơ mất an toàn nếu bị </a:t>
            </a:r>
            <a:r>
              <a:rPr lang="vi-VN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quạt đ</a:t>
            </a:r>
            <a:r>
              <a:rPr lang="en-US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ổ</a:t>
            </a:r>
            <a:r>
              <a:rPr lang="vi-VN" sz="36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người.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A7FD5-DB73-437B-8C15-6D18D947F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762000"/>
            <a:ext cx="3911909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1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F13A99F7-2CE0-4911-A2CD-1D01C8C4E3EA}"/>
              </a:ext>
            </a:extLst>
          </p:cNvPr>
          <p:cNvSpPr/>
          <p:nvPr/>
        </p:nvSpPr>
        <p:spPr>
          <a:xfrm flipH="1">
            <a:off x="4810443" y="680720"/>
            <a:ext cx="6908800" cy="41148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 ngón tay vào lồng quạt khi quạt đang hoạt động </a:t>
            </a:r>
            <a:r>
              <a:rPr lang="vi-VN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 nguy hiểm, nguy cơ bị tai nạn rất </a:t>
            </a:r>
            <a:r>
              <a:rPr lang="vi-VN" sz="40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vi-VN"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400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bị thương ở ngón tay)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B3D92-D401-4651-B086-5DDE86598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77" y="126902"/>
            <a:ext cx="3784544" cy="56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96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4">
            <a:extLst>
              <a:ext uri="{FF2B5EF4-FFF2-40B4-BE49-F238E27FC236}">
                <a16:creationId xmlns:a16="http://schemas.microsoft.com/office/drawing/2014/main" id="{8F3011C8-48C8-4B72-86EA-F0114DD7392C}"/>
              </a:ext>
            </a:extLst>
          </p:cNvPr>
          <p:cNvSpPr/>
          <p:nvPr/>
        </p:nvSpPr>
        <p:spPr>
          <a:xfrm flipH="1">
            <a:off x="4790042" y="914400"/>
            <a:ext cx="7280037" cy="46736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quạt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hỏng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đứt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hở</a:t>
            </a: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giật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gây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hiểm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23388F-9CF4-4CFC-9DA8-FE90E4F84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7" y="874038"/>
            <a:ext cx="4281726" cy="489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9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C846EE-4F9B-4E06-BB0D-A2AD07D59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18" y="435935"/>
            <a:ext cx="11288475" cy="642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6772"/>
          <a:stretch/>
        </p:blipFill>
        <p:spPr>
          <a:xfrm>
            <a:off x="-1" y="3724286"/>
            <a:ext cx="2446477" cy="282746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2660179" y="721660"/>
            <a:ext cx="7415995" cy="4262720"/>
            <a:chOff x="2873163" y="1044060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873163" y="1044060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FFFF"/>
                </a:highlight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769" y="2819298"/>
            <a:ext cx="4554181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804505" y="5474641"/>
            <a:ext cx="1356202" cy="1579867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6569486" y="4615767"/>
            <a:ext cx="1781505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7517270" y="-62911"/>
            <a:ext cx="1597248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946765" y="2828611"/>
            <a:ext cx="2062184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367793" y="3922701"/>
            <a:ext cx="1315485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E70CB86-9EC7-4543-9608-81A38306F8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603" y="1692778"/>
            <a:ext cx="8057265" cy="23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28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24731A-3F6E-44F7-99DF-EFBAD1150331}"/>
              </a:ext>
            </a:extLst>
          </p:cNvPr>
          <p:cNvSpPr txBox="1"/>
          <p:nvPr/>
        </p:nvSpPr>
        <p:spPr>
          <a:xfrm>
            <a:off x="3520706" y="2136238"/>
            <a:ext cx="5485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 dirty="0" err="1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Coiny" panose="02000903060500060000" pitchFamily="2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Khởi</a:t>
            </a:r>
            <a:r>
              <a:rPr kumimoji="0" lang="en-US" altLang="zh-CN" sz="7000" b="1" i="0" u="none" strike="noStrike" kern="1200" cap="none" spc="0" normalizeH="0" noProof="0" dirty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Coiny" panose="02000903060500060000" pitchFamily="2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000" b="1" i="0" u="none" strike="noStrike" kern="1200" cap="none" spc="0" normalizeH="0" noProof="0" dirty="0" err="1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Coiny" panose="02000903060500060000" pitchFamily="2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động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Coiny" panose="02000903060500060000" pitchFamily="2" charset="0"/>
              <a:ea typeface="字体视界-熊孩子体" panose="02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8236950" y="2914325"/>
            <a:ext cx="4051981" cy="4051981"/>
          </a:xfrm>
          <a:prstGeom prst="rect">
            <a:avLst/>
          </a:prstGeom>
        </p:spPr>
      </p:pic>
      <p:pic>
        <p:nvPicPr>
          <p:cNvPr id="36" name="图片 27">
            <a:extLst>
              <a:ext uri="{FF2B5EF4-FFF2-40B4-BE49-F238E27FC236}">
                <a16:creationId xmlns:a16="http://schemas.microsoft.com/office/drawing/2014/main" id="{528B8222-CACD-47B2-B749-1FB6D2906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" b="5549"/>
          <a:stretch/>
        </p:blipFill>
        <p:spPr>
          <a:xfrm>
            <a:off x="96397" y="3690763"/>
            <a:ext cx="2413802" cy="27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3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EE94D7-A8A2-49BA-8DAC-E4B6FD4833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86" y="374760"/>
            <a:ext cx="7580427" cy="56948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F1D51C-A61E-48C1-872D-DBAEAAFE2FE8}"/>
              </a:ext>
            </a:extLst>
          </p:cNvPr>
          <p:cNvSpPr txBox="1"/>
          <p:nvPr/>
        </p:nvSpPr>
        <p:spPr>
          <a:xfrm>
            <a:off x="251994" y="917224"/>
            <a:ext cx="220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9A4EA-2110-4E10-B27F-004F09DB29E2}"/>
              </a:ext>
            </a:extLst>
          </p:cNvPr>
          <p:cNvSpPr txBox="1"/>
          <p:nvPr/>
        </p:nvSpPr>
        <p:spPr>
          <a:xfrm>
            <a:off x="9985806" y="2298736"/>
            <a:ext cx="22061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B5D2DB-8946-4178-B88D-117341DC8192}"/>
              </a:ext>
            </a:extLst>
          </p:cNvPr>
          <p:cNvSpPr txBox="1"/>
          <p:nvPr/>
        </p:nvSpPr>
        <p:spPr>
          <a:xfrm>
            <a:off x="9985807" y="769252"/>
            <a:ext cx="220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BA408-3347-4EF9-8BD6-8F07F609242C}"/>
              </a:ext>
            </a:extLst>
          </p:cNvPr>
          <p:cNvSpPr txBox="1"/>
          <p:nvPr/>
        </p:nvSpPr>
        <p:spPr>
          <a:xfrm>
            <a:off x="235299" y="2315675"/>
            <a:ext cx="220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C7A742-A7BA-4D45-9A7A-E86779530A30}"/>
              </a:ext>
            </a:extLst>
          </p:cNvPr>
          <p:cNvSpPr txBox="1"/>
          <p:nvPr/>
        </p:nvSpPr>
        <p:spPr>
          <a:xfrm>
            <a:off x="251994" y="5063613"/>
            <a:ext cx="220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E8FEF-F831-4742-8AAD-0EFCAC9DB9AA}"/>
              </a:ext>
            </a:extLst>
          </p:cNvPr>
          <p:cNvSpPr txBox="1"/>
          <p:nvPr/>
        </p:nvSpPr>
        <p:spPr>
          <a:xfrm>
            <a:off x="9985805" y="5319397"/>
            <a:ext cx="2206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E35863E-3EDE-4B4E-9599-A2F44D9C1DA2}"/>
              </a:ext>
            </a:extLst>
          </p:cNvPr>
          <p:cNvSpPr/>
          <p:nvPr/>
        </p:nvSpPr>
        <p:spPr>
          <a:xfrm>
            <a:off x="3727011" y="3853545"/>
            <a:ext cx="1447800" cy="674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43EF1-BFBE-489D-93D4-11B72DA3BBD9}"/>
              </a:ext>
            </a:extLst>
          </p:cNvPr>
          <p:cNvSpPr/>
          <p:nvPr/>
        </p:nvSpPr>
        <p:spPr>
          <a:xfrm>
            <a:off x="7903028" y="3222173"/>
            <a:ext cx="1611085" cy="1328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C91D83E-EA18-4D37-8D0F-AB82524FD612}"/>
              </a:ext>
            </a:extLst>
          </p:cNvPr>
          <p:cNvSpPr/>
          <p:nvPr/>
        </p:nvSpPr>
        <p:spPr>
          <a:xfrm>
            <a:off x="2549368" y="3233060"/>
            <a:ext cx="1611085" cy="1328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3ADFF2-C2D7-43CB-BE21-06A2ED13D02A}"/>
              </a:ext>
            </a:extLst>
          </p:cNvPr>
          <p:cNvSpPr/>
          <p:nvPr/>
        </p:nvSpPr>
        <p:spPr>
          <a:xfrm>
            <a:off x="6521398" y="3429000"/>
            <a:ext cx="1447800" cy="6749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71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3F9D1F-7159-4419-9779-238DA314A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619" y="861152"/>
            <a:ext cx="5232635" cy="32170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A34DD9-C1E8-41B7-A228-1CBB8C038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171" y="790032"/>
            <a:ext cx="5412209" cy="3023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765E699-FF46-467C-82DF-817DE0A87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526" y="4046396"/>
            <a:ext cx="5232634" cy="2831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17BC47-24CE-4111-A0F5-3BFCE4BDCC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6748" y="4046397"/>
            <a:ext cx="5299726" cy="2831268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F6202A56-C412-4179-A112-533D5D2FA817}"/>
              </a:ext>
            </a:extLst>
          </p:cNvPr>
          <p:cNvGrpSpPr/>
          <p:nvPr/>
        </p:nvGrpSpPr>
        <p:grpSpPr>
          <a:xfrm>
            <a:off x="1" y="0"/>
            <a:ext cx="12367365" cy="648242"/>
            <a:chOff x="616393" y="548466"/>
            <a:chExt cx="10788686" cy="701963"/>
          </a:xfrm>
        </p:grpSpPr>
        <p:sp>
          <p:nvSpPr>
            <p:cNvPr id="7" name="文本框 9">
              <a:extLst>
                <a:ext uri="{FF2B5EF4-FFF2-40B4-BE49-F238E27FC236}">
                  <a16:creationId xmlns:a16="http://schemas.microsoft.com/office/drawing/2014/main" id="{7E5492D4-56A4-4130-95C8-C14CEBB32380}"/>
                </a:ext>
              </a:extLst>
            </p:cNvPr>
            <p:cNvSpPr txBox="1"/>
            <p:nvPr/>
          </p:nvSpPr>
          <p:spPr>
            <a:xfrm>
              <a:off x="1130452" y="683849"/>
              <a:ext cx="10274627" cy="56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</a:rPr>
                <a:t>Em hãy sắp xếp các bước trong hình 4 theo thứ tự hợp lí sử dụng quạt điện. </a:t>
              </a:r>
              <a:endParaRPr kumimoji="0" lang="zh-CN" alt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j-lt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8" name="组合 10">
              <a:extLst>
                <a:ext uri="{FF2B5EF4-FFF2-40B4-BE49-F238E27FC236}">
                  <a16:creationId xmlns:a16="http://schemas.microsoft.com/office/drawing/2014/main" id="{AF450F8D-ADC4-47F8-B538-D1404C4A8A36}"/>
                </a:ext>
              </a:extLst>
            </p:cNvPr>
            <p:cNvGrpSpPr/>
            <p:nvPr/>
          </p:nvGrpSpPr>
          <p:grpSpPr>
            <a:xfrm>
              <a:off x="616393" y="548466"/>
              <a:ext cx="611553" cy="675280"/>
              <a:chOff x="616393" y="548466"/>
              <a:chExt cx="611553" cy="675280"/>
            </a:xfrm>
          </p:grpSpPr>
          <p:grpSp>
            <p:nvGrpSpPr>
              <p:cNvPr id="9" name="组合 11">
                <a:extLst>
                  <a:ext uri="{FF2B5EF4-FFF2-40B4-BE49-F238E27FC236}">
                    <a16:creationId xmlns:a16="http://schemas.microsoft.com/office/drawing/2014/main" id="{E6C844B6-0672-42F2-ACF7-36DF70117EA4}"/>
                  </a:ext>
                </a:extLst>
              </p:cNvPr>
              <p:cNvGrpSpPr/>
              <p:nvPr/>
            </p:nvGrpSpPr>
            <p:grpSpPr>
              <a:xfrm>
                <a:off x="626511" y="548466"/>
                <a:ext cx="601435" cy="576000"/>
                <a:chOff x="2900496" y="1028113"/>
                <a:chExt cx="5428976" cy="3420001"/>
              </a:xfrm>
            </p:grpSpPr>
            <p:sp>
              <p:nvSpPr>
                <p:cNvPr id="11" name="任意多边形: 形状 45">
                  <a:extLst>
                    <a:ext uri="{FF2B5EF4-FFF2-40B4-BE49-F238E27FC236}">
                      <a16:creationId xmlns:a16="http://schemas.microsoft.com/office/drawing/2014/main" id="{4E225B65-630F-4663-A89C-B073F1EA74C8}"/>
                    </a:ext>
                  </a:extLst>
                </p:cNvPr>
                <p:cNvSpPr/>
                <p:nvPr/>
              </p:nvSpPr>
              <p:spPr>
                <a:xfrm>
                  <a:off x="2900496" y="1028113"/>
                  <a:ext cx="5428973" cy="3420001"/>
                </a:xfrm>
                <a:prstGeom prst="homePlate">
                  <a:avLst/>
                </a:prstGeom>
                <a:solidFill>
                  <a:srgbClr val="FFC715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sx="101000" sy="101000" algn="tl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2" name="任意多边形: 形状 44">
                  <a:extLst>
                    <a:ext uri="{FF2B5EF4-FFF2-40B4-BE49-F238E27FC236}">
                      <a16:creationId xmlns:a16="http://schemas.microsoft.com/office/drawing/2014/main" id="{42E7B213-4D26-4047-8BBD-4B64C2953ADC}"/>
                    </a:ext>
                  </a:extLst>
                </p:cNvPr>
                <p:cNvSpPr/>
                <p:nvPr/>
              </p:nvSpPr>
              <p:spPr>
                <a:xfrm>
                  <a:off x="2997344" y="1084835"/>
                  <a:ext cx="5332128" cy="3311997"/>
                </a:xfrm>
                <a:prstGeom prst="homePlate">
                  <a:avLst/>
                </a:prstGeom>
                <a:noFill/>
                <a:ln w="25400">
                  <a:solidFill>
                    <a:srgbClr val="215968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10" name="文本框 12">
                <a:extLst>
                  <a:ext uri="{FF2B5EF4-FFF2-40B4-BE49-F238E27FC236}">
                    <a16:creationId xmlns:a16="http://schemas.microsoft.com/office/drawing/2014/main" id="{A9F6FE1B-3851-489C-91CA-D58051B57FB7}"/>
                  </a:ext>
                </a:extLst>
              </p:cNvPr>
              <p:cNvSpPr txBox="1"/>
              <p:nvPr/>
            </p:nvSpPr>
            <p:spPr>
              <a:xfrm>
                <a:off x="616393" y="657165"/>
                <a:ext cx="514059" cy="566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8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j-lt"/>
                    <a:ea typeface="微软雅黑" panose="020B0503020204020204" pitchFamily="34" charset="-122"/>
                    <a:cs typeface="+mn-cs"/>
                  </a:rPr>
                  <a:t>03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EB8AA7-E9F4-45F4-8E0E-D1066BFF4427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2041451" y="623601"/>
            <a:ext cx="4436873" cy="246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659423-B50C-48CF-89F6-A0B0BBC0A60C}"/>
              </a:ext>
            </a:extLst>
          </p:cNvPr>
          <p:cNvCxnSpPr>
            <a:cxnSpLocks/>
          </p:cNvCxnSpPr>
          <p:nvPr/>
        </p:nvCxnSpPr>
        <p:spPr>
          <a:xfrm>
            <a:off x="7432158" y="630454"/>
            <a:ext cx="1875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9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95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24731A-3F6E-44F7-99DF-EFBAD1150331}"/>
              </a:ext>
            </a:extLst>
          </p:cNvPr>
          <p:cNvSpPr txBox="1"/>
          <p:nvPr/>
        </p:nvSpPr>
        <p:spPr>
          <a:xfrm>
            <a:off x="3520706" y="2136238"/>
            <a:ext cx="5485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Coiny" panose="02000903060500060000" pitchFamily="2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TH</a:t>
            </a:r>
            <a:r>
              <a:rPr lang="en-US" altLang="zh-CN" sz="7000" b="1">
                <a:solidFill>
                  <a:srgbClr val="215968"/>
                </a:solidFill>
                <a:latin typeface="Coiny" panose="02000903060500060000" pitchFamily="2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ỰC HÀNH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Coiny" panose="02000903060500060000" pitchFamily="2" charset="0"/>
              <a:ea typeface="字体视界-熊孩子体" panose="02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8236950" y="2914325"/>
            <a:ext cx="4051981" cy="4051981"/>
          </a:xfrm>
          <a:prstGeom prst="rect">
            <a:avLst/>
          </a:prstGeom>
        </p:spPr>
      </p:pic>
      <p:pic>
        <p:nvPicPr>
          <p:cNvPr id="36" name="图片 27">
            <a:extLst>
              <a:ext uri="{FF2B5EF4-FFF2-40B4-BE49-F238E27FC236}">
                <a16:creationId xmlns:a16="http://schemas.microsoft.com/office/drawing/2014/main" id="{528B8222-CACD-47B2-B749-1FB6D2906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" b="5549"/>
          <a:stretch/>
        </p:blipFill>
        <p:spPr>
          <a:xfrm>
            <a:off x="96397" y="3690763"/>
            <a:ext cx="2413802" cy="27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3A2A4264-71D1-4B52-B4B0-47F1C430F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" b="5549"/>
          <a:stretch/>
        </p:blipFill>
        <p:spPr>
          <a:xfrm>
            <a:off x="-455263" y="2559304"/>
            <a:ext cx="2413802" cy="2789697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1406782" y="306167"/>
            <a:ext cx="10397948" cy="3506072"/>
            <a:chOff x="2817240" y="1038402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817240" y="1038402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844558" y="1095910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63966" y="4679233"/>
            <a:ext cx="1356202" cy="1579867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60178A6A-F192-4009-8D97-E0F46B308408}"/>
              </a:ext>
            </a:extLst>
          </p:cNvPr>
          <p:cNvSpPr txBox="1"/>
          <p:nvPr/>
        </p:nvSpPr>
        <p:spPr>
          <a:xfrm>
            <a:off x="3518437" y="546541"/>
            <a:ext cx="5775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PHIẾU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GIAO </a:t>
            </a:r>
            <a:r>
              <a:rPr kumimoji="0" lang="en-US" altLang="zh-CN" sz="32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VIỆC </a:t>
            </a:r>
            <a:endParaRPr kumimoji="0" lang="en-US" altLang="zh-CN" sz="32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体视界-熊孩子体" panose="02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24731A-3F6E-44F7-99DF-EFBAD1150331}"/>
              </a:ext>
            </a:extLst>
          </p:cNvPr>
          <p:cNvSpPr txBox="1"/>
          <p:nvPr/>
        </p:nvSpPr>
        <p:spPr>
          <a:xfrm>
            <a:off x="1955464" y="909583"/>
            <a:ext cx="10713591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3200" b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Thực </a:t>
            </a:r>
            <a:r>
              <a:rPr lang="en-US" altLang="zh-CN" sz="3200" b="1" dirty="0" err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lần</a:t>
            </a:r>
            <a:r>
              <a:rPr lang="en-US" altLang="zh-CN" sz="3200" b="1" dirty="0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lượt</a:t>
            </a:r>
            <a:r>
              <a:rPr lang="en-US" altLang="zh-CN" sz="3200" b="1" dirty="0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zh-CN" sz="3200" b="1" dirty="0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sử</a:t>
            </a:r>
            <a:r>
              <a:rPr lang="en-US" altLang="zh-CN" sz="3200" b="1" dirty="0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dụng</a:t>
            </a:r>
            <a:r>
              <a:rPr lang="en-US" altLang="zh-CN" sz="3200" b="1" dirty="0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quạt</a:t>
            </a:r>
            <a:r>
              <a:rPr lang="en-US" altLang="zh-CN" sz="3200" b="1" dirty="0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điện</a:t>
            </a:r>
            <a:r>
              <a:rPr lang="en-US" altLang="zh-CN" sz="3200" b="1" dirty="0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err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vừa</a:t>
            </a:r>
            <a:r>
              <a:rPr lang="en-US" altLang="zh-CN" sz="3200" b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học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b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 L</a:t>
            </a:r>
            <a:r>
              <a:rPr lang="vi-VN" altLang="zh-CN" sz="3200" b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ư</a:t>
            </a:r>
            <a:r>
              <a:rPr lang="en-US" altLang="zh-CN" sz="3200" b="1">
                <a:solidFill>
                  <a:srgbClr val="1C0BFB"/>
                </a:solidFill>
                <a:latin typeface="Times New Roman" panose="02020603050405020304" pitchFamily="18" charset="0"/>
                <a:ea typeface="字体视界-熊孩子体" panose="02000500000000000000" pitchFamily="2" charset="-122"/>
                <a:cs typeface="Times New Roman" panose="02020603050405020304" pitchFamily="18" charset="0"/>
              </a:rPr>
              <a:t>u ý:  Không tiếp xúc trực tiếp vào nguồn điện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C0BFB"/>
              </a:solidFill>
              <a:effectLst/>
              <a:uLnTx/>
              <a:uFillTx/>
              <a:latin typeface="Times New Roman" panose="02020603050405020304" pitchFamily="18" charset="0"/>
              <a:ea typeface="字体视界-熊孩子体" panose="02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10100279" y="5002120"/>
            <a:ext cx="2070043" cy="20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B900B16-4AF3-4F45-872E-8933B3679AB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885879C-53AF-4966-BDCA-28A286FA9E31}"/>
              </a:ext>
            </a:extLst>
          </p:cNvPr>
          <p:cNvGrpSpPr/>
          <p:nvPr/>
        </p:nvGrpSpPr>
        <p:grpSpPr>
          <a:xfrm>
            <a:off x="263352" y="332656"/>
            <a:ext cx="11593288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F0E2034-2C52-4AA5-819D-0849522A65DD}"/>
              </a:ext>
            </a:extLst>
          </p:cNvPr>
          <p:cNvGrpSpPr/>
          <p:nvPr/>
        </p:nvGrpSpPr>
        <p:grpSpPr>
          <a:xfrm>
            <a:off x="781991" y="467771"/>
            <a:ext cx="10575004" cy="5438554"/>
            <a:chOff x="781991" y="467771"/>
            <a:chExt cx="10575004" cy="5438554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767923"/>
              <a:ext cx="558000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67771"/>
              <a:ext cx="104847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5698F84-42DF-4910-A85E-5EB6CB2B75AC}"/>
                </a:ext>
              </a:extLst>
            </p:cNvPr>
            <p:cNvSpPr txBox="1"/>
            <p:nvPr/>
          </p:nvSpPr>
          <p:spPr>
            <a:xfrm>
              <a:off x="8649977" y="4879642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F96940E-C60A-46F7-AF37-08D1D5E9CF98}"/>
              </a:ext>
            </a:extLst>
          </p:cNvPr>
          <p:cNvSpPr txBox="1"/>
          <p:nvPr/>
        </p:nvSpPr>
        <p:spPr>
          <a:xfrm rot="219680">
            <a:off x="1322341" y="3932284"/>
            <a:ext cx="20406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EC24474-1EC6-49CD-A3E4-983E2DE1A7EE}"/>
              </a:ext>
            </a:extLst>
          </p:cNvPr>
          <p:cNvSpPr txBox="1"/>
          <p:nvPr/>
        </p:nvSpPr>
        <p:spPr>
          <a:xfrm rot="211588">
            <a:off x="4362382" y="3591459"/>
            <a:ext cx="260342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DBA935B-9741-4C21-A4BA-6F982F642E45}"/>
              </a:ext>
            </a:extLst>
          </p:cNvPr>
          <p:cNvSpPr txBox="1"/>
          <p:nvPr/>
        </p:nvSpPr>
        <p:spPr>
          <a:xfrm rot="20909763">
            <a:off x="2383114" y="1560612"/>
            <a:ext cx="30469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CB8D9C-58C1-488E-81C0-943FA7D22294}"/>
              </a:ext>
            </a:extLst>
          </p:cNvPr>
          <p:cNvSpPr txBox="1"/>
          <p:nvPr/>
        </p:nvSpPr>
        <p:spPr>
          <a:xfrm>
            <a:off x="6595396" y="5472416"/>
            <a:ext cx="197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D4EDB47-10DA-4B2E-BD3E-8E0D31D37414}"/>
              </a:ext>
            </a:extLst>
          </p:cNvPr>
          <p:cNvGrpSpPr/>
          <p:nvPr/>
        </p:nvGrpSpPr>
        <p:grpSpPr>
          <a:xfrm>
            <a:off x="8649976" y="2406765"/>
            <a:ext cx="667367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F876715B-7BAD-401A-867A-203DD485EAE8}"/>
              </a:ext>
            </a:extLst>
          </p:cNvPr>
          <p:cNvSpPr txBox="1"/>
          <p:nvPr/>
        </p:nvSpPr>
        <p:spPr>
          <a:xfrm>
            <a:off x="542457" y="1255871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83CA5C-A13E-44DC-9659-CD7EEF52F23E}"/>
              </a:ext>
            </a:extLst>
          </p:cNvPr>
          <p:cNvSpPr txBox="1"/>
          <p:nvPr/>
        </p:nvSpPr>
        <p:spPr>
          <a:xfrm>
            <a:off x="542457" y="5221493"/>
            <a:ext cx="180020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9930C40C-978E-4CC5-BA5E-CAE8D2BCA5AC}"/>
              </a:ext>
            </a:extLst>
          </p:cNvPr>
          <p:cNvGrpSpPr/>
          <p:nvPr/>
        </p:nvGrpSpPr>
        <p:grpSpPr>
          <a:xfrm>
            <a:off x="3284142" y="1356694"/>
            <a:ext cx="5955515" cy="3214625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prstGeom prst="roundRect">
              <a:avLst/>
            </a:pr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prstGeom prst="roundRect">
              <a:avLst/>
            </a:pr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954BC13-1B95-418E-9539-DBA8127449C2}"/>
              </a:ext>
            </a:extLst>
          </p:cNvPr>
          <p:cNvSpPr txBox="1"/>
          <p:nvPr/>
        </p:nvSpPr>
        <p:spPr>
          <a:xfrm rot="20819903">
            <a:off x="6946762" y="4468284"/>
            <a:ext cx="18791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CF3AFA-B852-4537-AE91-C283D701A1B3}"/>
              </a:ext>
            </a:extLst>
          </p:cNvPr>
          <p:cNvSpPr txBox="1"/>
          <p:nvPr/>
        </p:nvSpPr>
        <p:spPr>
          <a:xfrm>
            <a:off x="9915065" y="3690763"/>
            <a:ext cx="1450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713207" y="588779"/>
            <a:ext cx="1696736" cy="1605936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id="{E827FADA-220F-47F2-8F17-1F4AC7264A23}"/>
              </a:ext>
            </a:extLst>
          </p:cNvPr>
          <p:cNvSpPr/>
          <p:nvPr/>
        </p:nvSpPr>
        <p:spPr>
          <a:xfrm>
            <a:off x="3731053" y="344075"/>
            <a:ext cx="1315485" cy="1322988"/>
          </a:xfrm>
          <a:prstGeom prst="rect">
            <a:avLst/>
          </a:prstGeom>
          <a:blipFill dpi="0" rotWithShape="1">
            <a:blip r:embed="rId3">
              <a:alphaModFix amt="1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F24731A-3F6E-44F7-99DF-EFBAD1150331}"/>
              </a:ext>
            </a:extLst>
          </p:cNvPr>
          <p:cNvSpPr txBox="1"/>
          <p:nvPr/>
        </p:nvSpPr>
        <p:spPr>
          <a:xfrm>
            <a:off x="3520706" y="2136238"/>
            <a:ext cx="54853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0" b="1" i="0" u="none" strike="noStrike" kern="1200" cap="none" spc="0" normalizeH="0" baseline="0" noProof="0">
                <a:ln>
                  <a:noFill/>
                </a:ln>
                <a:solidFill>
                  <a:srgbClr val="215968"/>
                </a:solidFill>
                <a:effectLst/>
                <a:uLnTx/>
                <a:uFillTx/>
                <a:latin typeface="Coiny" panose="02000903060500060000" pitchFamily="2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TH</a:t>
            </a:r>
            <a:r>
              <a:rPr lang="en-US" altLang="zh-CN" sz="7000" b="1">
                <a:solidFill>
                  <a:srgbClr val="215968"/>
                </a:solidFill>
                <a:latin typeface="Coiny" panose="02000903060500060000" pitchFamily="2" charset="0"/>
                <a:ea typeface="字体视界-熊孩子体" panose="02000500000000000000" pitchFamily="2" charset="-122"/>
                <a:cs typeface="Arial" panose="020B0604020202020204" pitchFamily="34" charset="0"/>
              </a:rPr>
              <a:t>ỰC HÀNH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215968"/>
              </a:solidFill>
              <a:effectLst/>
              <a:uLnTx/>
              <a:uFillTx/>
              <a:latin typeface="Coiny" panose="02000903060500060000" pitchFamily="2" charset="0"/>
              <a:ea typeface="字体视界-熊孩子体" panose="02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5EEBEB4F-6044-4E5F-A825-0E48C2BCF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0181">
            <a:off x="8236950" y="2914325"/>
            <a:ext cx="4051981" cy="4051981"/>
          </a:xfrm>
          <a:prstGeom prst="rect">
            <a:avLst/>
          </a:prstGeom>
        </p:spPr>
      </p:pic>
      <p:pic>
        <p:nvPicPr>
          <p:cNvPr id="36" name="图片 27">
            <a:extLst>
              <a:ext uri="{FF2B5EF4-FFF2-40B4-BE49-F238E27FC236}">
                <a16:creationId xmlns:a16="http://schemas.microsoft.com/office/drawing/2014/main" id="{528B8222-CACD-47B2-B749-1FB6D2906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9" b="5549"/>
          <a:stretch/>
        </p:blipFill>
        <p:spPr>
          <a:xfrm>
            <a:off x="96397" y="3690763"/>
            <a:ext cx="2413802" cy="27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7011</TotalTime>
  <Words>355</Words>
  <Application>Microsoft Office PowerPoint</Application>
  <PresentationFormat>Widescreen</PresentationFormat>
  <Paragraphs>110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Coiny</vt:lpstr>
      <vt:lpstr>微软雅黑</vt:lpstr>
      <vt:lpstr>Quicksand</vt:lpstr>
      <vt:lpstr>宋体</vt:lpstr>
      <vt:lpstr>字体视界-熊孩子体</vt:lpstr>
      <vt:lpstr>字体视界-遇见字体</vt:lpstr>
      <vt:lpstr>Arial</vt:lpstr>
      <vt:lpstr>Calibri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Laptop</cp:lastModifiedBy>
  <cp:revision>68</cp:revision>
  <dcterms:created xsi:type="dcterms:W3CDTF">2022-07-21T06:30:32Z</dcterms:created>
  <dcterms:modified xsi:type="dcterms:W3CDTF">2023-10-28T08:01:25Z</dcterms:modified>
</cp:coreProperties>
</file>