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9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8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7800" y="1703159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435</Words>
  <Application>Microsoft Office PowerPoint</Application>
  <PresentationFormat>Widescreen</PresentationFormat>
  <Paragraphs>103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#9Slide02 Noi dung dai</vt:lpstr>
      <vt:lpstr>iCiel Cadena</vt:lpstr>
      <vt:lpstr>印品黑体</vt:lpstr>
      <vt:lpstr>方正卡通简体</vt:lpstr>
      <vt:lpstr>Arial</vt:lpstr>
      <vt:lpstr>Calibri</vt:lpstr>
      <vt:lpstr>Cambria Math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</cp:lastModifiedBy>
  <cp:revision>34</cp:revision>
  <dcterms:created xsi:type="dcterms:W3CDTF">2022-07-03T07:54:12Z</dcterms:created>
  <dcterms:modified xsi:type="dcterms:W3CDTF">2023-10-28T08:03:26Z</dcterms:modified>
</cp:coreProperties>
</file>