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76" r:id="rId3"/>
    <p:sldId id="301" r:id="rId4"/>
    <p:sldId id="274" r:id="rId5"/>
    <p:sldId id="290" r:id="rId6"/>
    <p:sldId id="291" r:id="rId7"/>
    <p:sldId id="284" r:id="rId8"/>
    <p:sldId id="292" r:id="rId9"/>
    <p:sldId id="285" r:id="rId10"/>
    <p:sldId id="286" r:id="rId11"/>
    <p:sldId id="293" r:id="rId12"/>
    <p:sldId id="294" r:id="rId13"/>
    <p:sldId id="287" r:id="rId14"/>
    <p:sldId id="300" r:id="rId15"/>
    <p:sldId id="296" r:id="rId16"/>
    <p:sldId id="297" r:id="rId17"/>
    <p:sldId id="298" r:id="rId18"/>
    <p:sldId id="28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C31"/>
    <a:srgbClr val="120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8A6D-638B-4166-BE54-5A1B1B70FE2C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0B44-108C-49DF-B89E-1F548566F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3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4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82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81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9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92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4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05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4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207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61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7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7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1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9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AF9160-0B26-4AD4-8FEB-EE2056B93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06" y="2299323"/>
            <a:ext cx="10839627" cy="1896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49129" y="171423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1204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3200" b="1">
                <a:solidFill>
                  <a:srgbClr val="1204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204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1204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204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câu dưới đây vào kiểu câu thích hợp.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CB0A12-B0AF-4AFC-BF03-6DAD368877C1}"/>
              </a:ext>
            </a:extLst>
          </p:cNvPr>
          <p:cNvGrpSpPr/>
          <p:nvPr/>
        </p:nvGrpSpPr>
        <p:grpSpPr>
          <a:xfrm>
            <a:off x="796257" y="758233"/>
            <a:ext cx="10481551" cy="596162"/>
            <a:chOff x="1042394" y="3881033"/>
            <a:chExt cx="10481551" cy="596162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2D67B1A8-4806-4504-AC0B-755DDE4A3AA8}"/>
                </a:ext>
              </a:extLst>
            </p:cNvPr>
            <p:cNvSpPr/>
            <p:nvPr/>
          </p:nvSpPr>
          <p:spPr>
            <a:xfrm>
              <a:off x="1302569" y="3881033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DF4BCF-048D-4982-8259-A789E9DD1F27}"/>
                </a:ext>
              </a:extLst>
            </p:cNvPr>
            <p:cNvSpPr txBox="1"/>
            <p:nvPr/>
          </p:nvSpPr>
          <p:spPr>
            <a:xfrm>
              <a:off x="1042394" y="3923197"/>
              <a:ext cx="102181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An </a:t>
              </a:r>
              <a:r>
                <a:rPr lang="en-US" sz="30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0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Minh </a:t>
              </a:r>
              <a:r>
                <a:rPr lang="en-US" sz="30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30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0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0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r>
                <a:rPr lang="en-US" sz="30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0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endParaRPr lang="vi-VN" sz="30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C3B91C-E562-421A-BB77-4E562A6F07F2}"/>
              </a:ext>
            </a:extLst>
          </p:cNvPr>
          <p:cNvGrpSpPr/>
          <p:nvPr/>
        </p:nvGrpSpPr>
        <p:grpSpPr>
          <a:xfrm>
            <a:off x="348223" y="1643490"/>
            <a:ext cx="11017267" cy="595327"/>
            <a:chOff x="594360" y="3881033"/>
            <a:chExt cx="11017267" cy="595327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33DAAAF-99D2-4B10-8D90-E8E58410F7A7}"/>
                </a:ext>
              </a:extLst>
            </p:cNvPr>
            <p:cNvSpPr/>
            <p:nvPr/>
          </p:nvSpPr>
          <p:spPr>
            <a:xfrm>
              <a:off x="1302569" y="3881033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57A66A-2C35-4741-A7B2-75D5F5B14E87}"/>
                </a:ext>
              </a:extLst>
            </p:cNvPr>
            <p:cNvSpPr txBox="1"/>
            <p:nvPr/>
          </p:nvSpPr>
          <p:spPr>
            <a:xfrm>
              <a:off x="594360" y="3922362"/>
              <a:ext cx="102426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Ai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82537-CAA7-45F3-87FE-3858793B73A9}"/>
              </a:ext>
            </a:extLst>
          </p:cNvPr>
          <p:cNvGrpSpPr/>
          <p:nvPr/>
        </p:nvGrpSpPr>
        <p:grpSpPr>
          <a:xfrm>
            <a:off x="1056432" y="2585764"/>
            <a:ext cx="11958508" cy="1015664"/>
            <a:chOff x="725590" y="3847358"/>
            <a:chExt cx="12238132" cy="57613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44E81A-7F52-4970-BB2B-78D787F8F805}"/>
                </a:ext>
              </a:extLst>
            </p:cNvPr>
            <p:cNvSpPr txBox="1"/>
            <p:nvPr/>
          </p:nvSpPr>
          <p:spPr>
            <a:xfrm>
              <a:off x="734746" y="3847358"/>
              <a:ext cx="12228976" cy="576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hoàn</a:t>
              </a:r>
            </a:p>
            <a:p>
              <a:pPr lvl="0"/>
              <a:r>
                <a:rPr lang="en-US" sz="3000" b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khăn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6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081E0-F3B3-4CD5-B9DD-D4C096E61FD0}"/>
              </a:ext>
            </a:extLst>
          </p:cNvPr>
          <p:cNvGrpSpPr/>
          <p:nvPr/>
        </p:nvGrpSpPr>
        <p:grpSpPr>
          <a:xfrm>
            <a:off x="-850283" y="3849241"/>
            <a:ext cx="12215773" cy="672724"/>
            <a:chOff x="-598528" y="4015313"/>
            <a:chExt cx="12215773" cy="381599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5E1AFEF-8D10-4200-B0DF-AC8BE9197A97}"/>
                </a:ext>
              </a:extLst>
            </p:cNvPr>
            <p:cNvSpPr/>
            <p:nvPr/>
          </p:nvSpPr>
          <p:spPr>
            <a:xfrm>
              <a:off x="1308187" y="401531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93D4C0-FB1D-45C3-9585-0F70F6032A3B}"/>
                </a:ext>
              </a:extLst>
            </p:cNvPr>
            <p:cNvSpPr txBox="1"/>
            <p:nvPr/>
          </p:nvSpPr>
          <p:spPr>
            <a:xfrm>
              <a:off x="-598528" y="4030938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0C9F1B-B4AE-46B7-8F74-F26F42E2816C}"/>
              </a:ext>
            </a:extLst>
          </p:cNvPr>
          <p:cNvGrpSpPr/>
          <p:nvPr/>
        </p:nvGrpSpPr>
        <p:grpSpPr>
          <a:xfrm>
            <a:off x="948390" y="4701802"/>
            <a:ext cx="10426047" cy="672724"/>
            <a:chOff x="1185580" y="3881033"/>
            <a:chExt cx="10426047" cy="381599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53C3E60B-55B9-43BC-AE4B-68C4A4B0BDEE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1345D3-BD2B-4FBF-A20F-B1F9B53D1DB5}"/>
                </a:ext>
              </a:extLst>
            </p:cNvPr>
            <p:cNvSpPr txBox="1"/>
            <p:nvPr/>
          </p:nvSpPr>
          <p:spPr>
            <a:xfrm>
              <a:off x="1185580" y="3914706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e.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thùng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6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64B3FA7-35CF-4EBE-BAB5-F05ED737B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728" y="4937528"/>
            <a:ext cx="2500655" cy="19485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1DA4B1E-043F-4ED1-A229-37CCDAE73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19" y="5057130"/>
            <a:ext cx="2171229" cy="187582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4A8336-2560-4FF0-8556-99294B4D8369}"/>
              </a:ext>
            </a:extLst>
          </p:cNvPr>
          <p:cNvCxnSpPr>
            <a:cxnSpLocks/>
          </p:cNvCxnSpPr>
          <p:nvPr/>
        </p:nvCxnSpPr>
        <p:spPr>
          <a:xfrm>
            <a:off x="1621972" y="748103"/>
            <a:ext cx="22968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129DB5F-59C6-4EB8-ADDA-9D40C146356E}"/>
              </a:ext>
            </a:extLst>
          </p:cNvPr>
          <p:cNvCxnSpPr>
            <a:cxnSpLocks/>
          </p:cNvCxnSpPr>
          <p:nvPr/>
        </p:nvCxnSpPr>
        <p:spPr>
          <a:xfrm>
            <a:off x="6760029" y="712435"/>
            <a:ext cx="35160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676" y="1897326"/>
            <a:ext cx="5412996" cy="33521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752" y="585409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41C3E82-9381-40F8-8624-D0959B202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310465"/>
              </p:ext>
            </p:extLst>
          </p:nvPr>
        </p:nvGraphicFramePr>
        <p:xfrm>
          <a:off x="732156" y="548640"/>
          <a:ext cx="10936453" cy="5173283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496388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5440065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844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kể</a:t>
                      </a:r>
                      <a:endParaRPr lang="en-US" sz="32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hỏi</a:t>
                      </a:r>
                      <a:endParaRPr lang="en-US" sz="32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a. An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đang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thoại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vi-VN" sz="3200" b="1" dirty="0">
                        <a:solidFill>
                          <a:srgbClr val="1204CC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b. Ai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là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đầu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tiên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phát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minh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ra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3200" b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thoại?</a:t>
                      </a:r>
                      <a:endParaRPr lang="vi-VN" sz="3200" b="1" dirty="0">
                        <a:solidFill>
                          <a:srgbClr val="006C3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1719355"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d.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Tôi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lắng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nghe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cô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giáo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giảng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vi-VN" sz="3200" b="1" dirty="0">
                        <a:solidFill>
                          <a:srgbClr val="1204CC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c.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chúng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ta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giúp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đỡ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hoàn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cảnh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khó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khăn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200" b="1" dirty="0">
                        <a:solidFill>
                          <a:srgbClr val="006C3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e.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Bạn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biết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thùng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rác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đặt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đâu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200" b="1" dirty="0">
                        <a:solidFill>
                          <a:srgbClr val="006C3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07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2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2D6B43-5760-4777-954D-3E864960A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085" y="254590"/>
            <a:ext cx="7669452" cy="634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4FACE-5DBF-4591-8307-E60874631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87" y="938212"/>
            <a:ext cx="7110413" cy="3974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D0FBA-6D5C-44C0-BBEA-91757B0F75B9}"/>
              </a:ext>
            </a:extLst>
          </p:cNvPr>
          <p:cNvSpPr txBox="1"/>
          <p:nvPr/>
        </p:nvSpPr>
        <p:spPr>
          <a:xfrm>
            <a:off x="2924175" y="5219700"/>
            <a:ext cx="771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Hai ban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A5C0CF-A99E-464D-9333-E0141AF11B85}"/>
              </a:ext>
            </a:extLst>
          </p:cNvPr>
          <p:cNvCxnSpPr>
            <a:cxnSpLocks/>
          </p:cNvCxnSpPr>
          <p:nvPr/>
        </p:nvCxnSpPr>
        <p:spPr>
          <a:xfrm>
            <a:off x="3048001" y="755479"/>
            <a:ext cx="19703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2C002F-9D4F-49FD-BAA0-9E661414FF40}"/>
              </a:ext>
            </a:extLst>
          </p:cNvPr>
          <p:cNvCxnSpPr>
            <a:cxnSpLocks/>
          </p:cNvCxnSpPr>
          <p:nvPr/>
        </p:nvCxnSpPr>
        <p:spPr>
          <a:xfrm>
            <a:off x="5323114" y="748958"/>
            <a:ext cx="19703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06EB6F-6390-4744-8890-5A0DAC687E6C}"/>
              </a:ext>
            </a:extLst>
          </p:cNvPr>
          <p:cNvCxnSpPr>
            <a:cxnSpLocks/>
          </p:cNvCxnSpPr>
          <p:nvPr/>
        </p:nvCxnSpPr>
        <p:spPr>
          <a:xfrm>
            <a:off x="7554687" y="755479"/>
            <a:ext cx="13498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6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10685087" y="4820269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7" y="2628899"/>
            <a:ext cx="5412996" cy="3352183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FAA1B16-1D03-4F7D-9398-484C51FC6ACD}"/>
              </a:ext>
            </a:extLst>
          </p:cNvPr>
          <p:cNvSpPr/>
          <p:nvPr/>
        </p:nvSpPr>
        <p:spPr>
          <a:xfrm>
            <a:off x="4600575" y="1276350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C077F2F-4ACA-420C-B963-8619BE209C5C}"/>
              </a:ext>
            </a:extLst>
          </p:cNvPr>
          <p:cNvSpPr/>
          <p:nvPr/>
        </p:nvSpPr>
        <p:spPr>
          <a:xfrm>
            <a:off x="5657850" y="3324225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kể, câu hỏi về sự vật, hoạt động em thấy trong 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6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A579481-29C4-4895-A565-541D2686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812" y="-2147047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3A637-4EA8-481B-9CC8-0DFE4EAC0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141" y="1948588"/>
            <a:ext cx="946181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6" name="图片 5" descr="语文老师"/>
          <p:cNvPicPr>
            <a:picLocks noChangeAspect="1"/>
          </p:cNvPicPr>
          <p:nvPr/>
        </p:nvPicPr>
        <p:blipFill>
          <a:blip r:embed="rId4"/>
          <a:srcRect l="17260" t="6354" r="19990" b="5458"/>
          <a:stretch>
            <a:fillRect/>
          </a:stretch>
        </p:blipFill>
        <p:spPr>
          <a:xfrm>
            <a:off x="8862307" y="2381348"/>
            <a:ext cx="3327788" cy="467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EDF68C-44DC-4F59-99D8-518498A8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89" y="2045908"/>
            <a:ext cx="946181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2D659E-653C-4132-B54C-E022568FD02B}"/>
              </a:ext>
            </a:extLst>
          </p:cNvPr>
          <p:cNvSpPr txBox="1"/>
          <p:nvPr/>
        </p:nvSpPr>
        <p:spPr>
          <a:xfrm>
            <a:off x="1733107" y="1467293"/>
            <a:ext cx="8633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#9Slide03 AllRoundGothic" panose="020B0703020202020104" pitchFamily="34" charset="0"/>
              </a:rPr>
              <a:t>Hát bài: Con chim vành khuyên</a:t>
            </a:r>
          </a:p>
        </p:txBody>
      </p:sp>
    </p:spTree>
    <p:extLst>
      <p:ext uri="{BB962C8B-B14F-4D97-AF65-F5344CB8AC3E}">
        <p14:creationId xmlns:p14="http://schemas.microsoft.com/office/powerpoint/2010/main" val="146043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8116" y="202677"/>
            <a:ext cx="119990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ngữ nào dưới đây chỉ thái độ lịch sự </a:t>
            </a:r>
            <a:r>
              <a:rPr kumimoji="0" lang="vi-VN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giao</a:t>
            </a: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665" y="1056885"/>
            <a:ext cx="9844723" cy="24147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990B9-BAB3-4196-8667-737520856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7" y="3136265"/>
            <a:ext cx="6539995" cy="374904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97DFFB0-04AB-4D03-BE15-36A2C76440C7}"/>
              </a:ext>
            </a:extLst>
          </p:cNvPr>
          <p:cNvSpPr txBox="1"/>
          <p:nvPr/>
        </p:nvSpPr>
        <p:spPr>
          <a:xfrm>
            <a:off x="1175947" y="3285808"/>
            <a:ext cx="5114209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thuật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sz="3600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199F4F-D235-43A2-AB23-45C34879BA47}"/>
              </a:ext>
            </a:extLst>
          </p:cNvPr>
          <p:cNvSpPr txBox="1"/>
          <p:nvPr/>
        </p:nvSpPr>
        <p:spPr>
          <a:xfrm>
            <a:off x="864788" y="4048255"/>
            <a:ext cx="6836491" cy="10789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cá </a:t>
            </a:r>
            <a:r>
              <a:rPr lang="vi-VN" sz="280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 </a:t>
            </a:r>
            <a:r>
              <a:rPr lang="en-US" sz="280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 dấu</a:t>
            </a:r>
            <a:r>
              <a:rPr lang="vi-VN" sz="280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</a:t>
            </a:r>
            <a:r>
              <a:rPr lang="vi-VN" sz="280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 </a:t>
            </a:r>
            <a:r>
              <a:rPr lang="en-US" sz="280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thái độ lịch sự trong giao tiếp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A0BB403-6D94-4B54-879C-C79624FCF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2911" y="3263751"/>
            <a:ext cx="5114209" cy="125881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76F717E-7E5B-445F-B1B9-9D08F7D3BAFA}"/>
              </a:ext>
            </a:extLst>
          </p:cNvPr>
          <p:cNvSpPr txBox="1"/>
          <p:nvPr/>
        </p:nvSpPr>
        <p:spPr>
          <a:xfrm>
            <a:off x="814998" y="5197433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với các bạn trong nhóm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58E854-033C-4DBA-B1C5-581BD3C92AAC}"/>
              </a:ext>
            </a:extLst>
          </p:cNvPr>
          <p:cNvSpPr txBox="1"/>
          <p:nvPr/>
        </p:nvSpPr>
        <p:spPr>
          <a:xfrm>
            <a:off x="864787" y="5715697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nhóm thống nhất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24A41B-AB22-48C5-B8E4-5583721AF95F}"/>
              </a:ext>
            </a:extLst>
          </p:cNvPr>
          <p:cNvCxnSpPr>
            <a:cxnSpLocks/>
          </p:cNvCxnSpPr>
          <p:nvPr/>
        </p:nvCxnSpPr>
        <p:spPr>
          <a:xfrm>
            <a:off x="722292" y="791315"/>
            <a:ext cx="13723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8CA2D1-0A52-47FF-B1CE-80975035E640}"/>
              </a:ext>
            </a:extLst>
          </p:cNvPr>
          <p:cNvCxnSpPr>
            <a:cxnSpLocks/>
          </p:cNvCxnSpPr>
          <p:nvPr/>
        </p:nvCxnSpPr>
        <p:spPr>
          <a:xfrm>
            <a:off x="8784969" y="806643"/>
            <a:ext cx="28470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6EA799-6611-4CD2-BFEB-083B556E7C93}"/>
              </a:ext>
            </a:extLst>
          </p:cNvPr>
          <p:cNvCxnSpPr>
            <a:cxnSpLocks/>
          </p:cNvCxnSpPr>
          <p:nvPr/>
        </p:nvCxnSpPr>
        <p:spPr>
          <a:xfrm>
            <a:off x="5789131" y="791315"/>
            <a:ext cx="2844506" cy="115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Nunito black" pitchFamily="2" charset="0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CC"/>
                </a:solidFill>
                <a:latin typeface="Nunito black" pitchFamily="2" charset="0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10526" y="921753"/>
            <a:ext cx="11242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ngữ nào dưới đây chỉ thái độ lịch sự trong giao tiếp?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93" y="2359923"/>
            <a:ext cx="9844723" cy="241474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9C10ACC-9489-43CE-9E3F-98DC15607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1" y="2146503"/>
            <a:ext cx="1066800" cy="90323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49ACDF6-465D-48A0-B55D-4B0AF725F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29" y="2004263"/>
            <a:ext cx="1066800" cy="903238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731C4D92-41E7-40DE-B172-C8CD5D609E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49" y="3340054"/>
            <a:ext cx="1066800" cy="90323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B4828E20-FC85-456B-BEFC-77108EBAA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71" y="3340054"/>
            <a:ext cx="1066800" cy="903238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CA0663DB-EAEE-42EF-BBCF-0CF797986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31" y="3340054"/>
            <a:ext cx="1066800" cy="9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603105" y="1537362"/>
            <a:ext cx="10983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2 câu với từ ngữ tìm được ở bài tập 1. 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DF3578-CCD1-407D-88E0-1E5022E07605}"/>
              </a:ext>
            </a:extLst>
          </p:cNvPr>
          <p:cNvCxnSpPr>
            <a:cxnSpLocks/>
          </p:cNvCxnSpPr>
          <p:nvPr/>
        </p:nvCxnSpPr>
        <p:spPr>
          <a:xfrm>
            <a:off x="1338943" y="2245248"/>
            <a:ext cx="21118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DC7579-7A10-43DE-9A84-ACEAEC51B522}"/>
              </a:ext>
            </a:extLst>
          </p:cNvPr>
          <p:cNvCxnSpPr>
            <a:cxnSpLocks/>
          </p:cNvCxnSpPr>
          <p:nvPr/>
        </p:nvCxnSpPr>
        <p:spPr>
          <a:xfrm>
            <a:off x="4637314" y="2245248"/>
            <a:ext cx="16655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FB01CC-56BC-4AFE-B013-E10926ABB972}"/>
              </a:ext>
            </a:extLst>
          </p:cNvPr>
          <p:cNvCxnSpPr>
            <a:cxnSpLocks/>
          </p:cNvCxnSpPr>
          <p:nvPr/>
        </p:nvCxnSpPr>
        <p:spPr>
          <a:xfrm>
            <a:off x="8893628" y="2155372"/>
            <a:ext cx="23948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sp>
        <p:nvSpPr>
          <p:cNvPr id="13" name="矩形: 圆角 2">
            <a:extLst>
              <a:ext uri="{FF2B5EF4-FFF2-40B4-BE49-F238E27FC236}">
                <a16:creationId xmlns:a16="http://schemas.microsoft.com/office/drawing/2014/main" id="{F0ADFD2F-BD87-435B-BFC6-001CF689EB73}"/>
              </a:ext>
            </a:extLst>
          </p:cNvPr>
          <p:cNvSpPr/>
          <p:nvPr/>
        </p:nvSpPr>
        <p:spPr>
          <a:xfrm>
            <a:off x="472440" y="457200"/>
            <a:ext cx="11247120" cy="5943600"/>
          </a:xfrm>
          <a:prstGeom prst="roundRect">
            <a:avLst/>
          </a:prstGeom>
          <a:noFill/>
          <a:ln w="38100">
            <a:solidFill>
              <a:srgbClr val="67A125"/>
            </a:solidFill>
          </a:ln>
          <a:effectLst>
            <a:glow rad="101600">
              <a:srgbClr val="7BC22C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E9BF232B-147B-4999-979F-A66C56A8F2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15" name="Picture 14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28537767-A7C0-4294-8508-54F2B6106B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2271512"/>
            <a:ext cx="674451" cy="45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990DA4-D980-4223-B7B9-06B69DEE844A}"/>
              </a:ext>
            </a:extLst>
          </p:cNvPr>
          <p:cNvSpPr txBox="1"/>
          <p:nvPr/>
        </p:nvSpPr>
        <p:spPr>
          <a:xfrm>
            <a:off x="3844150" y="2211921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Nunito black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Mẹ khuyên em nên đối xử thân thiện, hòa nhã với mọi người xung quanh. </a:t>
            </a:r>
          </a:p>
        </p:txBody>
      </p:sp>
      <p:pic>
        <p:nvPicPr>
          <p:cNvPr id="17" name="Picture 1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6A0B469-C6B6-41CB-9E1A-99F4A5351E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3732295"/>
            <a:ext cx="674451" cy="457200"/>
          </a:xfrm>
          <a:prstGeom prst="rect">
            <a:avLst/>
          </a:prstGeom>
        </p:spPr>
      </p:pic>
      <p:pic>
        <p:nvPicPr>
          <p:cNvPr id="18" name="Picture 1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1E52BA6-FB31-4E22-8F0E-DDFB793784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D47AA9-61B6-4FF0-9459-8736182216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2999" y="762258"/>
            <a:ext cx="4395597" cy="16521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CE505A-0311-46DC-8D36-60DEDF964AA0}"/>
              </a:ext>
            </a:extLst>
          </p:cNvPr>
          <p:cNvSpPr txBox="1"/>
          <p:nvPr/>
        </p:nvSpPr>
        <p:spPr>
          <a:xfrm>
            <a:off x="3969716" y="3578244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Nunito black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Chúng ta phải biết lễ phép, tôn trọng người lớn. </a:t>
            </a:r>
          </a:p>
        </p:txBody>
      </p:sp>
      <p:pic>
        <p:nvPicPr>
          <p:cNvPr id="21" name="Picture 20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B3485AA4-0A14-4D83-B28F-147FA4352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350</Words>
  <Application>Microsoft Office PowerPoint</Application>
  <PresentationFormat>Widescreen</PresentationFormat>
  <Paragraphs>47</Paragraphs>
  <Slides>18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Arial-Rounded</vt:lpstr>
      <vt:lpstr>等线</vt:lpstr>
      <vt:lpstr>等线 Light</vt:lpstr>
      <vt:lpstr>Nunito black</vt:lpstr>
      <vt:lpstr>#9Slide03 AllRoundGothic</vt:lpstr>
      <vt:lpstr>Arial</vt:lpstr>
      <vt:lpstr>Calibri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</cp:lastModifiedBy>
  <cp:revision>40</cp:revision>
  <dcterms:created xsi:type="dcterms:W3CDTF">2022-08-29T02:02:20Z</dcterms:created>
  <dcterms:modified xsi:type="dcterms:W3CDTF">2023-03-26T23:03:13Z</dcterms:modified>
</cp:coreProperties>
</file>