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7"/>
  </p:notesMasterIdLst>
  <p:sldIdLst>
    <p:sldId id="265" r:id="rId5"/>
    <p:sldId id="276" r:id="rId6"/>
    <p:sldId id="279" r:id="rId7"/>
    <p:sldId id="281" r:id="rId8"/>
    <p:sldId id="303" r:id="rId9"/>
    <p:sldId id="304" r:id="rId10"/>
    <p:sldId id="284" r:id="rId11"/>
    <p:sldId id="285" r:id="rId12"/>
    <p:sldId id="306" r:id="rId13"/>
    <p:sldId id="308" r:id="rId14"/>
    <p:sldId id="309" r:id="rId15"/>
    <p:sldId id="310" r:id="rId16"/>
    <p:sldId id="305" r:id="rId17"/>
    <p:sldId id="307" r:id="rId18"/>
    <p:sldId id="290" r:id="rId19"/>
    <p:sldId id="294" r:id="rId20"/>
    <p:sldId id="286" r:id="rId21"/>
    <p:sldId id="311" r:id="rId22"/>
    <p:sldId id="313" r:id="rId23"/>
    <p:sldId id="312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259" r:id="rId33"/>
    <p:sldId id="322" r:id="rId34"/>
    <p:sldId id="323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79" d="100"/>
          <a:sy n="79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4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slide" Target="slide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slide" Target="slide29.xml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34.xml"/><Relationship Id="rId7" Type="http://schemas.openxmlformats.org/officeDocument/2006/relationships/slide" Target="slide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7B5FF3-CCE4-4354-8545-A7861845BA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81" y="-75343"/>
            <a:ext cx="1434319" cy="14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515</Words>
  <Application>Microsoft Office PowerPoint</Application>
  <PresentationFormat>Widescreen</PresentationFormat>
  <Paragraphs>72</Paragraphs>
  <Slides>32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等线</vt:lpstr>
      <vt:lpstr>等线 Light</vt:lpstr>
      <vt:lpstr>Fredoka One</vt:lpstr>
      <vt:lpstr>Microsoft YaHei</vt:lpstr>
      <vt:lpstr>黑体</vt:lpstr>
      <vt:lpstr>字魂59号-创粗黑</vt:lpstr>
      <vt:lpstr>思源黑体 CN Medium</vt:lpstr>
      <vt:lpstr>Arial</vt:lpstr>
      <vt:lpstr>Calibri</vt:lpstr>
      <vt:lpstr>Georgia</vt:lpstr>
      <vt:lpstr>Times New Roman</vt:lpstr>
      <vt:lpstr>UTM Avo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51</cp:revision>
  <dcterms:created xsi:type="dcterms:W3CDTF">2022-07-14T22:03:21Z</dcterms:created>
  <dcterms:modified xsi:type="dcterms:W3CDTF">2023-09-24T09:38:53Z</dcterms:modified>
</cp:coreProperties>
</file>