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6"/>
  </p:notesMasterIdLst>
  <p:sldIdLst>
    <p:sldId id="470" r:id="rId14"/>
    <p:sldId id="505" r:id="rId15"/>
    <p:sldId id="529" r:id="rId16"/>
    <p:sldId id="507" r:id="rId17"/>
    <p:sldId id="518" r:id="rId18"/>
    <p:sldId id="508" r:id="rId19"/>
    <p:sldId id="499" r:id="rId20"/>
    <p:sldId id="501" r:id="rId21"/>
    <p:sldId id="509" r:id="rId22"/>
    <p:sldId id="503" r:id="rId23"/>
    <p:sldId id="510" r:id="rId24"/>
    <p:sldId id="511" r:id="rId25"/>
    <p:sldId id="500" r:id="rId26"/>
    <p:sldId id="513" r:id="rId27"/>
    <p:sldId id="294" r:id="rId28"/>
    <p:sldId id="514" r:id="rId29"/>
    <p:sldId id="515" r:id="rId30"/>
    <p:sldId id="516" r:id="rId31"/>
    <p:sldId id="517" r:id="rId32"/>
    <p:sldId id="519" r:id="rId33"/>
    <p:sldId id="521" r:id="rId34"/>
    <p:sldId id="522" r:id="rId35"/>
    <p:sldId id="523" r:id="rId36"/>
    <p:sldId id="524" r:id="rId37"/>
    <p:sldId id="295" r:id="rId38"/>
    <p:sldId id="525" r:id="rId39"/>
    <p:sldId id="526" r:id="rId40"/>
    <p:sldId id="292" r:id="rId41"/>
    <p:sldId id="293" r:id="rId42"/>
    <p:sldId id="527" r:id="rId43"/>
    <p:sldId id="296" r:id="rId44"/>
    <p:sldId id="528" r:id="rId45"/>
  </p:sldIdLst>
  <p:sldSz cx="12190413" cy="6859588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86" d="100"/>
          <a:sy n="86" d="100"/>
        </p:scale>
        <p:origin x="726" y="11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2023/9/24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E2708F-E438-45F3-9BEE-A15D09EBFC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0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7739" y="6409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938" y="1813853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A2917-F9A4-43B9-934F-5F2F90EC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88" y="338500"/>
            <a:ext cx="10650436" cy="6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47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4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5363</TotalTime>
  <Words>678</Words>
  <Application>Microsoft Office PowerPoint</Application>
  <PresentationFormat>Custom</PresentationFormat>
  <Paragraphs>72</Paragraphs>
  <Slides>32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32</vt:i4>
      </vt:variant>
    </vt:vector>
  </HeadingPairs>
  <TitlesOfParts>
    <vt:vector size="63" baseType="lpstr">
      <vt:lpstr>Coiny</vt:lpstr>
      <vt:lpstr>等线</vt:lpstr>
      <vt:lpstr>等线 Light</vt:lpstr>
      <vt:lpstr>ITC Avant Garde Std Bk</vt:lpstr>
      <vt:lpstr>LiHei Pro</vt:lpstr>
      <vt:lpstr>Signika</vt:lpstr>
      <vt:lpstr>宋体</vt:lpstr>
      <vt:lpstr>仓耳今楷05-6763 W05</vt:lpstr>
      <vt:lpstr>字魂107号-萌趣欢乐体</vt:lpstr>
      <vt:lpstr>方正稚艺简体</vt:lpstr>
      <vt:lpstr>迷你简汉真广标</vt:lpstr>
      <vt:lpstr>Arial</vt:lpstr>
      <vt:lpstr>Calibri</vt:lpstr>
      <vt:lpstr>Calibri Light</vt:lpstr>
      <vt:lpstr>Georgia</vt:lpstr>
      <vt:lpstr>Impact</vt:lpstr>
      <vt:lpstr>Open Sans Extrabold</vt:lpstr>
      <vt:lpstr>Times New Roman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Laptop</cp:lastModifiedBy>
  <cp:revision>3239</cp:revision>
  <dcterms:created xsi:type="dcterms:W3CDTF">2015-12-01T09:06:39Z</dcterms:created>
  <dcterms:modified xsi:type="dcterms:W3CDTF">2023-09-24T09:32:56Z</dcterms:modified>
</cp:coreProperties>
</file>