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  <p:sldMasterId id="2147483716" r:id="rId6"/>
  </p:sldMasterIdLst>
  <p:notesMasterIdLst>
    <p:notesMasterId r:id="rId30"/>
  </p:notesMasterIdLst>
  <p:sldIdLst>
    <p:sldId id="878" r:id="rId7"/>
    <p:sldId id="879" r:id="rId8"/>
    <p:sldId id="874" r:id="rId9"/>
    <p:sldId id="872" r:id="rId10"/>
    <p:sldId id="293" r:id="rId11"/>
    <p:sldId id="868" r:id="rId12"/>
    <p:sldId id="257" r:id="rId13"/>
    <p:sldId id="836" r:id="rId14"/>
    <p:sldId id="837" r:id="rId15"/>
    <p:sldId id="876" r:id="rId16"/>
    <p:sldId id="844" r:id="rId17"/>
    <p:sldId id="845" r:id="rId18"/>
    <p:sldId id="865" r:id="rId19"/>
    <p:sldId id="848" r:id="rId20"/>
    <p:sldId id="849" r:id="rId21"/>
    <p:sldId id="854" r:id="rId22"/>
    <p:sldId id="851" r:id="rId23"/>
    <p:sldId id="850" r:id="rId24"/>
    <p:sldId id="856" r:id="rId25"/>
    <p:sldId id="857" r:id="rId26"/>
    <p:sldId id="877" r:id="rId27"/>
    <p:sldId id="867" r:id="rId28"/>
    <p:sldId id="8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7449" autoAdjust="0"/>
  </p:normalViewPr>
  <p:slideViewPr>
    <p:cSldViewPr snapToGrid="0">
      <p:cViewPr varScale="1">
        <p:scale>
          <a:sx n="79" d="100"/>
          <a:sy n="79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24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79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61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7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64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54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47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05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26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8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24/09/2023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C9BC1-11B2-409D-968D-BFDE664259A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D21A8-6D46-4168-8967-8C3C768AE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3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15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image" Target="../media/image15.gif"/><Relationship Id="rId9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5.png"/><Relationship Id="rId17" Type="http://schemas.openxmlformats.org/officeDocument/2006/relationships/audio" Target="../media/audio9.wav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1" Type="http://schemas.microsoft.com/office/2007/relationships/media" Target="../media/media1.mp3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16.jp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16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/>
          <p:cNvSpPr/>
          <p:nvPr/>
        </p:nvSpPr>
        <p:spPr>
          <a:xfrm>
            <a:off x="6894000" y="2192570"/>
            <a:ext cx="5130800" cy="9906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0" name="TextBox 10"/>
          <p:cNvSpPr txBox="1">
            <a:spLocks noChangeArrowheads="1"/>
          </p:cNvSpPr>
          <p:nvPr/>
        </p:nvSpPr>
        <p:spPr bwMode="auto">
          <a:xfrm>
            <a:off x="7701094" y="2471962"/>
            <a:ext cx="434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GV: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Nguyễn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Thị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ư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ơi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4" y="5753452"/>
            <a:ext cx="13731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00" y="5776110"/>
            <a:ext cx="1373188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08" y="5769761"/>
            <a:ext cx="13731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37" y="5769761"/>
            <a:ext cx="1373188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13" y="5766851"/>
            <a:ext cx="13731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0" y="5776111"/>
            <a:ext cx="1374775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50" y="5753452"/>
            <a:ext cx="11445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09" name="Group 20"/>
          <p:cNvGrpSpPr>
            <a:grpSpLocks/>
          </p:cNvGrpSpPr>
          <p:nvPr/>
        </p:nvGrpSpPr>
        <p:grpSpPr bwMode="auto">
          <a:xfrm>
            <a:off x="2667001" y="4721226"/>
            <a:ext cx="938213" cy="1090613"/>
            <a:chOff x="1295400" y="3657600"/>
            <a:chExt cx="1876425" cy="2428875"/>
          </a:xfrm>
        </p:grpSpPr>
        <p:pic>
          <p:nvPicPr>
            <p:cNvPr id="411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657600"/>
              <a:ext cx="1876425" cy="242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115" name="Group 26"/>
            <p:cNvGrpSpPr>
              <a:grpSpLocks/>
            </p:cNvGrpSpPr>
            <p:nvPr/>
          </p:nvGrpSpPr>
          <p:grpSpPr bwMode="auto">
            <a:xfrm>
              <a:off x="1945481" y="4129267"/>
              <a:ext cx="576262" cy="562430"/>
              <a:chOff x="6734219" y="3877039"/>
              <a:chExt cx="576262" cy="56243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6735013" y="3875591"/>
                <a:ext cx="574674" cy="56214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6903287" y="4310455"/>
                <a:ext cx="2952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6881063" y="4080649"/>
                <a:ext cx="47624" cy="459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150937" y="4080649"/>
                <a:ext cx="47626" cy="459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1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396" y="108711"/>
            <a:ext cx="150812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Cloud 27"/>
          <p:cNvSpPr/>
          <p:nvPr/>
        </p:nvSpPr>
        <p:spPr>
          <a:xfrm>
            <a:off x="375338" y="2205262"/>
            <a:ext cx="3617912" cy="728662"/>
          </a:xfrm>
          <a:prstGeom prst="cloud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2" name="TextBox 10"/>
          <p:cNvSpPr txBox="1">
            <a:spLocks noChangeArrowheads="1"/>
          </p:cNvSpPr>
          <p:nvPr/>
        </p:nvSpPr>
        <p:spPr bwMode="auto">
          <a:xfrm>
            <a:off x="992539" y="2375739"/>
            <a:ext cx="434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Lớp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: 3A1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8978" y="554093"/>
            <a:ext cx="10260418" cy="1626384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THẦY CÔ VỀ </a:t>
            </a:r>
            <a:r>
              <a:rPr kumimoji="0" lang="en-US" sz="1800" b="1" i="0" u="none" strike="noStrike" kern="1200" cap="none" spc="0" normalizeH="0" baseline="0" noProof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 GIỜ TOÁN</a:t>
            </a:r>
            <a:endParaRPr kumimoji="0" lang="en-US" sz="1800" b="1" i="0" u="none" strike="noStrike" kern="1200" cap="none" spc="0" normalizeH="0" baseline="0" noProof="0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62" y="3678279"/>
            <a:ext cx="7797113" cy="22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30" y="5749313"/>
            <a:ext cx="137318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85" y="5882664"/>
            <a:ext cx="1373187" cy="97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3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F8200-4AFC-48F9-B6F4-79103DD91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9" y="671127"/>
            <a:ext cx="10297962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31812" y="481487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là: 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365813" y="894436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Wide Latin" panose="020A0A07050505020404" pitchFamily="18" charset="0"/>
                <a:ea typeface="杨任东竹石体-Medium" panose="02000000000000000000" pitchFamily="2" charset="-122"/>
              </a:rPr>
              <a:t>VẬN DỤNG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Wide Latin" panose="020A0A07050505020404" pitchFamily="18" charset="0"/>
              <a:ea typeface="杨任东竹石体-Medium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89DBB6-19C5-4FBF-8E42-E39FA415C4E1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1930292" y="1768344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chia 3 (TIẾT 1)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901</Words>
  <Application>Microsoft Office PowerPoint</Application>
  <PresentationFormat>Widescreen</PresentationFormat>
  <Paragraphs>229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Baloo</vt:lpstr>
      <vt:lpstr>Coiny</vt:lpstr>
      <vt:lpstr>等线</vt:lpstr>
      <vt:lpstr>iCiel Cadena</vt:lpstr>
      <vt:lpstr>Pattaya</vt:lpstr>
      <vt:lpstr>SVN-Cookies</vt:lpstr>
      <vt:lpstr>杨任东竹石体-Medium</vt:lpstr>
      <vt:lpstr>Arial</vt:lpstr>
      <vt:lpstr>Calibri</vt:lpstr>
      <vt:lpstr>Calibri Light</vt:lpstr>
      <vt:lpstr>Comic Sans MS</vt:lpstr>
      <vt:lpstr>Times New Roman</vt:lpstr>
      <vt:lpstr>UTM Cookies</vt:lpstr>
      <vt:lpstr>Wide Latin</vt:lpstr>
      <vt:lpstr>Office Theme</vt:lpstr>
      <vt:lpstr>Office 主题​​</vt:lpstr>
      <vt:lpstr>9_Office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Laptop</cp:lastModifiedBy>
  <cp:revision>49</cp:revision>
  <dcterms:created xsi:type="dcterms:W3CDTF">2022-05-07T14:20:40Z</dcterms:created>
  <dcterms:modified xsi:type="dcterms:W3CDTF">2023-09-24T09:29:32Z</dcterms:modified>
</cp:coreProperties>
</file>