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7"/>
  </p:notesMasterIdLst>
  <p:sldIdLst>
    <p:sldId id="257" r:id="rId3"/>
    <p:sldId id="11688" r:id="rId4"/>
    <p:sldId id="259" r:id="rId5"/>
    <p:sldId id="273" r:id="rId6"/>
    <p:sldId id="258" r:id="rId7"/>
    <p:sldId id="11684" r:id="rId8"/>
    <p:sldId id="7737" r:id="rId9"/>
    <p:sldId id="7743" r:id="rId10"/>
    <p:sldId id="7745" r:id="rId11"/>
    <p:sldId id="11650" r:id="rId12"/>
    <p:sldId id="11685" r:id="rId13"/>
    <p:sldId id="11655" r:id="rId14"/>
    <p:sldId id="11686" r:id="rId15"/>
    <p:sldId id="116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6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06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3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7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5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1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1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4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7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4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1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A791D-6FC2-4352-B321-C375127560A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161925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88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6.pn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4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4.sv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41.jpe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8.svg"/><Relationship Id="rId10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4.sv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4.sv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28.jp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7CABB4-10E8-414C-B403-4CAD0423A6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9487" y="1358900"/>
            <a:ext cx="3274397" cy="1088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8D459C-99DD-4515-8F50-ECF99760948B}"/>
              </a:ext>
            </a:extLst>
          </p:cNvPr>
          <p:cNvSpPr txBox="1"/>
          <p:nvPr/>
        </p:nvSpPr>
        <p:spPr>
          <a:xfrm>
            <a:off x="3222608" y="2834727"/>
            <a:ext cx="71760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–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418F9-5EEE-4AA9-B7F2-0DEE23AFF8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2877" y="683064"/>
            <a:ext cx="655986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883986" y="578695"/>
            <a:ext cx="10424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2888E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2888E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51E739-3AA9-45EC-B2CE-DAF59E728D4B}"/>
              </a:ext>
            </a:extLst>
          </p:cNvPr>
          <p:cNvSpPr txBox="1"/>
          <p:nvPr/>
        </p:nvSpPr>
        <p:spPr>
          <a:xfrm>
            <a:off x="1144092" y="2397948"/>
            <a:ext cx="104240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Chủ nhật,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 mua thức ăn. Nam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bếp giúp mẹ. Nam nhặt rau, còn mẹ rửa cá và thái thịt. Rồi mẹ bắt đầu nấu nướng,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thịt. Chẳng mấy chốc, gian bếp đã thơm lừng mùi thức ăn.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B05CC7-1352-47B6-A224-4AE740A8AE3E}"/>
              </a:ext>
            </a:extLst>
          </p:cNvPr>
          <p:cNvSpPr txBox="1"/>
          <p:nvPr/>
        </p:nvSpPr>
        <p:spPr>
          <a:xfrm>
            <a:off x="5646271" y="2435468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5B55FC-58F8-49EB-931C-33FBA9652D5B}"/>
              </a:ext>
            </a:extLst>
          </p:cNvPr>
          <p:cNvSpPr txBox="1"/>
          <p:nvPr/>
        </p:nvSpPr>
        <p:spPr>
          <a:xfrm>
            <a:off x="631306" y="2963990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18901D-27DA-442F-B9C9-EDD53978C3F6}"/>
              </a:ext>
            </a:extLst>
          </p:cNvPr>
          <p:cNvSpPr txBox="1"/>
          <p:nvPr/>
        </p:nvSpPr>
        <p:spPr>
          <a:xfrm>
            <a:off x="10216562" y="3505943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2C850B-6D8A-4B7A-BD76-034F13E51CE4}"/>
              </a:ext>
            </a:extLst>
          </p:cNvPr>
          <p:cNvSpPr txBox="1"/>
          <p:nvPr/>
        </p:nvSpPr>
        <p:spPr>
          <a:xfrm>
            <a:off x="623881" y="4080059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32BB27-F6B8-46B8-A7C4-60562250EE68}"/>
              </a:ext>
            </a:extLst>
          </p:cNvPr>
          <p:cNvSpPr txBox="1"/>
          <p:nvPr/>
        </p:nvSpPr>
        <p:spPr>
          <a:xfrm>
            <a:off x="2079955" y="4026938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88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3124034" y="1333923"/>
            <a:ext cx="6224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102" name="Picture 6" descr="255 BEST &amp;quot;Thai Student&amp;quot; IMAGES, STOCK PHOTOS &amp;amp; VECTORS | Adobe Stock">
            <a:extLst>
              <a:ext uri="{FF2B5EF4-FFF2-40B4-BE49-F238E27FC236}">
                <a16:creationId xmlns:a16="http://schemas.microsoft.com/office/drawing/2014/main" id="{CCA10302-85B5-4A26-91C5-C92E26869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890" r="9097" b="18844"/>
          <a:stretch/>
        </p:blipFill>
        <p:spPr bwMode="auto">
          <a:xfrm>
            <a:off x="3902309" y="2454935"/>
            <a:ext cx="4027387" cy="33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形 6">
            <a:extLst>
              <a:ext uri="{FF2B5EF4-FFF2-40B4-BE49-F238E27FC236}">
                <a16:creationId xmlns:a16="http://schemas.microsoft.com/office/drawing/2014/main" id="{B5990CDC-EACD-428E-AEBE-727ABB97D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200" y="4283629"/>
            <a:ext cx="2264774" cy="2411282"/>
          </a:xfrm>
          <a:prstGeom prst="rect">
            <a:avLst/>
          </a:prstGeom>
        </p:spPr>
      </p:pic>
      <p:pic>
        <p:nvPicPr>
          <p:cNvPr id="23" name="图形 1">
            <a:extLst>
              <a:ext uri="{FF2B5EF4-FFF2-40B4-BE49-F238E27FC236}">
                <a16:creationId xmlns:a16="http://schemas.microsoft.com/office/drawing/2014/main" id="{83C27FCC-97A9-4F56-9D79-CD0873512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80938" y="4657266"/>
            <a:ext cx="3047457" cy="1945447"/>
          </a:xfrm>
          <a:prstGeom prst="rect">
            <a:avLst/>
          </a:prstGeom>
        </p:spPr>
      </p:pic>
      <p:pic>
        <p:nvPicPr>
          <p:cNvPr id="25" name="图片 19">
            <a:extLst>
              <a:ext uri="{FF2B5EF4-FFF2-40B4-BE49-F238E27FC236}">
                <a16:creationId xmlns:a16="http://schemas.microsoft.com/office/drawing/2014/main" id="{F7A69013-97AA-4244-B598-22ACE0886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7FCA1087-B7EB-4347-BDF3-FD812E8081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:a16="http://schemas.microsoft.com/office/drawing/2014/main" id="{2A20B93F-B091-43BE-88D5-2D7024BFB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6AC489B-A4FE-49D1-A4E7-86FF9B9352E6}"/>
              </a:ext>
            </a:extLst>
          </p:cNvPr>
          <p:cNvSpPr txBox="1"/>
          <p:nvPr/>
        </p:nvSpPr>
        <p:spPr>
          <a:xfrm>
            <a:off x="752475" y="1355913"/>
            <a:ext cx="10876835" cy="2862322"/>
          </a:xfrm>
          <a:custGeom>
            <a:avLst/>
            <a:gdLst>
              <a:gd name="connsiteX0" fmla="*/ 0 w 10876835"/>
              <a:gd name="connsiteY0" fmla="*/ 0 h 2308324"/>
              <a:gd name="connsiteX1" fmla="*/ 10876835 w 10876835"/>
              <a:gd name="connsiteY1" fmla="*/ 0 h 2308324"/>
              <a:gd name="connsiteX2" fmla="*/ 10876835 w 10876835"/>
              <a:gd name="connsiteY2" fmla="*/ 2308324 h 2308324"/>
              <a:gd name="connsiteX3" fmla="*/ 0 w 10876835"/>
              <a:gd name="connsiteY3" fmla="*/ 2308324 h 2308324"/>
              <a:gd name="connsiteX4" fmla="*/ 0 w 1087683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835" h="2308324" fill="none" extrusionOk="0">
                <a:moveTo>
                  <a:pt x="0" y="0"/>
                </a:moveTo>
                <a:cubicBezTo>
                  <a:pt x="1195984" y="41470"/>
                  <a:pt x="9685833" y="156431"/>
                  <a:pt x="10876835" y="0"/>
                </a:cubicBezTo>
                <a:cubicBezTo>
                  <a:pt x="10891485" y="317847"/>
                  <a:pt x="10840041" y="1861340"/>
                  <a:pt x="10876835" y="2308324"/>
                </a:cubicBezTo>
                <a:cubicBezTo>
                  <a:pt x="6985373" y="2290677"/>
                  <a:pt x="2894488" y="2343628"/>
                  <a:pt x="0" y="2308324"/>
                </a:cubicBezTo>
                <a:cubicBezTo>
                  <a:pt x="65784" y="1663610"/>
                  <a:pt x="-169487" y="414557"/>
                  <a:pt x="0" y="0"/>
                </a:cubicBezTo>
                <a:close/>
              </a:path>
              <a:path w="10876835" h="2308324" stroke="0" extrusionOk="0">
                <a:moveTo>
                  <a:pt x="0" y="0"/>
                </a:moveTo>
                <a:cubicBezTo>
                  <a:pt x="2515385" y="53968"/>
                  <a:pt x="7835638" y="-1137"/>
                  <a:pt x="10876835" y="0"/>
                </a:cubicBezTo>
                <a:cubicBezTo>
                  <a:pt x="10720142" y="1025072"/>
                  <a:pt x="11020902" y="1356443"/>
                  <a:pt x="10876835" y="2308324"/>
                </a:cubicBezTo>
                <a:cubicBezTo>
                  <a:pt x="6439008" y="2362866"/>
                  <a:pt x="1169470" y="2208545"/>
                  <a:pt x="0" y="2308324"/>
                </a:cubicBezTo>
                <a:cubicBezTo>
                  <a:pt x="90861" y="2004804"/>
                  <a:pt x="-96644" y="750177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Chủ nhật, mẹ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 mua thức ăn. </a:t>
            </a:r>
            <a:r>
              <a:rPr lang="vi-VN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</a:p>
          <a:p>
            <a:pPr lvl="0" algn="just"/>
            <a:r>
              <a:rPr lang="vi-VN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 mẹ. Nam nhặt rau, còn mẹ rửa cá và thái thịt. Rồi mẹ bắt đầu nấu nướng,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cá,</a:t>
            </a:r>
            <a:endParaRPr lang="en-US" sz="36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/>
            <a:r>
              <a:rPr lang="vi-VN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thịt. Chẳng mấy chốc, gian bếp đã thơm lừng mùi thức ăn.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9B74DB-6550-490A-B95A-9FCF1F7E3B66}"/>
              </a:ext>
            </a:extLst>
          </p:cNvPr>
          <p:cNvSpPr txBox="1"/>
          <p:nvPr/>
        </p:nvSpPr>
        <p:spPr>
          <a:xfrm>
            <a:off x="10496749" y="1230861"/>
            <a:ext cx="2497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63B334-45D8-4572-B66B-1D471C61D3AA}"/>
              </a:ext>
            </a:extLst>
          </p:cNvPr>
          <p:cNvSpPr txBox="1"/>
          <p:nvPr/>
        </p:nvSpPr>
        <p:spPr>
          <a:xfrm>
            <a:off x="4958064" y="1339441"/>
            <a:ext cx="106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FB6D8C-BC04-4D5D-A132-3A3F7BD2F596}"/>
              </a:ext>
            </a:extLst>
          </p:cNvPr>
          <p:cNvSpPr txBox="1"/>
          <p:nvPr/>
        </p:nvSpPr>
        <p:spPr>
          <a:xfrm>
            <a:off x="4915230" y="1292416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EEC726-0782-4ED4-95E9-27BEA91C1613}"/>
              </a:ext>
            </a:extLst>
          </p:cNvPr>
          <p:cNvSpPr txBox="1"/>
          <p:nvPr/>
        </p:nvSpPr>
        <p:spPr>
          <a:xfrm>
            <a:off x="10365789" y="1325132"/>
            <a:ext cx="214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206623-2201-444C-8757-37DA1C60F56A}"/>
              </a:ext>
            </a:extLst>
          </p:cNvPr>
          <p:cNvSpPr txBox="1"/>
          <p:nvPr/>
        </p:nvSpPr>
        <p:spPr>
          <a:xfrm>
            <a:off x="9558879" y="2386963"/>
            <a:ext cx="7093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187FCC-814E-42EC-BDA5-374F87DEA2A4}"/>
              </a:ext>
            </a:extLst>
          </p:cNvPr>
          <p:cNvSpPr txBox="1"/>
          <p:nvPr/>
        </p:nvSpPr>
        <p:spPr>
          <a:xfrm>
            <a:off x="2810592" y="3009581"/>
            <a:ext cx="214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E2D9BF-E634-4EA3-8F73-6DC50AB018F2}"/>
              </a:ext>
            </a:extLst>
          </p:cNvPr>
          <p:cNvSpPr txBox="1"/>
          <p:nvPr/>
        </p:nvSpPr>
        <p:spPr>
          <a:xfrm>
            <a:off x="941198" y="2943410"/>
            <a:ext cx="7093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3B0FA8-915C-4C90-8C20-0AACDFB1BA27}"/>
              </a:ext>
            </a:extLst>
          </p:cNvPr>
          <p:cNvSpPr txBox="1"/>
          <p:nvPr/>
        </p:nvSpPr>
        <p:spPr>
          <a:xfrm>
            <a:off x="2917507" y="2871081"/>
            <a:ext cx="709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8B463-F272-4969-A2B0-5BAB89A925BC}"/>
              </a:ext>
            </a:extLst>
          </p:cNvPr>
          <p:cNvSpPr txBox="1"/>
          <p:nvPr/>
        </p:nvSpPr>
        <p:spPr>
          <a:xfrm>
            <a:off x="849022" y="3017905"/>
            <a:ext cx="98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F21FA8-89C4-40BA-8001-2E29FB1A4EDA}"/>
              </a:ext>
            </a:extLst>
          </p:cNvPr>
          <p:cNvSpPr txBox="1"/>
          <p:nvPr/>
        </p:nvSpPr>
        <p:spPr>
          <a:xfrm>
            <a:off x="9420704" y="2468560"/>
            <a:ext cx="1105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抽奖与退场流行婚礼晚会吉他鼓无鼓版本">
            <a:hlinkClick r:id="" action="ppaction://media"/>
            <a:extLst>
              <a:ext uri="{FF2B5EF4-FFF2-40B4-BE49-F238E27FC236}">
                <a16:creationId xmlns:a16="http://schemas.microsoft.com/office/drawing/2014/main" id="{06AC497B-B45E-4A92-99BA-7CB034A22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2254" y="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8009F-1D5E-4C7D-887D-A4CC94DEC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37078" y="2005576"/>
            <a:ext cx="48955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3451674" y="1283957"/>
            <a:ext cx="6586847" cy="3422738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71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8ECA1E-158C-408A-B312-27C844A306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2894" y="683064"/>
            <a:ext cx="655986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524001" y="455036"/>
            <a:ext cx="9582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hoạt động kết hợp được với mỗi từ chỉ sự vật sau: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6BA7FE-3084-4217-BFB5-FEBE1E80A48B}"/>
              </a:ext>
            </a:extLst>
          </p:cNvPr>
          <p:cNvSpPr/>
          <p:nvPr/>
        </p:nvSpPr>
        <p:spPr>
          <a:xfrm>
            <a:off x="1192696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642D8C-5061-441D-9B74-4E59858E4D45}"/>
              </a:ext>
            </a:extLst>
          </p:cNvPr>
          <p:cNvSpPr/>
          <p:nvPr/>
        </p:nvSpPr>
        <p:spPr>
          <a:xfrm>
            <a:off x="5088835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AB2129-6040-44C2-B2CC-4ABDA07CCABA}"/>
              </a:ext>
            </a:extLst>
          </p:cNvPr>
          <p:cNvSpPr/>
          <p:nvPr/>
        </p:nvSpPr>
        <p:spPr>
          <a:xfrm>
            <a:off x="8597348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3BE94B-73F1-4A4A-A423-57D00C276DFC}"/>
              </a:ext>
            </a:extLst>
          </p:cNvPr>
          <p:cNvGrpSpPr/>
          <p:nvPr/>
        </p:nvGrpSpPr>
        <p:grpSpPr>
          <a:xfrm>
            <a:off x="2495551" y="4107147"/>
            <a:ext cx="8314496" cy="858903"/>
            <a:chOff x="1466025" y="1120642"/>
            <a:chExt cx="3575897" cy="8589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D0B2D5-88DB-474B-A063-64EDC24D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FA1D58-49E6-4ABC-AA9F-45DF863C4CEE}"/>
                </a:ext>
              </a:extLst>
            </p:cNvPr>
            <p:cNvSpPr txBox="1"/>
            <p:nvPr/>
          </p:nvSpPr>
          <p:spPr>
            <a:xfrm>
              <a:off x="1601209" y="1120642"/>
              <a:ext cx="34372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 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rửa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luộc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2639189" y="1343146"/>
            <a:ext cx="7092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DC7A34F8-6C0F-448A-BA5C-2FF4BAF9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:a16="http://schemas.microsoft.com/office/drawing/2014/main" id="{3BF5BAA9-7FCC-44AD-B1A9-D3B4C9B3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id="{C1E469EA-C115-4CB6-83C1-538E0187A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A3F742-A929-41AC-98E6-3955FF3AC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E6D8FF30-E10A-4E08-AF9C-A57671A8B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393BD075-BD6D-48DF-8AFC-B2040AF3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184273" y="412955"/>
            <a:ext cx="10000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chỉ hoạt động dưới đây vào 2 nhóm.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0A451809-920F-4947-85FC-648AC8DFEC18}"/>
              </a:ext>
            </a:extLst>
          </p:cNvPr>
          <p:cNvSpPr/>
          <p:nvPr/>
        </p:nvSpPr>
        <p:spPr>
          <a:xfrm>
            <a:off x="935665" y="1935126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F43FB4F0-F087-410D-B59A-F0DB0B624A4B}"/>
              </a:ext>
            </a:extLst>
          </p:cNvPr>
          <p:cNvSpPr/>
          <p:nvPr/>
        </p:nvSpPr>
        <p:spPr>
          <a:xfrm>
            <a:off x="3055603" y="203081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C14264E7-8A6B-4666-975D-1967934400A1}"/>
              </a:ext>
            </a:extLst>
          </p:cNvPr>
          <p:cNvSpPr/>
          <p:nvPr/>
        </p:nvSpPr>
        <p:spPr>
          <a:xfrm>
            <a:off x="5022626" y="207334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69E6E5E7-E607-40D8-B349-2F4EFE3A1112}"/>
              </a:ext>
            </a:extLst>
          </p:cNvPr>
          <p:cNvSpPr/>
          <p:nvPr/>
        </p:nvSpPr>
        <p:spPr>
          <a:xfrm>
            <a:off x="6872692" y="207866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8FE3E3E5-6432-4466-86BF-3B3B0A2D59E6}"/>
              </a:ext>
            </a:extLst>
          </p:cNvPr>
          <p:cNvSpPr/>
          <p:nvPr/>
        </p:nvSpPr>
        <p:spPr>
          <a:xfrm>
            <a:off x="8722758" y="2052084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hầm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315EADA7-0E5A-4A19-B7E0-E051E6D3E7BA}"/>
              </a:ext>
            </a:extLst>
          </p:cNvPr>
          <p:cNvSpPr/>
          <p:nvPr/>
        </p:nvSpPr>
        <p:spPr>
          <a:xfrm>
            <a:off x="950357" y="336520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3800CEA4-D292-49B1-A6B4-64EF33F9FA8A}"/>
              </a:ext>
            </a:extLst>
          </p:cNvPr>
          <p:cNvSpPr/>
          <p:nvPr/>
        </p:nvSpPr>
        <p:spPr>
          <a:xfrm>
            <a:off x="3055602" y="3429000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E4ED6E26-EA3C-4391-9E82-406F461C382C}"/>
              </a:ext>
            </a:extLst>
          </p:cNvPr>
          <p:cNvSpPr/>
          <p:nvPr/>
        </p:nvSpPr>
        <p:spPr>
          <a:xfrm>
            <a:off x="5160847" y="3503428"/>
            <a:ext cx="171184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31353965-341F-4084-989E-F8E65D4BDE76}"/>
              </a:ext>
            </a:extLst>
          </p:cNvPr>
          <p:cNvSpPr/>
          <p:nvPr/>
        </p:nvSpPr>
        <p:spPr>
          <a:xfrm>
            <a:off x="7372423" y="3503428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0992F17F-8B5C-4455-A6BC-EE20AB166BBC}"/>
              </a:ext>
            </a:extLst>
          </p:cNvPr>
          <p:cNvSpPr/>
          <p:nvPr/>
        </p:nvSpPr>
        <p:spPr>
          <a:xfrm>
            <a:off x="9520200" y="3535325"/>
            <a:ext cx="1569558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368C26-4052-4743-BE1E-DB795D331388}"/>
              </a:ext>
            </a:extLst>
          </p:cNvPr>
          <p:cNvSpPr/>
          <p:nvPr/>
        </p:nvSpPr>
        <p:spPr>
          <a:xfrm>
            <a:off x="265814" y="4699591"/>
            <a:ext cx="4646428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291A9E-5E92-4913-8193-6CFCC739A44C}"/>
              </a:ext>
            </a:extLst>
          </p:cNvPr>
          <p:cNvSpPr/>
          <p:nvPr/>
        </p:nvSpPr>
        <p:spPr>
          <a:xfrm>
            <a:off x="6378276" y="4699591"/>
            <a:ext cx="4711481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di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chuyển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nấu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ăn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6560820" y="2873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3811728" y="287379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10219" y="3207520"/>
              <a:ext cx="13232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hầm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8715718" y="2111480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484921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luộc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5" y="302978"/>
            <a:ext cx="1828800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1906307" y="21621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869641" y="1698776"/>
              <a:ext cx="16221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0" y="1437500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5229769" y="16969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xuống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299</Words>
  <Application>Microsoft Office PowerPoint</Application>
  <PresentationFormat>Widescreen</PresentationFormat>
  <Paragraphs>65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Arial-Rounded</vt:lpstr>
      <vt:lpstr>等线</vt:lpstr>
      <vt:lpstr>等线 Light</vt:lpstr>
      <vt:lpstr>iekie tongquti</vt:lpstr>
      <vt:lpstr>LNTH-Pleasantly Plump</vt:lpstr>
      <vt:lpstr>SVN-Cookies</vt:lpstr>
      <vt:lpstr>SVN-Dessert Menu Script</vt:lpstr>
      <vt:lpstr>字魂17号-萌趣果冻体</vt:lpstr>
      <vt:lpstr>Arial</vt:lpstr>
      <vt:lpstr>Calibri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Laptop</cp:lastModifiedBy>
  <cp:revision>45</cp:revision>
  <dcterms:created xsi:type="dcterms:W3CDTF">2022-06-14T08:15:55Z</dcterms:created>
  <dcterms:modified xsi:type="dcterms:W3CDTF">2022-09-25T06:49:12Z</dcterms:modified>
</cp:coreProperties>
</file>