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2" r:id="rId2"/>
    <p:sldId id="313" r:id="rId3"/>
    <p:sldId id="314" r:id="rId4"/>
    <p:sldId id="316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9ED07"/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>
      <p:cViewPr varScale="1">
        <p:scale>
          <a:sx n="69" d="100"/>
          <a:sy n="69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3AA87-A0A6-4321-899A-E1AA17E479C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063D1-E145-4143-9CCD-A100097CC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74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E48CB-7D0E-41FE-B63D-63E7A46AAC35}" type="datetimeFigureOut">
              <a:rPr lang="en-US" smtClean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hinhanhdep.pro/content/uploads/2015/02/hinh-anh-mat-cuoi-ngo-nghinh-741-4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2209800" y="304800"/>
            <a:ext cx="426720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3 ®­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ưîc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lÊy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 1 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lÇn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, ta 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viết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>             </a:t>
            </a:r>
            <a:r>
              <a:rPr lang="en-US" sz="2800" b="1" dirty="0">
                <a:solidFill>
                  <a:srgbClr val="FF0066"/>
                </a:solidFill>
                <a:latin typeface=".VnTime" pitchFamily="34" charset="0"/>
              </a:rPr>
              <a:t>3 x 1 = 3</a:t>
            </a:r>
          </a:p>
        </p:txBody>
      </p:sp>
      <p:sp>
        <p:nvSpPr>
          <p:cNvPr id="64515" name="AutoShape 3"/>
          <p:cNvSpPr>
            <a:spLocks/>
          </p:cNvSpPr>
          <p:nvPr/>
        </p:nvSpPr>
        <p:spPr bwMode="auto">
          <a:xfrm>
            <a:off x="2057400" y="285750"/>
            <a:ext cx="762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4516" name="AutoShape 4"/>
          <p:cNvSpPr>
            <a:spLocks/>
          </p:cNvSpPr>
          <p:nvPr/>
        </p:nvSpPr>
        <p:spPr bwMode="auto">
          <a:xfrm>
            <a:off x="2019300" y="1447800"/>
            <a:ext cx="152400" cy="19050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/>
          </p:cNvSpPr>
          <p:nvPr/>
        </p:nvSpPr>
        <p:spPr bwMode="auto">
          <a:xfrm>
            <a:off x="1957388" y="3505200"/>
            <a:ext cx="257175" cy="2971800"/>
          </a:xfrm>
          <a:prstGeom prst="rightBrace">
            <a:avLst>
              <a:gd name="adj1" fmla="val 96296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6891338" y="1828800"/>
            <a:ext cx="19812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x 4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x 5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x 6 =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x 7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x 8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x  9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x 10 =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8253413" y="2935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8153400" y="12096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8153400" y="21240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8153400" y="16668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8153400" y="31908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rot="5400000">
            <a:off x="723900" y="114300"/>
            <a:ext cx="838200" cy="1371600"/>
            <a:chOff x="285" y="930"/>
            <a:chExt cx="432" cy="654"/>
          </a:xfrm>
        </p:grpSpPr>
        <p:sp>
          <p:nvSpPr>
            <p:cNvPr id="3123" name="Rectangle 17"/>
            <p:cNvSpPr>
              <a:spLocks noChangeArrowheads="1"/>
            </p:cNvSpPr>
            <p:nvPr/>
          </p:nvSpPr>
          <p:spPr bwMode="auto">
            <a:xfrm>
              <a:off x="285" y="930"/>
              <a:ext cx="432" cy="6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" name="Oval 18"/>
            <p:cNvSpPr>
              <a:spLocks noChangeArrowheads="1"/>
            </p:cNvSpPr>
            <p:nvPr/>
          </p:nvSpPr>
          <p:spPr bwMode="auto">
            <a:xfrm>
              <a:off x="432" y="100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" name="Oval 19"/>
            <p:cNvSpPr>
              <a:spLocks noChangeArrowheads="1"/>
            </p:cNvSpPr>
            <p:nvPr/>
          </p:nvSpPr>
          <p:spPr bwMode="auto">
            <a:xfrm>
              <a:off x="432" y="139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" name="Oval 20"/>
            <p:cNvSpPr>
              <a:spLocks noChangeArrowheads="1"/>
            </p:cNvSpPr>
            <p:nvPr/>
          </p:nvSpPr>
          <p:spPr bwMode="auto">
            <a:xfrm>
              <a:off x="432" y="120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8239125" y="36068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4" name="Text Box 22"/>
          <p:cNvSpPr txBox="1">
            <a:spLocks noChangeArrowheads="1"/>
          </p:cNvSpPr>
          <p:nvPr/>
        </p:nvSpPr>
        <p:spPr bwMode="auto">
          <a:xfrm>
            <a:off x="8239125" y="42306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5" name="Text Box 23"/>
          <p:cNvSpPr txBox="1">
            <a:spLocks noChangeArrowheads="1"/>
          </p:cNvSpPr>
          <p:nvPr/>
        </p:nvSpPr>
        <p:spPr bwMode="auto">
          <a:xfrm>
            <a:off x="8267700" y="48641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8267700" y="550703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8281988" y="61880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8" name="Text Box 26"/>
          <p:cNvSpPr txBox="1">
            <a:spLocks noChangeArrowheads="1"/>
          </p:cNvSpPr>
          <p:nvPr/>
        </p:nvSpPr>
        <p:spPr bwMode="auto">
          <a:xfrm>
            <a:off x="8239125" y="23399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 rot="5400000">
            <a:off x="723900" y="1257300"/>
            <a:ext cx="838200" cy="1371600"/>
            <a:chOff x="285" y="930"/>
            <a:chExt cx="432" cy="654"/>
          </a:xfrm>
        </p:grpSpPr>
        <p:sp>
          <p:nvSpPr>
            <p:cNvPr id="3119" name="Rectangle 28"/>
            <p:cNvSpPr>
              <a:spLocks noChangeArrowheads="1"/>
            </p:cNvSpPr>
            <p:nvPr/>
          </p:nvSpPr>
          <p:spPr bwMode="auto">
            <a:xfrm>
              <a:off x="285" y="930"/>
              <a:ext cx="432" cy="6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" name="Oval 29"/>
            <p:cNvSpPr>
              <a:spLocks noChangeArrowheads="1"/>
            </p:cNvSpPr>
            <p:nvPr/>
          </p:nvSpPr>
          <p:spPr bwMode="auto">
            <a:xfrm>
              <a:off x="432" y="100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" name="Oval 30"/>
            <p:cNvSpPr>
              <a:spLocks noChangeArrowheads="1"/>
            </p:cNvSpPr>
            <p:nvPr/>
          </p:nvSpPr>
          <p:spPr bwMode="auto">
            <a:xfrm>
              <a:off x="432" y="139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" name="Oval 31"/>
            <p:cNvSpPr>
              <a:spLocks noChangeArrowheads="1"/>
            </p:cNvSpPr>
            <p:nvPr/>
          </p:nvSpPr>
          <p:spPr bwMode="auto">
            <a:xfrm>
              <a:off x="432" y="120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 rot="5400000">
            <a:off x="723900" y="4305300"/>
            <a:ext cx="838200" cy="1371600"/>
            <a:chOff x="285" y="930"/>
            <a:chExt cx="432" cy="654"/>
          </a:xfrm>
        </p:grpSpPr>
        <p:sp>
          <p:nvSpPr>
            <p:cNvPr id="3115" name="Rectangle 33"/>
            <p:cNvSpPr>
              <a:spLocks noChangeArrowheads="1"/>
            </p:cNvSpPr>
            <p:nvPr/>
          </p:nvSpPr>
          <p:spPr bwMode="auto">
            <a:xfrm>
              <a:off x="285" y="930"/>
              <a:ext cx="432" cy="6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" name="Oval 34"/>
            <p:cNvSpPr>
              <a:spLocks noChangeArrowheads="1"/>
            </p:cNvSpPr>
            <p:nvPr/>
          </p:nvSpPr>
          <p:spPr bwMode="auto">
            <a:xfrm>
              <a:off x="432" y="100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" name="Oval 35"/>
            <p:cNvSpPr>
              <a:spLocks noChangeArrowheads="1"/>
            </p:cNvSpPr>
            <p:nvPr/>
          </p:nvSpPr>
          <p:spPr bwMode="auto">
            <a:xfrm>
              <a:off x="432" y="139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" name="Oval 36"/>
            <p:cNvSpPr>
              <a:spLocks noChangeArrowheads="1"/>
            </p:cNvSpPr>
            <p:nvPr/>
          </p:nvSpPr>
          <p:spPr bwMode="auto">
            <a:xfrm>
              <a:off x="432" y="120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23900" y="3314700"/>
            <a:ext cx="838200" cy="1371600"/>
            <a:chOff x="285" y="930"/>
            <a:chExt cx="432" cy="654"/>
          </a:xfrm>
        </p:grpSpPr>
        <p:sp>
          <p:nvSpPr>
            <p:cNvPr id="3111" name="Rectangle 38"/>
            <p:cNvSpPr>
              <a:spLocks noChangeArrowheads="1"/>
            </p:cNvSpPr>
            <p:nvPr/>
          </p:nvSpPr>
          <p:spPr bwMode="auto">
            <a:xfrm>
              <a:off x="285" y="930"/>
              <a:ext cx="432" cy="6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" name="Oval 39"/>
            <p:cNvSpPr>
              <a:spLocks noChangeArrowheads="1"/>
            </p:cNvSpPr>
            <p:nvPr/>
          </p:nvSpPr>
          <p:spPr bwMode="auto">
            <a:xfrm>
              <a:off x="432" y="100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" name="Oval 40"/>
            <p:cNvSpPr>
              <a:spLocks noChangeArrowheads="1"/>
            </p:cNvSpPr>
            <p:nvPr/>
          </p:nvSpPr>
          <p:spPr bwMode="auto">
            <a:xfrm>
              <a:off x="432" y="139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" name="Oval 41"/>
            <p:cNvSpPr>
              <a:spLocks noChangeArrowheads="1"/>
            </p:cNvSpPr>
            <p:nvPr/>
          </p:nvSpPr>
          <p:spPr bwMode="auto">
            <a:xfrm>
              <a:off x="432" y="120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 rot="5400000">
            <a:off x="723900" y="2171700"/>
            <a:ext cx="838200" cy="1371600"/>
            <a:chOff x="285" y="930"/>
            <a:chExt cx="432" cy="654"/>
          </a:xfrm>
        </p:grpSpPr>
        <p:sp>
          <p:nvSpPr>
            <p:cNvPr id="3107" name="Rectangle 43"/>
            <p:cNvSpPr>
              <a:spLocks noChangeArrowheads="1"/>
            </p:cNvSpPr>
            <p:nvPr/>
          </p:nvSpPr>
          <p:spPr bwMode="auto">
            <a:xfrm>
              <a:off x="285" y="930"/>
              <a:ext cx="432" cy="6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" name="Oval 44"/>
            <p:cNvSpPr>
              <a:spLocks noChangeArrowheads="1"/>
            </p:cNvSpPr>
            <p:nvPr/>
          </p:nvSpPr>
          <p:spPr bwMode="auto">
            <a:xfrm>
              <a:off x="432" y="100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" name="Oval 45"/>
            <p:cNvSpPr>
              <a:spLocks noChangeArrowheads="1"/>
            </p:cNvSpPr>
            <p:nvPr/>
          </p:nvSpPr>
          <p:spPr bwMode="auto">
            <a:xfrm>
              <a:off x="432" y="139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" name="Oval 46"/>
            <p:cNvSpPr>
              <a:spLocks noChangeArrowheads="1"/>
            </p:cNvSpPr>
            <p:nvPr/>
          </p:nvSpPr>
          <p:spPr bwMode="auto">
            <a:xfrm>
              <a:off x="432" y="120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 rot="5400000">
            <a:off x="723900" y="5295900"/>
            <a:ext cx="838200" cy="1371600"/>
            <a:chOff x="285" y="930"/>
            <a:chExt cx="432" cy="654"/>
          </a:xfrm>
        </p:grpSpPr>
        <p:sp>
          <p:nvSpPr>
            <p:cNvPr id="3103" name="Rectangle 48"/>
            <p:cNvSpPr>
              <a:spLocks noChangeArrowheads="1"/>
            </p:cNvSpPr>
            <p:nvPr/>
          </p:nvSpPr>
          <p:spPr bwMode="auto">
            <a:xfrm>
              <a:off x="285" y="930"/>
              <a:ext cx="432" cy="6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" name="Oval 49"/>
            <p:cNvSpPr>
              <a:spLocks noChangeArrowheads="1"/>
            </p:cNvSpPr>
            <p:nvPr/>
          </p:nvSpPr>
          <p:spPr bwMode="auto">
            <a:xfrm>
              <a:off x="432" y="100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" name="Oval 50"/>
            <p:cNvSpPr>
              <a:spLocks noChangeArrowheads="1"/>
            </p:cNvSpPr>
            <p:nvPr/>
          </p:nvSpPr>
          <p:spPr bwMode="auto">
            <a:xfrm>
              <a:off x="432" y="139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" name="Oval 51"/>
            <p:cNvSpPr>
              <a:spLocks noChangeArrowheads="1"/>
            </p:cNvSpPr>
            <p:nvPr/>
          </p:nvSpPr>
          <p:spPr bwMode="auto">
            <a:xfrm>
              <a:off x="432" y="120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64" name="Text Box 52"/>
          <p:cNvSpPr txBox="1">
            <a:spLocks noChangeArrowheads="1"/>
          </p:cNvSpPr>
          <p:nvPr/>
        </p:nvSpPr>
        <p:spPr bwMode="auto">
          <a:xfrm>
            <a:off x="3186113" y="7889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3 x 1 =</a:t>
            </a:r>
            <a:r>
              <a:rPr lang="en-US" sz="2800" b="1" dirty="0">
                <a:solidFill>
                  <a:srgbClr val="FF0066"/>
                </a:solidFill>
                <a:latin typeface=".VnTime" pitchFamily="34" charset="0"/>
              </a:rPr>
              <a:t> 3</a:t>
            </a:r>
          </a:p>
        </p:txBody>
      </p:sp>
      <p:sp>
        <p:nvSpPr>
          <p:cNvPr id="64565" name="Text Box 53"/>
          <p:cNvSpPr txBox="1">
            <a:spLocks noChangeArrowheads="1"/>
          </p:cNvSpPr>
          <p:nvPr/>
        </p:nvSpPr>
        <p:spPr bwMode="auto">
          <a:xfrm>
            <a:off x="3258600" y="3008312"/>
            <a:ext cx="2189553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3 x 2 =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6</a:t>
            </a:r>
            <a:endParaRPr lang="en-US" sz="3200" dirty="0">
              <a:latin typeface=".VnTime" pitchFamily="34" charset="0"/>
            </a:endParaRPr>
          </a:p>
        </p:txBody>
      </p:sp>
      <p:sp>
        <p:nvSpPr>
          <p:cNvPr id="64566" name="Text Box 54"/>
          <p:cNvSpPr txBox="1">
            <a:spLocks noChangeArrowheads="1"/>
          </p:cNvSpPr>
          <p:nvPr/>
        </p:nvSpPr>
        <p:spPr bwMode="auto">
          <a:xfrm>
            <a:off x="3124200" y="5180807"/>
            <a:ext cx="2209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3 x 3 =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9</a:t>
            </a:r>
          </a:p>
        </p:txBody>
      </p:sp>
      <p:sp>
        <p:nvSpPr>
          <p:cNvPr id="56" name="Text Box 12"/>
          <p:cNvSpPr txBox="1">
            <a:spLocks noChangeArrowheads="1"/>
          </p:cNvSpPr>
          <p:nvPr/>
        </p:nvSpPr>
        <p:spPr bwMode="auto">
          <a:xfrm>
            <a:off x="2214562" y="1638011"/>
            <a:ext cx="471963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B050"/>
                </a:solidFill>
                <a:latin typeface="VNI-Times" pitchFamily="2" charset="0"/>
              </a:rPr>
              <a:t>3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ñöôïc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laáy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2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laàn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, ta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coù</a:t>
            </a: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   </a:t>
            </a:r>
            <a:r>
              <a:rPr lang="en-US" sz="3200" b="1" dirty="0" smtClean="0">
                <a:solidFill>
                  <a:srgbClr val="00B050"/>
                </a:solidFill>
                <a:latin typeface="VNI-Helve-Condense" pitchFamily="2" charset="0"/>
              </a:rPr>
              <a:t>3 </a:t>
            </a: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x 2 </a:t>
            </a:r>
            <a:r>
              <a:rPr lang="en-US" sz="3200" b="1" dirty="0" smtClean="0">
                <a:solidFill>
                  <a:srgbClr val="00B050"/>
                </a:solidFill>
                <a:latin typeface="VNI-Helve-Condense" pitchFamily="2" charset="0"/>
              </a:rPr>
              <a:t>=</a:t>
            </a:r>
            <a:endParaRPr lang="en-US" sz="3200" b="1" dirty="0">
              <a:solidFill>
                <a:srgbClr val="00B050"/>
              </a:solidFill>
              <a:latin typeface="VNI-Helve-Condense" pitchFamily="2" charset="0"/>
            </a:endParaRPr>
          </a:p>
        </p:txBody>
      </p:sp>
      <p:sp>
        <p:nvSpPr>
          <p:cNvPr id="57" name="Text Box 13"/>
          <p:cNvSpPr txBox="1">
            <a:spLocks noChangeArrowheads="1"/>
          </p:cNvSpPr>
          <p:nvPr/>
        </p:nvSpPr>
        <p:spPr bwMode="auto">
          <a:xfrm>
            <a:off x="2171700" y="3599873"/>
            <a:ext cx="473693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B050"/>
                </a:solidFill>
                <a:latin typeface="VNI-Times" pitchFamily="2" charset="0"/>
              </a:rPr>
              <a:t>  3 </a:t>
            </a:r>
            <a:r>
              <a:rPr lang="en-US" sz="3200" b="1" dirty="0" err="1" smtClean="0">
                <a:solidFill>
                  <a:srgbClr val="00B050"/>
                </a:solidFill>
                <a:latin typeface="VNI-Times" pitchFamily="2" charset="0"/>
              </a:rPr>
              <a:t>ñöôïc</a:t>
            </a:r>
            <a:r>
              <a:rPr lang="en-US" sz="3200" b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laáy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3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laàn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, ta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coù</a:t>
            </a: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   </a:t>
            </a:r>
            <a:r>
              <a:rPr lang="en-US" sz="3200" b="1" dirty="0" smtClean="0">
                <a:solidFill>
                  <a:srgbClr val="00B050"/>
                </a:solidFill>
                <a:latin typeface="VNI-Helve-Condense" pitchFamily="2" charset="0"/>
              </a:rPr>
              <a:t>3 </a:t>
            </a: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x 3 = </a:t>
            </a:r>
          </a:p>
        </p:txBody>
      </p:sp>
      <p:sp>
        <p:nvSpPr>
          <p:cNvPr id="58" name="Text Box 14"/>
          <p:cNvSpPr txBox="1">
            <a:spLocks noChangeArrowheads="1"/>
          </p:cNvSpPr>
          <p:nvPr/>
        </p:nvSpPr>
        <p:spPr bwMode="auto">
          <a:xfrm>
            <a:off x="4145826" y="2373313"/>
            <a:ext cx="1873974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smtClean="0">
                <a:latin typeface="VNI-Helve-Condense" pitchFamily="2" charset="0"/>
              </a:rPr>
              <a:t>3 </a:t>
            </a:r>
            <a:r>
              <a:rPr lang="en-US" sz="3200" dirty="0">
                <a:latin typeface="VNI-Helve-Condense" pitchFamily="2" charset="0"/>
              </a:rPr>
              <a:t>+ </a:t>
            </a:r>
            <a:r>
              <a:rPr lang="en-US" sz="3200" dirty="0" smtClean="0">
                <a:latin typeface="VNI-Helve-Condense" pitchFamily="2" charset="0"/>
              </a:rPr>
              <a:t>3 </a:t>
            </a:r>
            <a:r>
              <a:rPr lang="en-US" sz="3200" dirty="0">
                <a:latin typeface="VNI-Helve-Condense" pitchFamily="2" charset="0"/>
              </a:rPr>
              <a:t>= </a:t>
            </a:r>
            <a:r>
              <a:rPr lang="en-US" sz="3200" dirty="0" smtClean="0">
                <a:latin typeface="VNI-Helve-Condense" pitchFamily="2" charset="0"/>
              </a:rPr>
              <a:t>6</a:t>
            </a:r>
            <a:endParaRPr lang="en-US" sz="3200" dirty="0">
              <a:latin typeface="VNI-Helve-Condense" pitchFamily="2" charset="0"/>
            </a:endParaRPr>
          </a:p>
        </p:txBody>
      </p:sp>
      <p:sp>
        <p:nvSpPr>
          <p:cNvPr id="60" name="Text Box 16"/>
          <p:cNvSpPr txBox="1">
            <a:spLocks noChangeArrowheads="1"/>
          </p:cNvSpPr>
          <p:nvPr/>
        </p:nvSpPr>
        <p:spPr bwMode="auto">
          <a:xfrm>
            <a:off x="4152753" y="4373563"/>
            <a:ext cx="2590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smtClean="0">
                <a:latin typeface="VNI-Helve-Condense" pitchFamily="2" charset="0"/>
              </a:rPr>
              <a:t>3 </a:t>
            </a:r>
            <a:r>
              <a:rPr lang="en-US" sz="3200" dirty="0">
                <a:latin typeface="VNI-Helve-Condense" pitchFamily="2" charset="0"/>
              </a:rPr>
              <a:t>+ </a:t>
            </a:r>
            <a:r>
              <a:rPr lang="en-US" sz="3200" dirty="0" smtClean="0">
                <a:latin typeface="VNI-Helve-Condense" pitchFamily="2" charset="0"/>
              </a:rPr>
              <a:t>3 </a:t>
            </a:r>
            <a:r>
              <a:rPr lang="en-US" sz="3200" dirty="0">
                <a:latin typeface="VNI-Helve-Condense" pitchFamily="2" charset="0"/>
              </a:rPr>
              <a:t>+ </a:t>
            </a:r>
            <a:r>
              <a:rPr lang="en-US" sz="3200" dirty="0" smtClean="0">
                <a:latin typeface="VNI-Helve-Condense" pitchFamily="2" charset="0"/>
              </a:rPr>
              <a:t>3 </a:t>
            </a:r>
            <a:r>
              <a:rPr lang="en-US" sz="3200" dirty="0">
                <a:latin typeface="VNI-Helve-Condense" pitchFamily="2" charset="0"/>
              </a:rPr>
              <a:t>= </a:t>
            </a:r>
            <a:r>
              <a:rPr lang="en-US" sz="3200" dirty="0" smtClean="0">
                <a:latin typeface="VNI-Helve-Condense" pitchFamily="2" charset="0"/>
              </a:rPr>
              <a:t>9</a:t>
            </a:r>
            <a:endParaRPr lang="en-US" sz="3200" dirty="0">
              <a:latin typeface="VNI-Helve-Condense" pitchFamily="2" charset="0"/>
            </a:endParaRPr>
          </a:p>
        </p:txBody>
      </p:sp>
      <p:sp>
        <p:nvSpPr>
          <p:cNvPr id="62" name="Text Box 26"/>
          <p:cNvSpPr txBox="1">
            <a:spLocks noChangeArrowheads="1"/>
          </p:cNvSpPr>
          <p:nvPr/>
        </p:nvSpPr>
        <p:spPr bwMode="auto">
          <a:xfrm>
            <a:off x="8320954" y="18288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0555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0.40989 -0.09722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64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86" y="-4861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5185E-6 L 0.39063 -0.33357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645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31" y="-16690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.3875 -0.59815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4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75" y="-29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utoUpdateAnimBg="0"/>
      <p:bldP spid="64515" grpId="0" animBg="1"/>
      <p:bldP spid="64516" grpId="0" animBg="1"/>
      <p:bldP spid="64517" grpId="0" animBg="1"/>
      <p:bldP spid="64520" grpId="0"/>
      <p:bldP spid="64521" grpId="0" autoUpdateAnimBg="0"/>
      <p:bldP spid="64533" grpId="0" autoUpdateAnimBg="0"/>
      <p:bldP spid="64534" grpId="0" autoUpdateAnimBg="0"/>
      <p:bldP spid="64535" grpId="0" autoUpdateAnimBg="0"/>
      <p:bldP spid="64536" grpId="0" autoUpdateAnimBg="0"/>
      <p:bldP spid="64537" grpId="0" autoUpdateAnimBg="0"/>
      <p:bldP spid="64538" grpId="0" autoUpdateAnimBg="0"/>
      <p:bldP spid="64564" grpId="0"/>
      <p:bldP spid="64564" grpId="1"/>
      <p:bldP spid="64565" grpId="0"/>
      <p:bldP spid="64565" grpId="1"/>
      <p:bldP spid="64566" grpId="0"/>
      <p:bldP spid="64566" grpId="1"/>
      <p:bldP spid="56" grpId="0"/>
      <p:bldP spid="57" grpId="0"/>
      <p:bldP spid="58" grpId="0"/>
      <p:bldP spid="60" grpId="0"/>
      <p:bldP spid="6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3810000" y="1779284"/>
            <a:ext cx="2667000" cy="5002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x  4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x  5  =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x  6  =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3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x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7  =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x  8  =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x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9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=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x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10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=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00" name="Rectangle 11"/>
          <p:cNvSpPr>
            <a:spLocks noChangeArrowheads="1"/>
          </p:cNvSpPr>
          <p:nvPr/>
        </p:nvSpPr>
        <p:spPr bwMode="auto">
          <a:xfrm>
            <a:off x="5167313" y="10556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52"/>
          <p:cNvSpPr txBox="1">
            <a:spLocks noChangeArrowheads="1"/>
          </p:cNvSpPr>
          <p:nvPr/>
        </p:nvSpPr>
        <p:spPr bwMode="auto">
          <a:xfrm>
            <a:off x="3948112" y="76200"/>
            <a:ext cx="23002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.VnTime" pitchFamily="34" charset="0"/>
              </a:rPr>
              <a:t>3   x  1  =</a:t>
            </a:r>
            <a:r>
              <a:rPr lang="en-US" sz="2800" b="1" dirty="0" smtClean="0">
                <a:solidFill>
                  <a:srgbClr val="FF0066"/>
                </a:solidFill>
                <a:latin typeface=".VnTime" pitchFamily="34" charset="0"/>
              </a:rPr>
              <a:t>    3</a:t>
            </a:r>
            <a:endParaRPr lang="en-US" sz="2800" b="1" dirty="0">
              <a:solidFill>
                <a:srgbClr val="FF0066"/>
              </a:solidFill>
              <a:latin typeface=".VnTime" pitchFamily="34" charset="0"/>
            </a:endParaRPr>
          </a:p>
        </p:txBody>
      </p:sp>
      <p:sp>
        <p:nvSpPr>
          <p:cNvPr id="4103" name="Text Box 53"/>
          <p:cNvSpPr txBox="1">
            <a:spLocks noChangeArrowheads="1"/>
          </p:cNvSpPr>
          <p:nvPr/>
        </p:nvSpPr>
        <p:spPr bwMode="auto">
          <a:xfrm>
            <a:off x="3886200" y="761999"/>
            <a:ext cx="25908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.VnTime" pitchFamily="34" charset="0"/>
              </a:rPr>
              <a:t>3  x   2  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=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b="1" dirty="0" smtClean="0">
                <a:solidFill>
                  <a:srgbClr val="FF0066"/>
                </a:solidFill>
                <a:latin typeface=".VnTime" pitchFamily="34" charset="0"/>
              </a:rPr>
              <a:t>  6</a:t>
            </a:r>
            <a:endParaRPr lang="en-US" sz="3200" dirty="0">
              <a:latin typeface=".VnTime" pitchFamily="34" charset="0"/>
            </a:endParaRPr>
          </a:p>
        </p:txBody>
      </p:sp>
      <p:sp>
        <p:nvSpPr>
          <p:cNvPr id="4104" name="Text Box 54"/>
          <p:cNvSpPr txBox="1">
            <a:spLocks noChangeArrowheads="1"/>
          </p:cNvSpPr>
          <p:nvPr/>
        </p:nvSpPr>
        <p:spPr bwMode="auto">
          <a:xfrm>
            <a:off x="3886200" y="1263650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3 </a:t>
            </a:r>
            <a:r>
              <a:rPr lang="en-US" sz="3200" b="1" dirty="0" smtClean="0">
                <a:solidFill>
                  <a:srgbClr val="0000FF"/>
                </a:solidFill>
                <a:latin typeface=".VnTime" pitchFamily="34" charset="0"/>
              </a:rPr>
              <a:t> x  3  =</a:t>
            </a:r>
            <a:r>
              <a:rPr lang="en-US" sz="3200" b="1" dirty="0" smtClean="0">
                <a:solidFill>
                  <a:srgbClr val="FF0066"/>
                </a:solidFill>
                <a:latin typeface=".VnTime" pitchFamily="34" charset="0"/>
              </a:rPr>
              <a:t>   9</a:t>
            </a:r>
            <a:endParaRPr lang="en-US" sz="3200" b="1" dirty="0">
              <a:solidFill>
                <a:srgbClr val="FF0066"/>
              </a:solidFill>
              <a:latin typeface=".VnTime" pitchFamily="34" charset="0"/>
            </a:endParaRPr>
          </a:p>
        </p:txBody>
      </p:sp>
      <p:sp>
        <p:nvSpPr>
          <p:cNvPr id="4105" name="Text Box 70"/>
          <p:cNvSpPr txBox="1">
            <a:spLocks noChangeArrowheads="1"/>
          </p:cNvSpPr>
          <p:nvPr/>
        </p:nvSpPr>
        <p:spPr bwMode="auto">
          <a:xfrm>
            <a:off x="457200" y="1824097"/>
            <a:ext cx="1752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6600"/>
                </a:solidFill>
                <a:latin typeface=".VnBlack" pitchFamily="34" charset="0"/>
              </a:rPr>
              <a:t>B¶ng</a:t>
            </a:r>
            <a:r>
              <a:rPr lang="en-US" sz="3200" b="1" dirty="0">
                <a:solidFill>
                  <a:srgbClr val="FF6600"/>
                </a:solidFill>
                <a:latin typeface=".VnBlack" pitchFamily="34" charset="0"/>
              </a:rPr>
              <a:t> </a:t>
            </a:r>
            <a:endParaRPr lang="en-US" sz="3200" b="1" dirty="0" smtClean="0">
              <a:solidFill>
                <a:srgbClr val="FF6600"/>
              </a:solidFill>
              <a:latin typeface=".VnBlack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6600"/>
                </a:solidFill>
                <a:latin typeface=".VnBlack" pitchFamily="34" charset="0"/>
              </a:rPr>
              <a:t>nh©n</a:t>
            </a:r>
            <a:r>
              <a:rPr lang="en-US" sz="3200" b="1" dirty="0" smtClean="0">
                <a:solidFill>
                  <a:srgbClr val="FF6600"/>
                </a:solidFill>
                <a:latin typeface=".VnBlack" pitchFamily="34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6600"/>
                </a:solidFill>
                <a:latin typeface=".VnBlack" pitchFamily="34" charset="0"/>
              </a:rPr>
              <a:t>3</a:t>
            </a:r>
            <a:endParaRPr lang="en-US" sz="3200" b="1" dirty="0">
              <a:solidFill>
                <a:srgbClr val="FF6600"/>
              </a:solidFill>
              <a:latin typeface=".VnBlack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486400" y="1765042"/>
            <a:ext cx="762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12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18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21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24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27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30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558635" y="76200"/>
            <a:ext cx="537365" cy="611394"/>
            <a:chOff x="545" y="540"/>
            <a:chExt cx="2289" cy="2340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5558635" y="1186783"/>
            <a:ext cx="537365" cy="611394"/>
            <a:chOff x="545" y="540"/>
            <a:chExt cx="2289" cy="2340"/>
          </a:xfrm>
        </p:grpSpPr>
        <p:sp>
          <p:nvSpPr>
            <p:cNvPr id="20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5612875" y="2514600"/>
            <a:ext cx="537365" cy="611394"/>
            <a:chOff x="545" y="540"/>
            <a:chExt cx="2289" cy="2340"/>
          </a:xfrm>
        </p:grpSpPr>
        <p:sp>
          <p:nvSpPr>
            <p:cNvPr id="28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" name="Group 2"/>
          <p:cNvGrpSpPr>
            <a:grpSpLocks/>
          </p:cNvGrpSpPr>
          <p:nvPr/>
        </p:nvGrpSpPr>
        <p:grpSpPr bwMode="auto">
          <a:xfrm>
            <a:off x="5598672" y="3962400"/>
            <a:ext cx="537365" cy="611394"/>
            <a:chOff x="545" y="540"/>
            <a:chExt cx="2289" cy="2340"/>
          </a:xfrm>
        </p:grpSpPr>
        <p:sp>
          <p:nvSpPr>
            <p:cNvPr id="36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3" name="Group 2"/>
          <p:cNvGrpSpPr>
            <a:grpSpLocks/>
          </p:cNvGrpSpPr>
          <p:nvPr/>
        </p:nvGrpSpPr>
        <p:grpSpPr bwMode="auto">
          <a:xfrm>
            <a:off x="5634835" y="5410200"/>
            <a:ext cx="537365" cy="611394"/>
            <a:chOff x="545" y="540"/>
            <a:chExt cx="2289" cy="2340"/>
          </a:xfrm>
        </p:grpSpPr>
        <p:sp>
          <p:nvSpPr>
            <p:cNvPr id="44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058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599420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599" y="1752590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106" y="3216132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570" y="4654368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570" y="6156390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93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/>
      <p:bldP spid="4100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EB50EA6-0FF0-44A1-A635-D44D23478640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295400" y="914400"/>
            <a:ext cx="281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.VnArial Narrow" pitchFamily="34" charset="0"/>
              </a:rPr>
              <a:t>TÝnh</a:t>
            </a:r>
            <a:r>
              <a:rPr lang="en-US" sz="3200" b="1" dirty="0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Arial Narrow" pitchFamily="34" charset="0"/>
              </a:rPr>
              <a:t>nhÈm</a:t>
            </a:r>
            <a:r>
              <a:rPr lang="en-US" sz="3200" b="1" dirty="0">
                <a:solidFill>
                  <a:srgbClr val="0000FF"/>
                </a:solidFill>
                <a:latin typeface=".VnArial Narrow" pitchFamily="34" charset="0"/>
              </a:rPr>
              <a:t>: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609600" y="2286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3 =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609600" y="32004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5 =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609600" y="41148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9 =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3581400" y="2286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8 =</a:t>
            </a:r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3581400" y="32004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4 =</a:t>
            </a:r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3581400" y="41148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2 =</a:t>
            </a:r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6553200" y="2286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1 =</a:t>
            </a: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6553200" y="32004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x10 =</a:t>
            </a:r>
          </a:p>
        </p:txBody>
      </p:sp>
      <p:sp>
        <p:nvSpPr>
          <p:cNvPr id="5132" name="Rectangle 11"/>
          <p:cNvSpPr>
            <a:spLocks noChangeArrowheads="1"/>
          </p:cNvSpPr>
          <p:nvPr/>
        </p:nvSpPr>
        <p:spPr bwMode="auto">
          <a:xfrm>
            <a:off x="6553200" y="41148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6 =</a:t>
            </a:r>
          </a:p>
        </p:txBody>
      </p:sp>
      <p:sp>
        <p:nvSpPr>
          <p:cNvPr id="5133" name="Rectangle 12"/>
          <p:cNvSpPr>
            <a:spLocks noChangeArrowheads="1"/>
          </p:cNvSpPr>
          <p:nvPr/>
        </p:nvSpPr>
        <p:spPr bwMode="auto">
          <a:xfrm>
            <a:off x="6553200" y="50292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</a:rPr>
              <a:t>3 x 7 =</a:t>
            </a:r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1828800" y="2362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1828800" y="32766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828800" y="41910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800600" y="2362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800600" y="32766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800600" y="41910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7772400" y="2362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7848600" y="3200400"/>
            <a:ext cx="6096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7772400" y="41910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772400" y="51054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5144" name="Oval 24"/>
          <p:cNvSpPr>
            <a:spLocks noChangeArrowheads="1"/>
          </p:cNvSpPr>
          <p:nvPr/>
        </p:nvSpPr>
        <p:spPr bwMode="auto">
          <a:xfrm>
            <a:off x="540327" y="843409"/>
            <a:ext cx="838200" cy="838200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8EB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/>
              <a:t>1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36342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 animBg="1"/>
      <p:bldP spid="10255" grpId="0" animBg="1"/>
      <p:bldP spid="10257" grpId="0" animBg="1"/>
      <p:bldP spid="10259" grpId="0" animBg="1"/>
      <p:bldP spid="10260" grpId="0" animBg="1"/>
      <p:bldP spid="10261" grpId="0" animBg="1"/>
      <p:bldP spid="102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72F79A5-6BA0-426F-BE4F-B1625D46670F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1905000" y="6096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§Õm thªm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råi viÕt sè thÝch hîp vµo « trèng: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1295400" y="1727200"/>
          <a:ext cx="7086600" cy="635000"/>
        </p:xfrm>
        <a:graphic>
          <a:graphicData uri="http://schemas.openxmlformats.org/drawingml/2006/table">
            <a:tbl>
              <a:tblPr/>
              <a:tblGrid>
                <a:gridCol w="708025"/>
                <a:gridCol w="709613"/>
                <a:gridCol w="708025"/>
                <a:gridCol w="709612"/>
                <a:gridCol w="708025"/>
                <a:gridCol w="708025"/>
                <a:gridCol w="709613"/>
                <a:gridCol w="708025"/>
                <a:gridCol w="709612"/>
                <a:gridCol w="708025"/>
              </a:tblGrid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</a:tr>
            </a:tbl>
          </a:graphicData>
        </a:graphic>
      </p:graphicFrame>
      <p:sp>
        <p:nvSpPr>
          <p:cNvPr id="7196" name="Rectangle 27"/>
          <p:cNvSpPr>
            <a:spLocks noChangeArrowheads="1"/>
          </p:cNvSpPr>
          <p:nvPr/>
        </p:nvSpPr>
        <p:spPr bwMode="auto">
          <a:xfrm>
            <a:off x="1447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197" name="Oval 28"/>
          <p:cNvSpPr>
            <a:spLocks noChangeArrowheads="1"/>
          </p:cNvSpPr>
          <p:nvPr/>
        </p:nvSpPr>
        <p:spPr bwMode="auto">
          <a:xfrm>
            <a:off x="838200" y="381000"/>
            <a:ext cx="838200" cy="838200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8EB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3</a:t>
            </a:r>
            <a:endParaRPr lang="en-GB" sz="3600" b="1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21336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28956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57150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21</a:t>
            </a:r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78486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5814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42672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49530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5" name="Rectangle 37"/>
          <p:cNvSpPr>
            <a:spLocks noChangeArrowheads="1"/>
          </p:cNvSpPr>
          <p:nvPr/>
        </p:nvSpPr>
        <p:spPr bwMode="auto">
          <a:xfrm>
            <a:off x="6400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7162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57" name="Rectangle 69"/>
          <p:cNvSpPr>
            <a:spLocks noChangeArrowheads="1"/>
          </p:cNvSpPr>
          <p:nvPr/>
        </p:nvSpPr>
        <p:spPr bwMode="auto">
          <a:xfrm>
            <a:off x="35814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2358" name="Rectangle 70"/>
          <p:cNvSpPr>
            <a:spLocks noChangeArrowheads="1"/>
          </p:cNvSpPr>
          <p:nvPr/>
        </p:nvSpPr>
        <p:spPr bwMode="auto">
          <a:xfrm>
            <a:off x="42672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49530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2360" name="Rectangle 72"/>
          <p:cNvSpPr>
            <a:spLocks noChangeArrowheads="1"/>
          </p:cNvSpPr>
          <p:nvPr/>
        </p:nvSpPr>
        <p:spPr bwMode="auto">
          <a:xfrm>
            <a:off x="6400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2361" name="Rectangle 73"/>
          <p:cNvSpPr>
            <a:spLocks noChangeArrowheads="1"/>
          </p:cNvSpPr>
          <p:nvPr/>
        </p:nvSpPr>
        <p:spPr bwMode="auto">
          <a:xfrm>
            <a:off x="7162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218758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57" grpId="0" animBg="1"/>
      <p:bldP spid="12358" grpId="0" animBg="1"/>
      <p:bldP spid="12359" grpId="0" animBg="1"/>
      <p:bldP spid="12360" grpId="0" animBg="1"/>
      <p:bldP spid="1236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53&quot;&gt;&lt;property id=&quot;20148&quot; value=&quot;5&quot;/&gt;&lt;property id=&quot;20300&quot; value=&quot;Slide 1&quot;/&gt;&lt;property id=&quot;20307&quot; value=&quot;259&quot;/&gt;&lt;/object&gt;&lt;object type=&quot;3&quot; unique_id=&quot;10996&quot;&gt;&lt;property id=&quot;20148&quot; value=&quot;5&quot;/&gt;&lt;property id=&quot;20300&quot; value=&quot;Slide 2&quot;/&gt;&lt;property id=&quot;20307&quot; value=&quot;274&quot;/&gt;&lt;/object&gt;&lt;object type=&quot;3&quot; unique_id=&quot;11076&quot;&gt;&lt;property id=&quot;20148&quot; value=&quot;5&quot;/&gt;&lt;property id=&quot;20300&quot; value=&quot;Slide 4&quot;/&gt;&lt;property id=&quot;20307&quot; value=&quot;275&quot;/&gt;&lt;/object&gt;&lt;object type=&quot;3&quot; unique_id=&quot;11122&quot;&gt;&lt;property id=&quot;20148&quot; value=&quot;5&quot;/&gt;&lt;property id=&quot;20300&quot; value=&quot;Slide 3&quot;/&gt;&lt;property id=&quot;20307&quot; value=&quot;282&quot;/&gt;&lt;/object&gt;&lt;object type=&quot;3&quot; unique_id=&quot;11123&quot;&gt;&lt;property id=&quot;20148&quot; value=&quot;5&quot;/&gt;&lt;property id=&quot;20300&quot; value=&quot;Slide 5&quot;/&gt;&lt;property id=&quot;20307&quot; value=&quot;283&quot;/&gt;&lt;/object&gt;&lt;object type=&quot;3&quot; unique_id=&quot;11124&quot;&gt;&lt;property id=&quot;20148&quot; value=&quot;5&quot;/&gt;&lt;property id=&quot;20300&quot; value=&quot;Slide 6&quot;/&gt;&lt;property id=&quot;20307&quot; value=&quot;277&quot;/&gt;&lt;/object&gt;&lt;object type=&quot;3&quot; unique_id=&quot;11125&quot;&gt;&lt;property id=&quot;20148&quot; value=&quot;5&quot;/&gt;&lt;property id=&quot;20300&quot; value=&quot;Slide 7&quot;/&gt;&lt;property id=&quot;20307&quot; value=&quot;280&quot;/&gt;&lt;/object&gt;&lt;object type=&quot;3&quot; unique_id=&quot;11126&quot;&gt;&lt;property id=&quot;20148&quot; value=&quot;5&quot;/&gt;&lt;property id=&quot;20300&quot; value=&quot;Slide 8&quot;/&gt;&lt;property id=&quot;20307&quot; value=&quot;279&quot;/&gt;&lt;/object&gt;&lt;object type=&quot;3&quot; unique_id=&quot;11128&quot;&gt;&lt;property id=&quot;20148&quot; value=&quot;5&quot;/&gt;&lt;property id=&quot;20300&quot; value=&quot;Slide 9&quot;/&gt;&lt;property id=&quot;20307&quot; value=&quot;276&quot;/&gt;&lt;/object&gt;&lt;object type=&quot;3&quot; unique_id=&quot;11141&quot;&gt;&lt;property id=&quot;20148&quot; value=&quot;5&quot;/&gt;&lt;property id=&quot;20300&quot; value=&quot;Slide 10&quot;/&gt;&lt;property id=&quot;20307&quot; value=&quot;284&quot;/&gt;&lt;/object&gt;&lt;object type=&quot;3&quot; unique_id=&quot;11298&quot;&gt;&lt;property id=&quot;20148&quot; value=&quot;5&quot;/&gt;&lt;property id=&quot;20300&quot; value=&quot;Slide 11&quot;/&gt;&lt;property id=&quot;20307&quot; value=&quot;287&quot;/&gt;&lt;/object&gt;&lt;object type=&quot;3&quot; unique_id=&quot;11299&quot;&gt;&lt;property id=&quot;20148&quot; value=&quot;5&quot;/&gt;&lt;property id=&quot;20300&quot; value=&quot;Slide 12&quot;/&gt;&lt;property id=&quot;20307&quot; value=&quot;288&quot;/&gt;&lt;/object&gt;&lt;object type=&quot;3&quot; unique_id=&quot;11300&quot;&gt;&lt;property id=&quot;20148&quot; value=&quot;5&quot;/&gt;&lt;property id=&quot;20300&quot; value=&quot;Slide 13&quot;/&gt;&lt;property id=&quot;20307&quot; value=&quot;289&quot;/&gt;&lt;/object&gt;&lt;object type=&quot;3&quot; unique_id=&quot;11301&quot;&gt;&lt;property id=&quot;20148&quot; value=&quot;5&quot;/&gt;&lt;property id=&quot;20300&quot; value=&quot;Slide 14&quot;/&gt;&lt;property id=&quot;20307&quot; value=&quot;290&quot;/&gt;&lt;/object&gt;&lt;object type=&quot;3&quot; unique_id=&quot;11302&quot;&gt;&lt;property id=&quot;20148&quot; value=&quot;5&quot;/&gt;&lt;property id=&quot;20300&quot; value=&quot;Slide 15&quot;/&gt;&lt;property id=&quot;20307&quot; value=&quot;291&quot;/&gt;&lt;/object&gt;&lt;object type=&quot;3&quot; unique_id=&quot;11303&quot;&gt;&lt;property id=&quot;20148&quot; value=&quot;5&quot;/&gt;&lt;property id=&quot;20300&quot; value=&quot;Slide 16&quot;/&gt;&lt;property id=&quot;20307&quot; value=&quot;292&quot;/&gt;&lt;/object&gt;&lt;object type=&quot;3&quot; unique_id=&quot;11304&quot;&gt;&lt;property id=&quot;20148&quot; value=&quot;5&quot;/&gt;&lt;property id=&quot;20300&quot; value=&quot;Slide 17&quot;/&gt;&lt;property id=&quot;20307&quot; value=&quot;293&quot;/&gt;&lt;/object&gt;&lt;object type=&quot;3&quot; unique_id=&quot;11305&quot;&gt;&lt;property id=&quot;20148&quot; value=&quot;5&quot;/&gt;&lt;property id=&quot;20300&quot; value=&quot;Slide 18&quot;/&gt;&lt;property id=&quot;20307&quot; value=&quot;294&quot;/&gt;&lt;/object&gt;&lt;object type=&quot;3&quot; unique_id=&quot;11306&quot;&gt;&lt;property id=&quot;20148&quot; value=&quot;5&quot;/&gt;&lt;property id=&quot;20300&quot; value=&quot;Slide 19&quot;/&gt;&lt;property id=&quot;20307&quot; value=&quot;295&quot;/&gt;&lt;/object&gt;&lt;object type=&quot;3&quot; unique_id=&quot;11307&quot;&gt;&lt;property id=&quot;20148&quot; value=&quot;5&quot;/&gt;&lt;property id=&quot;20300&quot; value=&quot;Slide 20&quot;/&gt;&lt;property id=&quot;20307&quot; value=&quot;296&quot;/&gt;&lt;/object&gt;&lt;object type=&quot;3&quot; unique_id=&quot;11308&quot;&gt;&lt;property id=&quot;20148&quot; value=&quot;5&quot;/&gt;&lt;property id=&quot;20300&quot; value=&quot;Slide 21&quot;/&gt;&lt;property id=&quot;20307&quot; value=&quot;285&quot;/&gt;&lt;/object&gt;&lt;object type=&quot;3&quot; unique_id=&quot;11309&quot;&gt;&lt;property id=&quot;20148&quot; value=&quot;5&quot;/&gt;&lt;property id=&quot;20300&quot; value=&quot;Slide 22&quot;/&gt;&lt;property id=&quot;20307&quot; value=&quot;28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266</Words>
  <Application>Microsoft Office PowerPoint</Application>
  <PresentationFormat>On-screen Show (4:3)</PresentationFormat>
  <Paragraphs>87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90</cp:revision>
  <dcterms:created xsi:type="dcterms:W3CDTF">2015-08-23T07:55:17Z</dcterms:created>
  <dcterms:modified xsi:type="dcterms:W3CDTF">2017-01-15T14:16:43Z</dcterms:modified>
</cp:coreProperties>
</file>