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9ED07"/>
    <a:srgbClr val="CCFF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250" autoAdjust="0"/>
  </p:normalViewPr>
  <p:slideViewPr>
    <p:cSldViewPr>
      <p:cViewPr varScale="1">
        <p:scale>
          <a:sx n="67" d="100"/>
          <a:sy n="67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C3AA87-A0A6-4321-899A-E1AA17E479C5}" type="datetimeFigureOut">
              <a:rPr lang="en-US" smtClean="0"/>
              <a:t>1/17/2018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D063D1-E145-4143-9CCD-A100097CC9E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7474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D063D1-E145-4143-9CCD-A100097CC9E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5618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E48CB-7D0E-41FE-B63D-63E7A46AAC35}" type="datetimeFigureOut">
              <a:rPr lang="en-US" smtClean="0"/>
              <a:t>1/17/2018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70C2-8AC2-4548-A7DC-8424B5C8315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E48CB-7D0E-41FE-B63D-63E7A46AAC35}" type="datetimeFigureOut">
              <a:rPr lang="en-US" smtClean="0"/>
              <a:t>1/17/2018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70C2-8AC2-4548-A7DC-8424B5C8315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E48CB-7D0E-41FE-B63D-63E7A46AAC35}" type="datetimeFigureOut">
              <a:rPr lang="en-US" smtClean="0"/>
              <a:t>1/17/2018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70C2-8AC2-4548-A7DC-8424B5C8315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E48CB-7D0E-41FE-B63D-63E7A46AAC35}" type="datetimeFigureOut">
              <a:rPr lang="en-US" smtClean="0"/>
              <a:t>1/17/2018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70C2-8AC2-4548-A7DC-8424B5C8315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E48CB-7D0E-41FE-B63D-63E7A46AAC35}" type="datetimeFigureOut">
              <a:rPr lang="en-US" smtClean="0"/>
              <a:t>1/17/2018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70C2-8AC2-4548-A7DC-8424B5C8315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E48CB-7D0E-41FE-B63D-63E7A46AAC35}" type="datetimeFigureOut">
              <a:rPr lang="en-US" smtClean="0"/>
              <a:t>1/17/2018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70C2-8AC2-4548-A7DC-8424B5C8315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E48CB-7D0E-41FE-B63D-63E7A46AAC35}" type="datetimeFigureOut">
              <a:rPr lang="en-US" smtClean="0"/>
              <a:t>1/17/2018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70C2-8AC2-4548-A7DC-8424B5C8315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E48CB-7D0E-41FE-B63D-63E7A46AAC35}" type="datetimeFigureOut">
              <a:rPr lang="en-US" smtClean="0"/>
              <a:t>1/17/2018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70C2-8AC2-4548-A7DC-8424B5C8315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E48CB-7D0E-41FE-B63D-63E7A46AAC35}" type="datetimeFigureOut">
              <a:rPr lang="en-US" smtClean="0"/>
              <a:t>1/17/2018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70C2-8AC2-4548-A7DC-8424B5C8315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E48CB-7D0E-41FE-B63D-63E7A46AAC35}" type="datetimeFigureOut">
              <a:rPr lang="en-US" smtClean="0"/>
              <a:t>1/17/2018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70C2-8AC2-4548-A7DC-8424B5C8315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E48CB-7D0E-41FE-B63D-63E7A46AAC35}" type="datetimeFigureOut">
              <a:rPr lang="en-US" smtClean="0"/>
              <a:t>1/17/2018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770C2-8AC2-4548-A7DC-8424B5C8315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E48CB-7D0E-41FE-B63D-63E7A46AAC35}" type="datetimeFigureOut">
              <a:rPr lang="en-US" smtClean="0"/>
              <a:t>1/17/2018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770C2-8AC2-4548-A7DC-8424B5C8315B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http://hinhanhdep.pro/content/uploads/2015/02/hinh-anh-mat-cuoi-ngo-nghinh-741-4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2"/>
          <p:cNvSpPr txBox="1">
            <a:spLocks noChangeArrowheads="1"/>
          </p:cNvSpPr>
          <p:nvPr/>
        </p:nvSpPr>
        <p:spPr bwMode="auto">
          <a:xfrm>
            <a:off x="2284412" y="392499"/>
            <a:ext cx="4267200" cy="445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sz="2800" b="1" dirty="0">
                <a:solidFill>
                  <a:srgbClr val="009900"/>
                </a:solidFill>
                <a:latin typeface=".VnTime" pitchFamily="34" charset="0"/>
              </a:rPr>
              <a:t>4 ®­</a:t>
            </a:r>
            <a:r>
              <a:rPr lang="en-US" sz="2800" b="1" dirty="0" err="1">
                <a:solidFill>
                  <a:srgbClr val="009900"/>
                </a:solidFill>
                <a:latin typeface=".VnTime" pitchFamily="34" charset="0"/>
              </a:rPr>
              <a:t>ưîc</a:t>
            </a:r>
            <a:r>
              <a:rPr lang="en-US" sz="2800" b="1" dirty="0">
                <a:solidFill>
                  <a:srgbClr val="009900"/>
                </a:solidFill>
                <a:latin typeface=".VnTime" pitchFamily="34" charset="0"/>
              </a:rPr>
              <a:t> </a:t>
            </a:r>
            <a:r>
              <a:rPr lang="en-US" sz="2800" b="1" dirty="0" err="1">
                <a:solidFill>
                  <a:srgbClr val="009900"/>
                </a:solidFill>
                <a:latin typeface=".VnTime" pitchFamily="34" charset="0"/>
              </a:rPr>
              <a:t>lÊy</a:t>
            </a:r>
            <a:r>
              <a:rPr lang="en-US" sz="2800" b="1" dirty="0">
                <a:solidFill>
                  <a:srgbClr val="009900"/>
                </a:solidFill>
                <a:latin typeface=".VnTime" pitchFamily="34" charset="0"/>
              </a:rPr>
              <a:t> 1 </a:t>
            </a:r>
            <a:r>
              <a:rPr lang="en-US" sz="2800" b="1" dirty="0" err="1">
                <a:solidFill>
                  <a:srgbClr val="009900"/>
                </a:solidFill>
                <a:latin typeface=".VnTime" pitchFamily="34" charset="0"/>
              </a:rPr>
              <a:t>lÇn</a:t>
            </a:r>
            <a:r>
              <a:rPr lang="en-US" sz="2800" b="1" dirty="0">
                <a:solidFill>
                  <a:srgbClr val="009900"/>
                </a:solidFill>
                <a:latin typeface=".VnTime" pitchFamily="34" charset="0"/>
              </a:rPr>
              <a:t>, ta </a:t>
            </a:r>
            <a:r>
              <a:rPr lang="en-US" sz="2800" b="1" dirty="0" err="1">
                <a:solidFill>
                  <a:srgbClr val="009900"/>
                </a:solidFill>
                <a:latin typeface=".VnTime" pitchFamily="34" charset="0"/>
              </a:rPr>
              <a:t>viết</a:t>
            </a:r>
            <a:r>
              <a:rPr lang="en-US" sz="2800" b="1" dirty="0">
                <a:solidFill>
                  <a:srgbClr val="009900"/>
                </a:solidFill>
                <a:latin typeface=".VnTime" pitchFamily="34" charset="0"/>
              </a:rPr>
              <a:t>:</a:t>
            </a:r>
          </a:p>
        </p:txBody>
      </p:sp>
      <p:sp>
        <p:nvSpPr>
          <p:cNvPr id="64515" name="AutoShape 3"/>
          <p:cNvSpPr>
            <a:spLocks/>
          </p:cNvSpPr>
          <p:nvPr/>
        </p:nvSpPr>
        <p:spPr bwMode="auto">
          <a:xfrm>
            <a:off x="2286000" y="285750"/>
            <a:ext cx="76200" cy="990600"/>
          </a:xfrm>
          <a:prstGeom prst="rightBrace">
            <a:avLst>
              <a:gd name="adj1" fmla="val 108333"/>
              <a:gd name="adj2" fmla="val 50000"/>
            </a:avLst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2400">
              <a:solidFill>
                <a:srgbClr val="FF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64516" name="AutoShape 4"/>
          <p:cNvSpPr>
            <a:spLocks/>
          </p:cNvSpPr>
          <p:nvPr/>
        </p:nvSpPr>
        <p:spPr bwMode="auto">
          <a:xfrm>
            <a:off x="2133600" y="1447800"/>
            <a:ext cx="152400" cy="1905000"/>
          </a:xfrm>
          <a:prstGeom prst="rightBrace">
            <a:avLst>
              <a:gd name="adj1" fmla="val 104167"/>
              <a:gd name="adj2" fmla="val 50000"/>
            </a:avLst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17" name="AutoShape 5"/>
          <p:cNvSpPr>
            <a:spLocks/>
          </p:cNvSpPr>
          <p:nvPr/>
        </p:nvSpPr>
        <p:spPr bwMode="auto">
          <a:xfrm>
            <a:off x="2105025" y="3505200"/>
            <a:ext cx="257175" cy="2971800"/>
          </a:xfrm>
          <a:prstGeom prst="rightBrace">
            <a:avLst>
              <a:gd name="adj1" fmla="val 96296"/>
              <a:gd name="adj2" fmla="val 50000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0" name="Text Box 8"/>
          <p:cNvSpPr txBox="1">
            <a:spLocks noChangeArrowheads="1"/>
          </p:cNvSpPr>
          <p:nvPr/>
        </p:nvSpPr>
        <p:spPr bwMode="auto">
          <a:xfrm>
            <a:off x="6891338" y="1828800"/>
            <a:ext cx="1981200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4 x 4 =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4 x 5 =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4 x 6 = 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4 x 7 =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4 x 8 =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4 x  9 =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4 x 10 =</a:t>
            </a:r>
          </a:p>
        </p:txBody>
      </p:sp>
      <p:sp>
        <p:nvSpPr>
          <p:cNvPr id="64521" name="Text Box 9"/>
          <p:cNvSpPr txBox="1">
            <a:spLocks noChangeArrowheads="1"/>
          </p:cNvSpPr>
          <p:nvPr/>
        </p:nvSpPr>
        <p:spPr bwMode="auto">
          <a:xfrm>
            <a:off x="8329613" y="3009900"/>
            <a:ext cx="3619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66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8153400" y="1209675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8229600" y="2198687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8229600" y="1741487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8229600" y="3265487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 rot="5400000">
            <a:off x="772390" y="-295209"/>
            <a:ext cx="669396" cy="2053027"/>
            <a:chOff x="308" y="771"/>
            <a:chExt cx="345" cy="1015"/>
          </a:xfrm>
        </p:grpSpPr>
        <p:sp>
          <p:nvSpPr>
            <p:cNvPr id="3123" name="Rectangle 17"/>
            <p:cNvSpPr>
              <a:spLocks noChangeArrowheads="1"/>
            </p:cNvSpPr>
            <p:nvPr/>
          </p:nvSpPr>
          <p:spPr bwMode="auto">
            <a:xfrm>
              <a:off x="308" y="771"/>
              <a:ext cx="345" cy="1015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4" name="Oval 18"/>
            <p:cNvSpPr>
              <a:spLocks noChangeArrowheads="1"/>
            </p:cNvSpPr>
            <p:nvPr/>
          </p:nvSpPr>
          <p:spPr bwMode="auto">
            <a:xfrm>
              <a:off x="418" y="1071"/>
              <a:ext cx="144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5" name="Oval 19"/>
            <p:cNvSpPr>
              <a:spLocks noChangeArrowheads="1"/>
            </p:cNvSpPr>
            <p:nvPr/>
          </p:nvSpPr>
          <p:spPr bwMode="auto">
            <a:xfrm>
              <a:off x="418" y="1448"/>
              <a:ext cx="144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6" name="Oval 20"/>
            <p:cNvSpPr>
              <a:spLocks noChangeArrowheads="1"/>
            </p:cNvSpPr>
            <p:nvPr/>
          </p:nvSpPr>
          <p:spPr bwMode="auto">
            <a:xfrm>
              <a:off x="418" y="1256"/>
              <a:ext cx="144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" name="Oval 19">
              <a:extLst>
                <a:ext uri="{FF2B5EF4-FFF2-40B4-BE49-F238E27FC236}">
                  <a16:creationId xmlns:a16="http://schemas.microsoft.com/office/drawing/2014/main" id="{6C68D0BD-3E3B-4F66-B1AF-1AFF4EAC27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" y="1620"/>
              <a:ext cx="144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4533" name="Text Box 21"/>
          <p:cNvSpPr txBox="1">
            <a:spLocks noChangeArrowheads="1"/>
          </p:cNvSpPr>
          <p:nvPr/>
        </p:nvSpPr>
        <p:spPr bwMode="auto">
          <a:xfrm>
            <a:off x="8315325" y="3681412"/>
            <a:ext cx="361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66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64534" name="Text Box 22"/>
          <p:cNvSpPr txBox="1">
            <a:spLocks noChangeArrowheads="1"/>
          </p:cNvSpPr>
          <p:nvPr/>
        </p:nvSpPr>
        <p:spPr bwMode="auto">
          <a:xfrm>
            <a:off x="8315325" y="4305300"/>
            <a:ext cx="3619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66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64535" name="Text Box 23"/>
          <p:cNvSpPr txBox="1">
            <a:spLocks noChangeArrowheads="1"/>
          </p:cNvSpPr>
          <p:nvPr/>
        </p:nvSpPr>
        <p:spPr bwMode="auto">
          <a:xfrm>
            <a:off x="8343900" y="4938712"/>
            <a:ext cx="361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66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64536" name="Text Box 24"/>
          <p:cNvSpPr txBox="1">
            <a:spLocks noChangeArrowheads="1"/>
          </p:cNvSpPr>
          <p:nvPr/>
        </p:nvSpPr>
        <p:spPr bwMode="auto">
          <a:xfrm>
            <a:off x="8343900" y="5581650"/>
            <a:ext cx="3619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66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64537" name="Text Box 25"/>
          <p:cNvSpPr txBox="1">
            <a:spLocks noChangeArrowheads="1"/>
          </p:cNvSpPr>
          <p:nvPr/>
        </p:nvSpPr>
        <p:spPr bwMode="auto">
          <a:xfrm>
            <a:off x="8358188" y="6262687"/>
            <a:ext cx="361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FF0066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64538" name="Text Box 26"/>
          <p:cNvSpPr txBox="1">
            <a:spLocks noChangeArrowheads="1"/>
          </p:cNvSpPr>
          <p:nvPr/>
        </p:nvSpPr>
        <p:spPr bwMode="auto">
          <a:xfrm>
            <a:off x="8315325" y="2414587"/>
            <a:ext cx="361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66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64564" name="Text Box 52"/>
          <p:cNvSpPr txBox="1">
            <a:spLocks noChangeArrowheads="1"/>
          </p:cNvSpPr>
          <p:nvPr/>
        </p:nvSpPr>
        <p:spPr bwMode="auto">
          <a:xfrm>
            <a:off x="3220080" y="781050"/>
            <a:ext cx="1828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.VnTime" pitchFamily="34" charset="0"/>
              </a:rPr>
              <a:t>4 x 1 =</a:t>
            </a:r>
            <a:r>
              <a:rPr lang="en-US" sz="2800" b="1" dirty="0">
                <a:solidFill>
                  <a:srgbClr val="FF0066"/>
                </a:solidFill>
                <a:latin typeface=".VnTime" pitchFamily="34" charset="0"/>
              </a:rPr>
              <a:t> 4</a:t>
            </a:r>
          </a:p>
        </p:txBody>
      </p:sp>
      <p:sp>
        <p:nvSpPr>
          <p:cNvPr id="64565" name="Text Box 53"/>
          <p:cNvSpPr txBox="1">
            <a:spLocks noChangeArrowheads="1"/>
          </p:cNvSpPr>
          <p:nvPr/>
        </p:nvSpPr>
        <p:spPr bwMode="auto">
          <a:xfrm>
            <a:off x="3258600" y="3008312"/>
            <a:ext cx="2189553" cy="419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60000"/>
              </a:lnSpc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.VnTime" pitchFamily="34" charset="0"/>
              </a:rPr>
              <a:t>4 x 2 =</a:t>
            </a:r>
            <a:r>
              <a:rPr lang="en-US" sz="3200" b="1" dirty="0">
                <a:solidFill>
                  <a:srgbClr val="FF0066"/>
                </a:solidFill>
                <a:latin typeface=".VnTime" pitchFamily="34" charset="0"/>
              </a:rPr>
              <a:t> 8</a:t>
            </a:r>
            <a:endParaRPr lang="en-US" sz="3200" dirty="0">
              <a:latin typeface=".VnTime" pitchFamily="34" charset="0"/>
            </a:endParaRPr>
          </a:p>
        </p:txBody>
      </p:sp>
      <p:sp>
        <p:nvSpPr>
          <p:cNvPr id="64566" name="Text Box 54"/>
          <p:cNvSpPr txBox="1">
            <a:spLocks noChangeArrowheads="1"/>
          </p:cNvSpPr>
          <p:nvPr/>
        </p:nvSpPr>
        <p:spPr bwMode="auto">
          <a:xfrm>
            <a:off x="3124200" y="5180807"/>
            <a:ext cx="22098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.VnTime" pitchFamily="34" charset="0"/>
              </a:rPr>
              <a:t>4 x 3 =</a:t>
            </a:r>
            <a:r>
              <a:rPr lang="en-US" sz="3200" b="1" dirty="0">
                <a:solidFill>
                  <a:srgbClr val="FF0066"/>
                </a:solidFill>
                <a:latin typeface=".VnTime" pitchFamily="34" charset="0"/>
              </a:rPr>
              <a:t> 12</a:t>
            </a:r>
          </a:p>
        </p:txBody>
      </p:sp>
      <p:sp>
        <p:nvSpPr>
          <p:cNvPr id="56" name="Text Box 12"/>
          <p:cNvSpPr txBox="1">
            <a:spLocks noChangeArrowheads="1"/>
          </p:cNvSpPr>
          <p:nvPr/>
        </p:nvSpPr>
        <p:spPr bwMode="auto">
          <a:xfrm>
            <a:off x="2214562" y="1638011"/>
            <a:ext cx="4719637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00B050"/>
                </a:solidFill>
                <a:latin typeface="VNI-Times" pitchFamily="2" charset="0"/>
              </a:rPr>
              <a:t>4 </a:t>
            </a:r>
            <a:r>
              <a:rPr lang="en-US" sz="3200" b="1" dirty="0" err="1">
                <a:solidFill>
                  <a:srgbClr val="00B050"/>
                </a:solidFill>
                <a:latin typeface="VNI-Times" pitchFamily="2" charset="0"/>
              </a:rPr>
              <a:t>ñöôïc</a:t>
            </a:r>
            <a:r>
              <a:rPr lang="en-US" sz="3200" b="1" dirty="0">
                <a:solidFill>
                  <a:srgbClr val="00B050"/>
                </a:solidFill>
                <a:latin typeface="VNI-Times" pitchFamily="2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VNI-Times" pitchFamily="2" charset="0"/>
              </a:rPr>
              <a:t>laáy</a:t>
            </a:r>
            <a:r>
              <a:rPr lang="en-US" sz="3200" b="1" dirty="0">
                <a:solidFill>
                  <a:srgbClr val="00B050"/>
                </a:solidFill>
                <a:latin typeface="VNI-Times" pitchFamily="2" charset="0"/>
              </a:rPr>
              <a:t> 2 </a:t>
            </a:r>
            <a:r>
              <a:rPr lang="en-US" sz="3200" b="1" dirty="0" err="1">
                <a:solidFill>
                  <a:srgbClr val="00B050"/>
                </a:solidFill>
                <a:latin typeface="VNI-Times" pitchFamily="2" charset="0"/>
              </a:rPr>
              <a:t>laàn</a:t>
            </a:r>
            <a:r>
              <a:rPr lang="en-US" sz="3200" b="1" dirty="0">
                <a:solidFill>
                  <a:srgbClr val="00B050"/>
                </a:solidFill>
                <a:latin typeface="VNI-Times" pitchFamily="2" charset="0"/>
              </a:rPr>
              <a:t>, ta </a:t>
            </a:r>
            <a:r>
              <a:rPr lang="en-US" sz="3200" b="1" dirty="0" err="1">
                <a:solidFill>
                  <a:srgbClr val="00B050"/>
                </a:solidFill>
                <a:latin typeface="VNI-Times" pitchFamily="2" charset="0"/>
              </a:rPr>
              <a:t>coù</a:t>
            </a:r>
            <a:r>
              <a:rPr lang="en-US" sz="3200" b="1" dirty="0">
                <a:solidFill>
                  <a:srgbClr val="00B050"/>
                </a:solidFill>
                <a:latin typeface="VNI-Helve-Condense" pitchFamily="2" charset="0"/>
              </a:rPr>
              <a:t> : </a:t>
            </a:r>
          </a:p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B050"/>
                </a:solidFill>
                <a:latin typeface="VNI-Helve-Condense" pitchFamily="2" charset="0"/>
              </a:rPr>
              <a:t>    4 x 2 =</a:t>
            </a:r>
          </a:p>
        </p:txBody>
      </p:sp>
      <p:sp>
        <p:nvSpPr>
          <p:cNvPr id="57" name="Text Box 13"/>
          <p:cNvSpPr txBox="1">
            <a:spLocks noChangeArrowheads="1"/>
          </p:cNvSpPr>
          <p:nvPr/>
        </p:nvSpPr>
        <p:spPr bwMode="auto">
          <a:xfrm>
            <a:off x="2171700" y="3599873"/>
            <a:ext cx="4736934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00B050"/>
                </a:solidFill>
                <a:latin typeface="VNI-Times" pitchFamily="2" charset="0"/>
              </a:rPr>
              <a:t>  4 </a:t>
            </a:r>
            <a:r>
              <a:rPr lang="en-US" sz="3200" b="1" dirty="0" err="1">
                <a:solidFill>
                  <a:srgbClr val="00B050"/>
                </a:solidFill>
                <a:latin typeface="VNI-Times" pitchFamily="2" charset="0"/>
              </a:rPr>
              <a:t>ñöôïc</a:t>
            </a:r>
            <a:r>
              <a:rPr lang="en-US" sz="3200" b="1" dirty="0">
                <a:solidFill>
                  <a:srgbClr val="00B050"/>
                </a:solidFill>
                <a:latin typeface="VNI-Times" pitchFamily="2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VNI-Times" pitchFamily="2" charset="0"/>
              </a:rPr>
              <a:t>laáy</a:t>
            </a:r>
            <a:r>
              <a:rPr lang="en-US" sz="3200" b="1" dirty="0">
                <a:solidFill>
                  <a:srgbClr val="00B050"/>
                </a:solidFill>
                <a:latin typeface="VNI-Times" pitchFamily="2" charset="0"/>
              </a:rPr>
              <a:t> 3 </a:t>
            </a:r>
            <a:r>
              <a:rPr lang="en-US" sz="3200" b="1" dirty="0" err="1">
                <a:solidFill>
                  <a:srgbClr val="00B050"/>
                </a:solidFill>
                <a:latin typeface="VNI-Times" pitchFamily="2" charset="0"/>
              </a:rPr>
              <a:t>laàn</a:t>
            </a:r>
            <a:r>
              <a:rPr lang="en-US" sz="3200" b="1" dirty="0">
                <a:solidFill>
                  <a:srgbClr val="00B050"/>
                </a:solidFill>
                <a:latin typeface="VNI-Times" pitchFamily="2" charset="0"/>
              </a:rPr>
              <a:t>, ta </a:t>
            </a:r>
            <a:r>
              <a:rPr lang="en-US" sz="3200" b="1" dirty="0" err="1">
                <a:solidFill>
                  <a:srgbClr val="00B050"/>
                </a:solidFill>
                <a:latin typeface="VNI-Times" pitchFamily="2" charset="0"/>
              </a:rPr>
              <a:t>coù</a:t>
            </a:r>
            <a:r>
              <a:rPr lang="en-US" sz="3200" b="1" dirty="0">
                <a:solidFill>
                  <a:srgbClr val="00B050"/>
                </a:solidFill>
                <a:latin typeface="VNI-Helve-Condense" pitchFamily="2" charset="0"/>
              </a:rPr>
              <a:t> : </a:t>
            </a:r>
          </a:p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B050"/>
                </a:solidFill>
                <a:latin typeface="VNI-Helve-Condense" pitchFamily="2" charset="0"/>
              </a:rPr>
              <a:t>    4 x 3 = </a:t>
            </a:r>
          </a:p>
        </p:txBody>
      </p:sp>
      <p:sp>
        <p:nvSpPr>
          <p:cNvPr id="58" name="Text Box 14"/>
          <p:cNvSpPr txBox="1">
            <a:spLocks noChangeArrowheads="1"/>
          </p:cNvSpPr>
          <p:nvPr/>
        </p:nvSpPr>
        <p:spPr bwMode="auto">
          <a:xfrm>
            <a:off x="4145825" y="2373313"/>
            <a:ext cx="208971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latin typeface="VNI-Helve-Condense" pitchFamily="2" charset="0"/>
              </a:rPr>
              <a:t>4 + 4 = 8</a:t>
            </a:r>
          </a:p>
        </p:txBody>
      </p:sp>
      <p:sp>
        <p:nvSpPr>
          <p:cNvPr id="60" name="Text Box 16"/>
          <p:cNvSpPr txBox="1">
            <a:spLocks noChangeArrowheads="1"/>
          </p:cNvSpPr>
          <p:nvPr/>
        </p:nvSpPr>
        <p:spPr bwMode="auto">
          <a:xfrm>
            <a:off x="4152752" y="4373563"/>
            <a:ext cx="297019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latin typeface="VNI-Helve-Condense" pitchFamily="2" charset="0"/>
              </a:rPr>
              <a:t>4 + 4 + 4 = </a:t>
            </a:r>
          </a:p>
        </p:txBody>
      </p:sp>
      <p:sp>
        <p:nvSpPr>
          <p:cNvPr id="62" name="Text Box 26"/>
          <p:cNvSpPr txBox="1">
            <a:spLocks noChangeArrowheads="1"/>
          </p:cNvSpPr>
          <p:nvPr/>
        </p:nvSpPr>
        <p:spPr bwMode="auto">
          <a:xfrm>
            <a:off x="8397154" y="1903412"/>
            <a:ext cx="361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2800" b="1" dirty="0">
                <a:solidFill>
                  <a:srgbClr val="FF0066"/>
                </a:solidFill>
                <a:latin typeface="Times New Roman" pitchFamily="18" charset="0"/>
              </a:rPr>
              <a:t>?</a:t>
            </a:r>
          </a:p>
        </p:txBody>
      </p:sp>
      <p:grpSp>
        <p:nvGrpSpPr>
          <p:cNvPr id="65" name="Group 16">
            <a:extLst>
              <a:ext uri="{FF2B5EF4-FFF2-40B4-BE49-F238E27FC236}">
                <a16:creationId xmlns:a16="http://schemas.microsoft.com/office/drawing/2014/main" id="{67FB8EB1-BC08-4073-8D4B-4829E821B860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95499" y="798147"/>
            <a:ext cx="669396" cy="1949656"/>
            <a:chOff x="293" y="694"/>
            <a:chExt cx="345" cy="919"/>
          </a:xfrm>
        </p:grpSpPr>
        <p:sp>
          <p:nvSpPr>
            <p:cNvPr id="66" name="Rectangle 17">
              <a:extLst>
                <a:ext uri="{FF2B5EF4-FFF2-40B4-BE49-F238E27FC236}">
                  <a16:creationId xmlns:a16="http://schemas.microsoft.com/office/drawing/2014/main" id="{FDCB1E2C-DD74-4AD2-B976-B0C2CCC2B9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" y="694"/>
              <a:ext cx="345" cy="919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" name="Oval 18">
              <a:extLst>
                <a:ext uri="{FF2B5EF4-FFF2-40B4-BE49-F238E27FC236}">
                  <a16:creationId xmlns:a16="http://schemas.microsoft.com/office/drawing/2014/main" id="{61D7B8BA-7DA6-41B2-960E-D8BF0F9FE6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" y="1071"/>
              <a:ext cx="144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" name="Oval 19">
              <a:extLst>
                <a:ext uri="{FF2B5EF4-FFF2-40B4-BE49-F238E27FC236}">
                  <a16:creationId xmlns:a16="http://schemas.microsoft.com/office/drawing/2014/main" id="{3E2C84DC-DF6C-4C91-8018-C87AAAD8A1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" y="1448"/>
              <a:ext cx="144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Oval 20">
              <a:extLst>
                <a:ext uri="{FF2B5EF4-FFF2-40B4-BE49-F238E27FC236}">
                  <a16:creationId xmlns:a16="http://schemas.microsoft.com/office/drawing/2014/main" id="{DDF4B340-D4BB-4A59-89F7-7D27B9FBFA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" y="1256"/>
              <a:ext cx="144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" name="Oval 18">
              <a:extLst>
                <a:ext uri="{FF2B5EF4-FFF2-40B4-BE49-F238E27FC236}">
                  <a16:creationId xmlns:a16="http://schemas.microsoft.com/office/drawing/2014/main" id="{E3DD8FFD-CE6F-4BFE-964C-F5943662D3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" y="882"/>
              <a:ext cx="144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1" name="Group 16">
            <a:extLst>
              <a:ext uri="{FF2B5EF4-FFF2-40B4-BE49-F238E27FC236}">
                <a16:creationId xmlns:a16="http://schemas.microsoft.com/office/drawing/2014/main" id="{CEDEFA06-6C0F-43BF-9576-599EC07BDC4A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39127" y="1747145"/>
            <a:ext cx="770728" cy="1979072"/>
            <a:chOff x="293" y="686"/>
            <a:chExt cx="345" cy="930"/>
          </a:xfrm>
        </p:grpSpPr>
        <p:sp>
          <p:nvSpPr>
            <p:cNvPr id="72" name="Rectangle 17">
              <a:extLst>
                <a:ext uri="{FF2B5EF4-FFF2-40B4-BE49-F238E27FC236}">
                  <a16:creationId xmlns:a16="http://schemas.microsoft.com/office/drawing/2014/main" id="{A90386CA-FB13-4BE6-AA33-4CACB06ED7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" y="686"/>
              <a:ext cx="345" cy="93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" name="Oval 18">
              <a:extLst>
                <a:ext uri="{FF2B5EF4-FFF2-40B4-BE49-F238E27FC236}">
                  <a16:creationId xmlns:a16="http://schemas.microsoft.com/office/drawing/2014/main" id="{CC1748CF-F3AA-48E4-8AA9-C50C5B91D8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" y="1071"/>
              <a:ext cx="144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" name="Oval 19">
              <a:extLst>
                <a:ext uri="{FF2B5EF4-FFF2-40B4-BE49-F238E27FC236}">
                  <a16:creationId xmlns:a16="http://schemas.microsoft.com/office/drawing/2014/main" id="{C58495E2-F6E3-4BEA-9003-14F60D06C6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" y="1448"/>
              <a:ext cx="144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" name="Oval 20">
              <a:extLst>
                <a:ext uri="{FF2B5EF4-FFF2-40B4-BE49-F238E27FC236}">
                  <a16:creationId xmlns:a16="http://schemas.microsoft.com/office/drawing/2014/main" id="{578875E8-C7A0-48A2-AE6C-61012CAD77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" y="1256"/>
              <a:ext cx="144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" name="Oval 18">
              <a:extLst>
                <a:ext uri="{FF2B5EF4-FFF2-40B4-BE49-F238E27FC236}">
                  <a16:creationId xmlns:a16="http://schemas.microsoft.com/office/drawing/2014/main" id="{C3B88A97-35E5-4CF3-92DC-FEA565A20A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" y="882"/>
              <a:ext cx="144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7" name="Group 16">
            <a:extLst>
              <a:ext uri="{FF2B5EF4-FFF2-40B4-BE49-F238E27FC236}">
                <a16:creationId xmlns:a16="http://schemas.microsoft.com/office/drawing/2014/main" id="{2F8BB762-B00C-4EB6-B6F1-367F403DE721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87738" y="2996948"/>
            <a:ext cx="669396" cy="1979072"/>
            <a:chOff x="293" y="854"/>
            <a:chExt cx="345" cy="882"/>
          </a:xfrm>
        </p:grpSpPr>
        <p:sp>
          <p:nvSpPr>
            <p:cNvPr id="78" name="Rectangle 17">
              <a:extLst>
                <a:ext uri="{FF2B5EF4-FFF2-40B4-BE49-F238E27FC236}">
                  <a16:creationId xmlns:a16="http://schemas.microsoft.com/office/drawing/2014/main" id="{9485C630-6B1A-45DE-BE62-F3A4D6C271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" y="854"/>
              <a:ext cx="345" cy="882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" name="Oval 18">
              <a:extLst>
                <a:ext uri="{FF2B5EF4-FFF2-40B4-BE49-F238E27FC236}">
                  <a16:creationId xmlns:a16="http://schemas.microsoft.com/office/drawing/2014/main" id="{C7B0FFC7-189C-44EF-B31F-73337B30D3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" y="1071"/>
              <a:ext cx="144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" name="Oval 19">
              <a:extLst>
                <a:ext uri="{FF2B5EF4-FFF2-40B4-BE49-F238E27FC236}">
                  <a16:creationId xmlns:a16="http://schemas.microsoft.com/office/drawing/2014/main" id="{7D0A4D67-6228-417E-A089-38D47455B3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" y="1409"/>
              <a:ext cx="144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" name="Oval 20">
              <a:extLst>
                <a:ext uri="{FF2B5EF4-FFF2-40B4-BE49-F238E27FC236}">
                  <a16:creationId xmlns:a16="http://schemas.microsoft.com/office/drawing/2014/main" id="{151E3507-FC9C-4AD5-A739-817FAC416C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" y="1242"/>
              <a:ext cx="144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" name="Oval 19">
              <a:extLst>
                <a:ext uri="{FF2B5EF4-FFF2-40B4-BE49-F238E27FC236}">
                  <a16:creationId xmlns:a16="http://schemas.microsoft.com/office/drawing/2014/main" id="{12352517-DBEB-4D24-9192-A98DF2654E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" y="1569"/>
              <a:ext cx="144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3" name="Group 16">
            <a:extLst>
              <a:ext uri="{FF2B5EF4-FFF2-40B4-BE49-F238E27FC236}">
                <a16:creationId xmlns:a16="http://schemas.microsoft.com/office/drawing/2014/main" id="{322C836E-A5A5-46D9-909B-2DEE3A348097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80179" y="3942482"/>
            <a:ext cx="669396" cy="2113645"/>
            <a:chOff x="293" y="659"/>
            <a:chExt cx="345" cy="1008"/>
          </a:xfrm>
        </p:grpSpPr>
        <p:sp>
          <p:nvSpPr>
            <p:cNvPr id="84" name="Rectangle 17">
              <a:extLst>
                <a:ext uri="{FF2B5EF4-FFF2-40B4-BE49-F238E27FC236}">
                  <a16:creationId xmlns:a16="http://schemas.microsoft.com/office/drawing/2014/main" id="{EF5FA112-6822-42CF-83F7-4540DCE0E4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" y="659"/>
              <a:ext cx="345" cy="1008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" name="Oval 18">
              <a:extLst>
                <a:ext uri="{FF2B5EF4-FFF2-40B4-BE49-F238E27FC236}">
                  <a16:creationId xmlns:a16="http://schemas.microsoft.com/office/drawing/2014/main" id="{30F033FD-5E21-4130-A2BE-40488F394B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" y="1071"/>
              <a:ext cx="144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" name="Oval 19">
              <a:extLst>
                <a:ext uri="{FF2B5EF4-FFF2-40B4-BE49-F238E27FC236}">
                  <a16:creationId xmlns:a16="http://schemas.microsoft.com/office/drawing/2014/main" id="{5528C83B-9CBA-440E-9BE3-73445F2A9E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" y="1448"/>
              <a:ext cx="144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" name="Oval 20">
              <a:extLst>
                <a:ext uri="{FF2B5EF4-FFF2-40B4-BE49-F238E27FC236}">
                  <a16:creationId xmlns:a16="http://schemas.microsoft.com/office/drawing/2014/main" id="{B3FDE7F6-CE6E-427A-B736-6946D12649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" y="1256"/>
              <a:ext cx="144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" name="Oval 18">
              <a:extLst>
                <a:ext uri="{FF2B5EF4-FFF2-40B4-BE49-F238E27FC236}">
                  <a16:creationId xmlns:a16="http://schemas.microsoft.com/office/drawing/2014/main" id="{575D7091-9BFA-41FE-93BD-97E64BBAFA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" y="882"/>
              <a:ext cx="144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9" name="Group 16">
            <a:extLst>
              <a:ext uri="{FF2B5EF4-FFF2-40B4-BE49-F238E27FC236}">
                <a16:creationId xmlns:a16="http://schemas.microsoft.com/office/drawing/2014/main" id="{3B1E5700-9406-4A7F-8FAD-2D3169A7AC14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49961" y="4925377"/>
            <a:ext cx="669396" cy="2053206"/>
            <a:chOff x="293" y="688"/>
            <a:chExt cx="345" cy="979"/>
          </a:xfrm>
        </p:grpSpPr>
        <p:sp>
          <p:nvSpPr>
            <p:cNvPr id="90" name="Rectangle 17">
              <a:extLst>
                <a:ext uri="{FF2B5EF4-FFF2-40B4-BE49-F238E27FC236}">
                  <a16:creationId xmlns:a16="http://schemas.microsoft.com/office/drawing/2014/main" id="{D31D04E9-BDCD-4326-BDB1-C26EE7CED8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" y="688"/>
              <a:ext cx="345" cy="979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" name="Oval 18">
              <a:extLst>
                <a:ext uri="{FF2B5EF4-FFF2-40B4-BE49-F238E27FC236}">
                  <a16:creationId xmlns:a16="http://schemas.microsoft.com/office/drawing/2014/main" id="{6F66B6AC-292B-4A48-B791-A1E9E9DCB7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" y="1071"/>
              <a:ext cx="144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" name="Oval 19">
              <a:extLst>
                <a:ext uri="{FF2B5EF4-FFF2-40B4-BE49-F238E27FC236}">
                  <a16:creationId xmlns:a16="http://schemas.microsoft.com/office/drawing/2014/main" id="{5EA3501A-FA1D-49A4-8963-51E663829A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" y="1448"/>
              <a:ext cx="144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" name="Oval 20">
              <a:extLst>
                <a:ext uri="{FF2B5EF4-FFF2-40B4-BE49-F238E27FC236}">
                  <a16:creationId xmlns:a16="http://schemas.microsoft.com/office/drawing/2014/main" id="{65AD7143-AD8C-4DF0-A56D-60F7E5CAEE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" y="1256"/>
              <a:ext cx="144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" name="Oval 18">
              <a:extLst>
                <a:ext uri="{FF2B5EF4-FFF2-40B4-BE49-F238E27FC236}">
                  <a16:creationId xmlns:a16="http://schemas.microsoft.com/office/drawing/2014/main" id="{8AE49218-FC77-4BEB-A383-2782E352A0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" y="882"/>
              <a:ext cx="144" cy="14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5" name="Text Box 2">
            <a:extLst>
              <a:ext uri="{FF2B5EF4-FFF2-40B4-BE49-F238E27FC236}">
                <a16:creationId xmlns:a16="http://schemas.microsoft.com/office/drawing/2014/main" id="{0D08839A-E898-4BE4-B663-4D53D5005D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8739" y="871975"/>
            <a:ext cx="1886661" cy="43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sz="2800" b="1" dirty="0">
                <a:solidFill>
                  <a:srgbClr val="FF0066"/>
                </a:solidFill>
                <a:latin typeface=".VnTime" pitchFamily="34" charset="0"/>
              </a:rPr>
              <a:t>4 x 1 = 4</a:t>
            </a:r>
          </a:p>
        </p:txBody>
      </p:sp>
      <p:sp>
        <p:nvSpPr>
          <p:cNvPr id="96" name="Text Box 16">
            <a:extLst>
              <a:ext uri="{FF2B5EF4-FFF2-40B4-BE49-F238E27FC236}">
                <a16:creationId xmlns:a16="http://schemas.microsoft.com/office/drawing/2014/main" id="{C3F78CB9-CDF0-4D2A-8A8B-602F157585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5541" y="4368225"/>
            <a:ext cx="69865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latin typeface="VNI-Helve-Condense" pitchFamily="2" charset="0"/>
              </a:rP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2105550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4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4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4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4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64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64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64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96296E-6 L 0.41216 -0.06921 " pathEditMode="relative" rAng="0" ptsTypes="AA">
                                      <p:cBhvr>
                                        <p:cTn id="89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08" y="-3472"/>
                                    </p:animMotion>
                                  </p:childTnLst>
                                </p:cTn>
                              </p:par>
                              <p:par>
                                <p:cTn id="90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2.96296E-6 L 0.41563 -0.29027 " pathEditMode="relative" rAng="0" ptsTypes="AA">
                                      <p:cBhvr>
                                        <p:cTn id="91" dur="2000" fill="hold"/>
                                        <p:tgtEl>
                                          <p:spTgt spid="645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781" y="-14514"/>
                                    </p:animMotion>
                                  </p:childTnLst>
                                </p:cTn>
                              </p:par>
                              <p:par>
                                <p:cTn id="92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85185E-6 L 0.42813 -0.55185 " pathEditMode="relative" rAng="0" ptsTypes="AA">
                                      <p:cBhvr>
                                        <p:cTn id="93" dur="2000" fill="hold"/>
                                        <p:tgtEl>
                                          <p:spTgt spid="645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406" y="-275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64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64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6" presetClass="entr" presetSubtype="2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4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6" presetClass="entr" presetSubtype="2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6" presetClass="entr" presetSubtype="2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0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6" presetClass="entr" presetSubtype="2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3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6" dur="500"/>
                                        <p:tgtEl>
                                          <p:spTgt spid="64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9" dur="500"/>
                                        <p:tgtEl>
                                          <p:spTgt spid="64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2" dur="500"/>
                                        <p:tgtEl>
                                          <p:spTgt spid="64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5" dur="500"/>
                                        <p:tgtEl>
                                          <p:spTgt spid="64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8" dur="500"/>
                                        <p:tgtEl>
                                          <p:spTgt spid="64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1" dur="500"/>
                                        <p:tgtEl>
                                          <p:spTgt spid="64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/>
      <p:bldP spid="64515" grpId="0" animBg="1"/>
      <p:bldP spid="64516" grpId="0" animBg="1"/>
      <p:bldP spid="64517" grpId="0" animBg="1"/>
      <p:bldP spid="64520" grpId="0"/>
      <p:bldP spid="64521" grpId="0"/>
      <p:bldP spid="3082" grpId="0"/>
      <p:bldP spid="3083" grpId="0"/>
      <p:bldP spid="3084" grpId="0"/>
      <p:bldP spid="3085" grpId="0"/>
      <p:bldP spid="64533" grpId="0"/>
      <p:bldP spid="64534" grpId="0"/>
      <p:bldP spid="64535" grpId="0"/>
      <p:bldP spid="64536" grpId="0"/>
      <p:bldP spid="64537" grpId="0"/>
      <p:bldP spid="64538" grpId="0"/>
      <p:bldP spid="64564" grpId="0"/>
      <p:bldP spid="64565" grpId="0"/>
      <p:bldP spid="64565" grpId="1"/>
      <p:bldP spid="64566" grpId="0"/>
      <p:bldP spid="64566" grpId="1"/>
      <p:bldP spid="56" grpId="0"/>
      <p:bldP spid="57" grpId="0"/>
      <p:bldP spid="58" grpId="0"/>
      <p:bldP spid="60" grpId="0"/>
      <p:bldP spid="62" grpId="0"/>
      <p:bldP spid="95" grpId="0"/>
      <p:bldP spid="95" grpId="1"/>
      <p:bldP spid="9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0" name="Text Box 8"/>
          <p:cNvSpPr txBox="1">
            <a:spLocks noChangeArrowheads="1"/>
          </p:cNvSpPr>
          <p:nvPr/>
        </p:nvSpPr>
        <p:spPr bwMode="auto">
          <a:xfrm>
            <a:off x="3810000" y="1779284"/>
            <a:ext cx="2667000" cy="5002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4  x  4  =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4  x  5  =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4  x  6  = 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4 x  7  =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4  x  8  =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4  x  9  =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4 x 10  =</a:t>
            </a:r>
          </a:p>
        </p:txBody>
      </p:sp>
      <p:sp>
        <p:nvSpPr>
          <p:cNvPr id="4100" name="Rectangle 11"/>
          <p:cNvSpPr>
            <a:spLocks noChangeArrowheads="1"/>
          </p:cNvSpPr>
          <p:nvPr/>
        </p:nvSpPr>
        <p:spPr bwMode="auto">
          <a:xfrm>
            <a:off x="5167313" y="1055688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Text Box 52"/>
          <p:cNvSpPr txBox="1">
            <a:spLocks noChangeArrowheads="1"/>
          </p:cNvSpPr>
          <p:nvPr/>
        </p:nvSpPr>
        <p:spPr bwMode="auto">
          <a:xfrm>
            <a:off x="3948112" y="76200"/>
            <a:ext cx="23002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.VnTime" pitchFamily="34" charset="0"/>
              </a:rPr>
              <a:t>4 x     1  =</a:t>
            </a:r>
            <a:r>
              <a:rPr lang="en-US" sz="2800" b="1" dirty="0">
                <a:solidFill>
                  <a:srgbClr val="FF0066"/>
                </a:solidFill>
                <a:latin typeface=".VnTime" pitchFamily="34" charset="0"/>
              </a:rPr>
              <a:t>    4</a:t>
            </a:r>
          </a:p>
        </p:txBody>
      </p:sp>
      <p:sp>
        <p:nvSpPr>
          <p:cNvPr id="4103" name="Text Box 53"/>
          <p:cNvSpPr txBox="1">
            <a:spLocks noChangeArrowheads="1"/>
          </p:cNvSpPr>
          <p:nvPr/>
        </p:nvSpPr>
        <p:spPr bwMode="auto">
          <a:xfrm>
            <a:off x="3886200" y="761999"/>
            <a:ext cx="2590800" cy="419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60000"/>
              </a:lnSpc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.VnTime" pitchFamily="34" charset="0"/>
              </a:rPr>
              <a:t>4  x   2  =</a:t>
            </a:r>
            <a:r>
              <a:rPr lang="en-US" sz="3200" b="1" dirty="0">
                <a:solidFill>
                  <a:srgbClr val="FF0066"/>
                </a:solidFill>
                <a:latin typeface=".VnTime" pitchFamily="34" charset="0"/>
              </a:rPr>
              <a:t>   8</a:t>
            </a:r>
            <a:endParaRPr lang="en-US" sz="3200" dirty="0">
              <a:latin typeface=".VnTime" pitchFamily="34" charset="0"/>
            </a:endParaRPr>
          </a:p>
        </p:txBody>
      </p:sp>
      <p:sp>
        <p:nvSpPr>
          <p:cNvPr id="4104" name="Text Box 54"/>
          <p:cNvSpPr txBox="1">
            <a:spLocks noChangeArrowheads="1"/>
          </p:cNvSpPr>
          <p:nvPr/>
        </p:nvSpPr>
        <p:spPr bwMode="auto">
          <a:xfrm>
            <a:off x="3886200" y="1263650"/>
            <a:ext cx="2590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.VnTime" pitchFamily="34" charset="0"/>
              </a:rPr>
              <a:t>4  x  3   =</a:t>
            </a:r>
            <a:r>
              <a:rPr lang="en-US" sz="3200" b="1" dirty="0">
                <a:solidFill>
                  <a:srgbClr val="FF0066"/>
                </a:solidFill>
                <a:latin typeface=".VnTime" pitchFamily="34" charset="0"/>
              </a:rPr>
              <a:t>   12</a:t>
            </a:r>
          </a:p>
        </p:txBody>
      </p:sp>
      <p:sp>
        <p:nvSpPr>
          <p:cNvPr id="4105" name="Text Box 70"/>
          <p:cNvSpPr txBox="1">
            <a:spLocks noChangeArrowheads="1"/>
          </p:cNvSpPr>
          <p:nvPr/>
        </p:nvSpPr>
        <p:spPr bwMode="auto">
          <a:xfrm>
            <a:off x="457200" y="1824097"/>
            <a:ext cx="17526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 dirty="0" err="1">
                <a:solidFill>
                  <a:srgbClr val="FF6600"/>
                </a:solidFill>
                <a:latin typeface=".VnBlack" pitchFamily="34" charset="0"/>
              </a:rPr>
              <a:t>B¶ng</a:t>
            </a:r>
            <a:r>
              <a:rPr lang="en-US" sz="3200" b="1" dirty="0">
                <a:solidFill>
                  <a:srgbClr val="FF6600"/>
                </a:solidFill>
                <a:latin typeface=".VnBlack" pitchFamily="34" charset="0"/>
              </a:rPr>
              <a:t>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3200" b="1" dirty="0" err="1">
                <a:solidFill>
                  <a:srgbClr val="FF6600"/>
                </a:solidFill>
                <a:latin typeface=".VnBlack" pitchFamily="34" charset="0"/>
              </a:rPr>
              <a:t>nh©n</a:t>
            </a:r>
            <a:r>
              <a:rPr lang="en-US" sz="3200" b="1" dirty="0">
                <a:solidFill>
                  <a:srgbClr val="FF6600"/>
                </a:solidFill>
                <a:latin typeface=".VnBlack" pitchFamily="34" charset="0"/>
              </a:rPr>
              <a:t>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6600"/>
                </a:solidFill>
                <a:latin typeface=".VnBlack" pitchFamily="34" charset="0"/>
              </a:rPr>
              <a:t>4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5528236" y="1748325"/>
            <a:ext cx="762000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16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20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24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28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32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36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40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5640553" y="80866"/>
            <a:ext cx="537365" cy="611394"/>
            <a:chOff x="545" y="540"/>
            <a:chExt cx="2289" cy="2340"/>
          </a:xfrm>
        </p:grpSpPr>
        <p:sp>
          <p:nvSpPr>
            <p:cNvPr id="3" name="Rectangle 3"/>
            <p:cNvSpPr>
              <a:spLocks noChangeArrowheads="1"/>
            </p:cNvSpPr>
            <p:nvPr/>
          </p:nvSpPr>
          <p:spPr bwMode="auto">
            <a:xfrm>
              <a:off x="545" y="540"/>
              <a:ext cx="2289" cy="2340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8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" name="Oval 4"/>
            <p:cNvSpPr>
              <a:spLocks noChangeArrowheads="1"/>
            </p:cNvSpPr>
            <p:nvPr/>
          </p:nvSpPr>
          <p:spPr bwMode="auto">
            <a:xfrm>
              <a:off x="640" y="1125"/>
              <a:ext cx="813" cy="8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870" y="1877"/>
              <a:ext cx="813" cy="8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Oval 6"/>
            <p:cNvSpPr>
              <a:spLocks noChangeArrowheads="1"/>
            </p:cNvSpPr>
            <p:nvPr/>
          </p:nvSpPr>
          <p:spPr bwMode="auto">
            <a:xfrm>
              <a:off x="1629" y="1877"/>
              <a:ext cx="812" cy="8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Oval 7"/>
            <p:cNvSpPr>
              <a:spLocks noChangeArrowheads="1"/>
            </p:cNvSpPr>
            <p:nvPr/>
          </p:nvSpPr>
          <p:spPr bwMode="auto">
            <a:xfrm>
              <a:off x="1926" y="1153"/>
              <a:ext cx="813" cy="8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290" y="638"/>
              <a:ext cx="813" cy="8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AutoShape 9"/>
            <p:cNvSpPr>
              <a:spLocks noChangeArrowheads="1"/>
            </p:cNvSpPr>
            <p:nvPr/>
          </p:nvSpPr>
          <p:spPr bwMode="auto">
            <a:xfrm>
              <a:off x="1214" y="1180"/>
              <a:ext cx="932" cy="1010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9" name="Group 2"/>
          <p:cNvGrpSpPr>
            <a:grpSpLocks/>
          </p:cNvGrpSpPr>
          <p:nvPr/>
        </p:nvGrpSpPr>
        <p:grpSpPr bwMode="auto">
          <a:xfrm>
            <a:off x="5676574" y="1215550"/>
            <a:ext cx="537365" cy="611394"/>
            <a:chOff x="545" y="540"/>
            <a:chExt cx="2289" cy="2340"/>
          </a:xfrm>
        </p:grpSpPr>
        <p:sp>
          <p:nvSpPr>
            <p:cNvPr id="20" name="Rectangle 3"/>
            <p:cNvSpPr>
              <a:spLocks noChangeArrowheads="1"/>
            </p:cNvSpPr>
            <p:nvPr/>
          </p:nvSpPr>
          <p:spPr bwMode="auto">
            <a:xfrm>
              <a:off x="545" y="540"/>
              <a:ext cx="2289" cy="2340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8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Oval 4"/>
            <p:cNvSpPr>
              <a:spLocks noChangeArrowheads="1"/>
            </p:cNvSpPr>
            <p:nvPr/>
          </p:nvSpPr>
          <p:spPr bwMode="auto">
            <a:xfrm>
              <a:off x="640" y="1125"/>
              <a:ext cx="813" cy="8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Oval 5"/>
            <p:cNvSpPr>
              <a:spLocks noChangeArrowheads="1"/>
            </p:cNvSpPr>
            <p:nvPr/>
          </p:nvSpPr>
          <p:spPr bwMode="auto">
            <a:xfrm>
              <a:off x="870" y="1877"/>
              <a:ext cx="813" cy="8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Oval 6"/>
            <p:cNvSpPr>
              <a:spLocks noChangeArrowheads="1"/>
            </p:cNvSpPr>
            <p:nvPr/>
          </p:nvSpPr>
          <p:spPr bwMode="auto">
            <a:xfrm>
              <a:off x="1629" y="1877"/>
              <a:ext cx="812" cy="8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Oval 7"/>
            <p:cNvSpPr>
              <a:spLocks noChangeArrowheads="1"/>
            </p:cNvSpPr>
            <p:nvPr/>
          </p:nvSpPr>
          <p:spPr bwMode="auto">
            <a:xfrm>
              <a:off x="1926" y="1153"/>
              <a:ext cx="813" cy="8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Oval 8"/>
            <p:cNvSpPr>
              <a:spLocks noChangeArrowheads="1"/>
            </p:cNvSpPr>
            <p:nvPr/>
          </p:nvSpPr>
          <p:spPr bwMode="auto">
            <a:xfrm>
              <a:off x="1290" y="638"/>
              <a:ext cx="813" cy="8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AutoShape 9"/>
            <p:cNvSpPr>
              <a:spLocks noChangeArrowheads="1"/>
            </p:cNvSpPr>
            <p:nvPr/>
          </p:nvSpPr>
          <p:spPr bwMode="auto">
            <a:xfrm>
              <a:off x="1214" y="1180"/>
              <a:ext cx="932" cy="1010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7" name="Group 2"/>
          <p:cNvGrpSpPr>
            <a:grpSpLocks/>
          </p:cNvGrpSpPr>
          <p:nvPr/>
        </p:nvGrpSpPr>
        <p:grpSpPr bwMode="auto">
          <a:xfrm>
            <a:off x="5654272" y="2424691"/>
            <a:ext cx="537365" cy="611394"/>
            <a:chOff x="545" y="540"/>
            <a:chExt cx="2289" cy="2340"/>
          </a:xfrm>
        </p:grpSpPr>
        <p:sp>
          <p:nvSpPr>
            <p:cNvPr id="28" name="Rectangle 3"/>
            <p:cNvSpPr>
              <a:spLocks noChangeArrowheads="1"/>
            </p:cNvSpPr>
            <p:nvPr/>
          </p:nvSpPr>
          <p:spPr bwMode="auto">
            <a:xfrm>
              <a:off x="545" y="540"/>
              <a:ext cx="2289" cy="2340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8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Oval 4"/>
            <p:cNvSpPr>
              <a:spLocks noChangeArrowheads="1"/>
            </p:cNvSpPr>
            <p:nvPr/>
          </p:nvSpPr>
          <p:spPr bwMode="auto">
            <a:xfrm>
              <a:off x="640" y="1125"/>
              <a:ext cx="813" cy="8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Oval 5"/>
            <p:cNvSpPr>
              <a:spLocks noChangeArrowheads="1"/>
            </p:cNvSpPr>
            <p:nvPr/>
          </p:nvSpPr>
          <p:spPr bwMode="auto">
            <a:xfrm>
              <a:off x="870" y="1877"/>
              <a:ext cx="813" cy="8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Oval 6"/>
            <p:cNvSpPr>
              <a:spLocks noChangeArrowheads="1"/>
            </p:cNvSpPr>
            <p:nvPr/>
          </p:nvSpPr>
          <p:spPr bwMode="auto">
            <a:xfrm>
              <a:off x="1629" y="1877"/>
              <a:ext cx="812" cy="8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Oval 7"/>
            <p:cNvSpPr>
              <a:spLocks noChangeArrowheads="1"/>
            </p:cNvSpPr>
            <p:nvPr/>
          </p:nvSpPr>
          <p:spPr bwMode="auto">
            <a:xfrm>
              <a:off x="1926" y="1153"/>
              <a:ext cx="813" cy="8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Oval 8"/>
            <p:cNvSpPr>
              <a:spLocks noChangeArrowheads="1"/>
            </p:cNvSpPr>
            <p:nvPr/>
          </p:nvSpPr>
          <p:spPr bwMode="auto">
            <a:xfrm>
              <a:off x="1290" y="638"/>
              <a:ext cx="813" cy="8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AutoShape 9"/>
            <p:cNvSpPr>
              <a:spLocks noChangeArrowheads="1"/>
            </p:cNvSpPr>
            <p:nvPr/>
          </p:nvSpPr>
          <p:spPr bwMode="auto">
            <a:xfrm>
              <a:off x="1214" y="1180"/>
              <a:ext cx="932" cy="1010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5" name="Group 2"/>
          <p:cNvGrpSpPr>
            <a:grpSpLocks/>
          </p:cNvGrpSpPr>
          <p:nvPr/>
        </p:nvGrpSpPr>
        <p:grpSpPr bwMode="auto">
          <a:xfrm>
            <a:off x="5618251" y="3885028"/>
            <a:ext cx="537365" cy="611394"/>
            <a:chOff x="545" y="540"/>
            <a:chExt cx="2289" cy="2340"/>
          </a:xfrm>
        </p:grpSpPr>
        <p:sp>
          <p:nvSpPr>
            <p:cNvPr id="36" name="Rectangle 3"/>
            <p:cNvSpPr>
              <a:spLocks noChangeArrowheads="1"/>
            </p:cNvSpPr>
            <p:nvPr/>
          </p:nvSpPr>
          <p:spPr bwMode="auto">
            <a:xfrm>
              <a:off x="545" y="540"/>
              <a:ext cx="2289" cy="2340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8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Oval 4"/>
            <p:cNvSpPr>
              <a:spLocks noChangeArrowheads="1"/>
            </p:cNvSpPr>
            <p:nvPr/>
          </p:nvSpPr>
          <p:spPr bwMode="auto">
            <a:xfrm>
              <a:off x="640" y="1125"/>
              <a:ext cx="813" cy="8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Oval 5"/>
            <p:cNvSpPr>
              <a:spLocks noChangeArrowheads="1"/>
            </p:cNvSpPr>
            <p:nvPr/>
          </p:nvSpPr>
          <p:spPr bwMode="auto">
            <a:xfrm>
              <a:off x="870" y="1877"/>
              <a:ext cx="813" cy="8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Oval 6"/>
            <p:cNvSpPr>
              <a:spLocks noChangeArrowheads="1"/>
            </p:cNvSpPr>
            <p:nvPr/>
          </p:nvSpPr>
          <p:spPr bwMode="auto">
            <a:xfrm>
              <a:off x="1629" y="1877"/>
              <a:ext cx="812" cy="8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Oval 7"/>
            <p:cNvSpPr>
              <a:spLocks noChangeArrowheads="1"/>
            </p:cNvSpPr>
            <p:nvPr/>
          </p:nvSpPr>
          <p:spPr bwMode="auto">
            <a:xfrm>
              <a:off x="1926" y="1153"/>
              <a:ext cx="813" cy="8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Oval 8"/>
            <p:cNvSpPr>
              <a:spLocks noChangeArrowheads="1"/>
            </p:cNvSpPr>
            <p:nvPr/>
          </p:nvSpPr>
          <p:spPr bwMode="auto">
            <a:xfrm>
              <a:off x="1290" y="638"/>
              <a:ext cx="813" cy="8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AutoShape 9"/>
            <p:cNvSpPr>
              <a:spLocks noChangeArrowheads="1"/>
            </p:cNvSpPr>
            <p:nvPr/>
          </p:nvSpPr>
          <p:spPr bwMode="auto">
            <a:xfrm>
              <a:off x="1214" y="1180"/>
              <a:ext cx="932" cy="1010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3" name="Group 2"/>
          <p:cNvGrpSpPr>
            <a:grpSpLocks/>
          </p:cNvGrpSpPr>
          <p:nvPr/>
        </p:nvGrpSpPr>
        <p:grpSpPr bwMode="auto">
          <a:xfrm>
            <a:off x="5660768" y="5345365"/>
            <a:ext cx="537365" cy="611394"/>
            <a:chOff x="545" y="540"/>
            <a:chExt cx="2289" cy="2340"/>
          </a:xfrm>
        </p:grpSpPr>
        <p:sp>
          <p:nvSpPr>
            <p:cNvPr id="44" name="Rectangle 3"/>
            <p:cNvSpPr>
              <a:spLocks noChangeArrowheads="1"/>
            </p:cNvSpPr>
            <p:nvPr/>
          </p:nvSpPr>
          <p:spPr bwMode="auto">
            <a:xfrm>
              <a:off x="545" y="540"/>
              <a:ext cx="2289" cy="2340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8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Oval 4"/>
            <p:cNvSpPr>
              <a:spLocks noChangeArrowheads="1"/>
            </p:cNvSpPr>
            <p:nvPr/>
          </p:nvSpPr>
          <p:spPr bwMode="auto">
            <a:xfrm>
              <a:off x="640" y="1125"/>
              <a:ext cx="813" cy="8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Oval 5"/>
            <p:cNvSpPr>
              <a:spLocks noChangeArrowheads="1"/>
            </p:cNvSpPr>
            <p:nvPr/>
          </p:nvSpPr>
          <p:spPr bwMode="auto">
            <a:xfrm>
              <a:off x="870" y="1877"/>
              <a:ext cx="813" cy="8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Oval 6"/>
            <p:cNvSpPr>
              <a:spLocks noChangeArrowheads="1"/>
            </p:cNvSpPr>
            <p:nvPr/>
          </p:nvSpPr>
          <p:spPr bwMode="auto">
            <a:xfrm>
              <a:off x="1629" y="1877"/>
              <a:ext cx="812" cy="8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Oval 7"/>
            <p:cNvSpPr>
              <a:spLocks noChangeArrowheads="1"/>
            </p:cNvSpPr>
            <p:nvPr/>
          </p:nvSpPr>
          <p:spPr bwMode="auto">
            <a:xfrm>
              <a:off x="1926" y="1153"/>
              <a:ext cx="813" cy="8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Oval 8"/>
            <p:cNvSpPr>
              <a:spLocks noChangeArrowheads="1"/>
            </p:cNvSpPr>
            <p:nvPr/>
          </p:nvSpPr>
          <p:spPr bwMode="auto">
            <a:xfrm>
              <a:off x="1290" y="638"/>
              <a:ext cx="813" cy="8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AutoShape 9"/>
            <p:cNvSpPr>
              <a:spLocks noChangeArrowheads="1"/>
            </p:cNvSpPr>
            <p:nvPr/>
          </p:nvSpPr>
          <p:spPr bwMode="auto">
            <a:xfrm>
              <a:off x="1214" y="1180"/>
              <a:ext cx="932" cy="1010"/>
            </a:xfrm>
            <a:prstGeom prst="smileyFace">
              <a:avLst>
                <a:gd name="adj" fmla="val 4653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2058" name="Picture 10" descr="hinh-anh-mat-cuoi-ngo-nghinh-741 (4)"/>
          <p:cNvPicPr>
            <a:picLocks noChangeAspect="1" noChangeArrowheads="1"/>
          </p:cNvPicPr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3353" y="515339"/>
            <a:ext cx="661987" cy="659138"/>
          </a:xfrm>
          <a:prstGeom prst="rect">
            <a:avLst/>
          </a:prstGeom>
          <a:noFill/>
          <a:ln w="190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10" descr="hinh-anh-mat-cuoi-ngo-nghinh-741 (4)"/>
          <p:cNvPicPr>
            <a:picLocks noChangeAspect="1" noChangeArrowheads="1"/>
          </p:cNvPicPr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1778" y="1733048"/>
            <a:ext cx="661987" cy="659138"/>
          </a:xfrm>
          <a:prstGeom prst="rect">
            <a:avLst/>
          </a:prstGeom>
          <a:noFill/>
          <a:ln w="190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10" descr="hinh-anh-mat-cuoi-ngo-nghinh-741 (4)"/>
          <p:cNvPicPr>
            <a:picLocks noChangeAspect="1" noChangeArrowheads="1"/>
          </p:cNvPicPr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1777" y="3208270"/>
            <a:ext cx="661987" cy="659138"/>
          </a:xfrm>
          <a:prstGeom prst="rect">
            <a:avLst/>
          </a:prstGeom>
          <a:noFill/>
          <a:ln w="190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10" descr="hinh-anh-mat-cuoi-ngo-nghinh-741 (4)"/>
          <p:cNvPicPr>
            <a:picLocks noChangeAspect="1" noChangeArrowheads="1"/>
          </p:cNvPicPr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7074" y="4663109"/>
            <a:ext cx="661987" cy="659138"/>
          </a:xfrm>
          <a:prstGeom prst="rect">
            <a:avLst/>
          </a:prstGeom>
          <a:noFill/>
          <a:ln w="190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10" descr="hinh-anh-mat-cuoi-ngo-nghinh-741 (4)"/>
          <p:cNvPicPr>
            <a:picLocks noChangeAspect="1" noChangeArrowheads="1"/>
          </p:cNvPicPr>
          <p:nvPr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1433" y="6022954"/>
            <a:ext cx="661987" cy="659138"/>
          </a:xfrm>
          <a:prstGeom prst="rect">
            <a:avLst/>
          </a:prstGeom>
          <a:noFill/>
          <a:ln w="190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5932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0" grpId="0"/>
      <p:bldP spid="4100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051550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EB50EA6-0FF0-44A1-A635-D44D23478640}" type="slidenum">
              <a:rPr lang="en-US" smtClean="0"/>
              <a:pPr eaLnBrk="1" hangingPunct="1"/>
              <a:t>3</a:t>
            </a:fld>
            <a:endParaRPr lang="en-US"/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1295400" y="914400"/>
            <a:ext cx="2819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>
                <a:solidFill>
                  <a:srgbClr val="0000FF"/>
                </a:solidFill>
                <a:latin typeface=".VnArial Narrow" pitchFamily="34" charset="0"/>
              </a:rPr>
              <a:t>TÝnh</a:t>
            </a:r>
            <a:r>
              <a:rPr lang="en-US" sz="3200" b="1" dirty="0">
                <a:solidFill>
                  <a:srgbClr val="0000FF"/>
                </a:solidFill>
                <a:latin typeface=".VnArial Narrow" pitchFamily="34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.VnArial Narrow" pitchFamily="34" charset="0"/>
              </a:rPr>
              <a:t>nhÈm</a:t>
            </a:r>
            <a:r>
              <a:rPr lang="en-US" sz="3200" b="1" dirty="0">
                <a:solidFill>
                  <a:srgbClr val="0000FF"/>
                </a:solidFill>
                <a:latin typeface=".VnArial Narrow" pitchFamily="34" charset="0"/>
              </a:rPr>
              <a:t>:</a:t>
            </a:r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609600" y="1981200"/>
            <a:ext cx="1828800" cy="609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 dirty="0">
                <a:solidFill>
                  <a:srgbClr val="0000FF"/>
                </a:solidFill>
              </a:rPr>
              <a:t>4 x 2 =</a:t>
            </a:r>
          </a:p>
        </p:txBody>
      </p:sp>
      <p:sp>
        <p:nvSpPr>
          <p:cNvPr id="5125" name="Rectangle 4"/>
          <p:cNvSpPr>
            <a:spLocks noChangeArrowheads="1"/>
          </p:cNvSpPr>
          <p:nvPr/>
        </p:nvSpPr>
        <p:spPr bwMode="auto">
          <a:xfrm>
            <a:off x="609600" y="2895600"/>
            <a:ext cx="1828800" cy="609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 dirty="0">
                <a:solidFill>
                  <a:srgbClr val="0000FF"/>
                </a:solidFill>
              </a:rPr>
              <a:t>4 x 4 =</a:t>
            </a:r>
          </a:p>
        </p:txBody>
      </p:sp>
      <p:sp>
        <p:nvSpPr>
          <p:cNvPr id="5126" name="Rectangle 5"/>
          <p:cNvSpPr>
            <a:spLocks noChangeArrowheads="1"/>
          </p:cNvSpPr>
          <p:nvPr/>
        </p:nvSpPr>
        <p:spPr bwMode="auto">
          <a:xfrm>
            <a:off x="609600" y="3810000"/>
            <a:ext cx="1828800" cy="609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 dirty="0">
                <a:solidFill>
                  <a:srgbClr val="0000FF"/>
                </a:solidFill>
              </a:rPr>
              <a:t>4 x 6 =</a:t>
            </a:r>
          </a:p>
        </p:txBody>
      </p:sp>
      <p:sp>
        <p:nvSpPr>
          <p:cNvPr id="5127" name="Rectangle 6"/>
          <p:cNvSpPr>
            <a:spLocks noChangeArrowheads="1"/>
          </p:cNvSpPr>
          <p:nvPr/>
        </p:nvSpPr>
        <p:spPr bwMode="auto">
          <a:xfrm>
            <a:off x="3581400" y="1981200"/>
            <a:ext cx="1828800" cy="609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 dirty="0">
                <a:solidFill>
                  <a:srgbClr val="0000FF"/>
                </a:solidFill>
              </a:rPr>
              <a:t>4 x 1 =</a:t>
            </a:r>
          </a:p>
        </p:txBody>
      </p:sp>
      <p:sp>
        <p:nvSpPr>
          <p:cNvPr id="5128" name="Rectangle 7"/>
          <p:cNvSpPr>
            <a:spLocks noChangeArrowheads="1"/>
          </p:cNvSpPr>
          <p:nvPr/>
        </p:nvSpPr>
        <p:spPr bwMode="auto">
          <a:xfrm>
            <a:off x="3581400" y="2895600"/>
            <a:ext cx="1828800" cy="609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 dirty="0">
                <a:solidFill>
                  <a:srgbClr val="0000FF"/>
                </a:solidFill>
              </a:rPr>
              <a:t>4 x 3=</a:t>
            </a:r>
          </a:p>
        </p:txBody>
      </p:sp>
      <p:sp>
        <p:nvSpPr>
          <p:cNvPr id="5129" name="Rectangle 8"/>
          <p:cNvSpPr>
            <a:spLocks noChangeArrowheads="1"/>
          </p:cNvSpPr>
          <p:nvPr/>
        </p:nvSpPr>
        <p:spPr bwMode="auto">
          <a:xfrm>
            <a:off x="3581400" y="3810000"/>
            <a:ext cx="1828800" cy="609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 dirty="0">
                <a:solidFill>
                  <a:srgbClr val="0000FF"/>
                </a:solidFill>
              </a:rPr>
              <a:t>4 x 5 =</a:t>
            </a:r>
          </a:p>
        </p:txBody>
      </p:sp>
      <p:sp>
        <p:nvSpPr>
          <p:cNvPr id="5130" name="Rectangle 9"/>
          <p:cNvSpPr>
            <a:spLocks noChangeArrowheads="1"/>
          </p:cNvSpPr>
          <p:nvPr/>
        </p:nvSpPr>
        <p:spPr bwMode="auto">
          <a:xfrm>
            <a:off x="6553200" y="1981200"/>
            <a:ext cx="1828800" cy="609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 dirty="0">
                <a:solidFill>
                  <a:srgbClr val="0000FF"/>
                </a:solidFill>
              </a:rPr>
              <a:t>4 x 8 =</a:t>
            </a:r>
          </a:p>
        </p:txBody>
      </p:sp>
      <p:sp>
        <p:nvSpPr>
          <p:cNvPr id="5131" name="Rectangle 10"/>
          <p:cNvSpPr>
            <a:spLocks noChangeArrowheads="1"/>
          </p:cNvSpPr>
          <p:nvPr/>
        </p:nvSpPr>
        <p:spPr bwMode="auto">
          <a:xfrm>
            <a:off x="6553200" y="2895600"/>
            <a:ext cx="1828800" cy="609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 dirty="0">
                <a:solidFill>
                  <a:srgbClr val="0000FF"/>
                </a:solidFill>
              </a:rPr>
              <a:t>4 x 9 =</a:t>
            </a:r>
          </a:p>
        </p:txBody>
      </p:sp>
      <p:sp>
        <p:nvSpPr>
          <p:cNvPr id="5132" name="Rectangle 11"/>
          <p:cNvSpPr>
            <a:spLocks noChangeArrowheads="1"/>
          </p:cNvSpPr>
          <p:nvPr/>
        </p:nvSpPr>
        <p:spPr bwMode="auto">
          <a:xfrm>
            <a:off x="6553200" y="3810000"/>
            <a:ext cx="1828800" cy="609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 dirty="0">
                <a:solidFill>
                  <a:srgbClr val="0000FF"/>
                </a:solidFill>
              </a:rPr>
              <a:t>4 x 10 =</a:t>
            </a:r>
          </a:p>
        </p:txBody>
      </p:sp>
      <p:sp>
        <p:nvSpPr>
          <p:cNvPr id="5133" name="Rectangle 12"/>
          <p:cNvSpPr>
            <a:spLocks noChangeArrowheads="1"/>
          </p:cNvSpPr>
          <p:nvPr/>
        </p:nvSpPr>
        <p:spPr bwMode="auto">
          <a:xfrm>
            <a:off x="6553200" y="4724400"/>
            <a:ext cx="1828800" cy="609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 dirty="0">
                <a:solidFill>
                  <a:srgbClr val="0000FF"/>
                </a:solidFill>
              </a:rPr>
              <a:t>4 x 7 =</a:t>
            </a:r>
          </a:p>
        </p:txBody>
      </p:sp>
      <p:sp>
        <p:nvSpPr>
          <p:cNvPr id="2" name="Rectangle 13"/>
          <p:cNvSpPr>
            <a:spLocks noChangeArrowheads="1"/>
          </p:cNvSpPr>
          <p:nvPr/>
        </p:nvSpPr>
        <p:spPr bwMode="auto">
          <a:xfrm>
            <a:off x="1828800" y="2057400"/>
            <a:ext cx="609600" cy="4572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1828800" y="2971800"/>
            <a:ext cx="609600" cy="4572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10255" name="Rectangle 15"/>
          <p:cNvSpPr>
            <a:spLocks noChangeArrowheads="1"/>
          </p:cNvSpPr>
          <p:nvPr/>
        </p:nvSpPr>
        <p:spPr bwMode="auto">
          <a:xfrm>
            <a:off x="1828800" y="3886200"/>
            <a:ext cx="609600" cy="4572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24</a:t>
            </a:r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4800600" y="2057400"/>
            <a:ext cx="609600" cy="4572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4800600" y="2971800"/>
            <a:ext cx="609600" cy="4572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4800600" y="3886200"/>
            <a:ext cx="609600" cy="4572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20</a:t>
            </a:r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7772400" y="2057400"/>
            <a:ext cx="609600" cy="4572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24</a:t>
            </a:r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7848600" y="2895600"/>
            <a:ext cx="609600" cy="609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36</a:t>
            </a:r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7772400" y="3886200"/>
            <a:ext cx="609600" cy="4572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40</a:t>
            </a:r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7772400" y="4800600"/>
            <a:ext cx="609600" cy="4572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28</a:t>
            </a:r>
          </a:p>
        </p:txBody>
      </p:sp>
      <p:sp>
        <p:nvSpPr>
          <p:cNvPr id="5144" name="Oval 24"/>
          <p:cNvSpPr>
            <a:spLocks noChangeArrowheads="1"/>
          </p:cNvSpPr>
          <p:nvPr/>
        </p:nvSpPr>
        <p:spPr bwMode="auto">
          <a:xfrm>
            <a:off x="540327" y="843409"/>
            <a:ext cx="838200" cy="838200"/>
          </a:xfrm>
          <a:prstGeom prst="ellipse">
            <a:avLst/>
          </a:prstGeom>
          <a:gradFill rotWithShape="1">
            <a:gsLst>
              <a:gs pos="0">
                <a:srgbClr val="00CCFF"/>
              </a:gs>
              <a:gs pos="100000">
                <a:srgbClr val="008EB2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 dirty="0"/>
              <a:t>1</a:t>
            </a:r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val="2363420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4" grpId="0" animBg="1"/>
      <p:bldP spid="10255" grpId="0" animBg="1"/>
      <p:bldP spid="10257" grpId="0" animBg="1"/>
      <p:bldP spid="10259" grpId="0" animBg="1"/>
      <p:bldP spid="10260" grpId="0" animBg="1"/>
      <p:bldP spid="10261" grpId="0" animBg="1"/>
      <p:bldP spid="1026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7823D27-883A-41D4-AB6C-81791092F270}"/>
              </a:ext>
            </a:extLst>
          </p:cNvPr>
          <p:cNvSpPr txBox="1">
            <a:spLocks noRot="1" noChangeArrowheads="1"/>
          </p:cNvSpPr>
          <p:nvPr/>
        </p:nvSpPr>
        <p:spPr>
          <a:xfrm>
            <a:off x="457200" y="244475"/>
            <a:ext cx="8385175" cy="127952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4000" b="1" u="sng" dirty="0" err="1">
                <a:solidFill>
                  <a:srgbClr val="0000FF"/>
                </a:solidFill>
                <a:latin typeface="UVnHelvetIns"/>
              </a:rPr>
              <a:t>Bài</a:t>
            </a:r>
            <a:r>
              <a:rPr lang="en-US" sz="4000" b="1" u="sng" dirty="0">
                <a:solidFill>
                  <a:srgbClr val="0000FF"/>
                </a:solidFill>
                <a:latin typeface="UVnHelvetIns"/>
              </a:rPr>
              <a:t> 2:</a:t>
            </a:r>
            <a:r>
              <a:rPr lang="en-US" sz="4000" b="1" dirty="0">
                <a:solidFill>
                  <a:srgbClr val="0000FF"/>
                </a:solidFill>
                <a:latin typeface="UVnHelvetIns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UVnHelvetIns"/>
              </a:rPr>
              <a:t>Mỗi</a:t>
            </a:r>
            <a:r>
              <a:rPr lang="en-US" sz="4000" b="1" dirty="0">
                <a:solidFill>
                  <a:srgbClr val="0000FF"/>
                </a:solidFill>
                <a:latin typeface="UVnHelvetIns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UVnHelvetIns"/>
              </a:rPr>
              <a:t>xe</a:t>
            </a:r>
            <a:r>
              <a:rPr lang="en-US" sz="4000" b="1" dirty="0">
                <a:solidFill>
                  <a:srgbClr val="0000FF"/>
                </a:solidFill>
                <a:latin typeface="UVnHelvetIns"/>
              </a:rPr>
              <a:t> ô </a:t>
            </a:r>
            <a:r>
              <a:rPr lang="en-US" sz="4000" b="1" dirty="0" err="1">
                <a:solidFill>
                  <a:srgbClr val="0000FF"/>
                </a:solidFill>
                <a:latin typeface="UVnHelvetIns"/>
              </a:rPr>
              <a:t>tô</a:t>
            </a:r>
            <a:r>
              <a:rPr lang="en-US" sz="4000" b="1" dirty="0">
                <a:solidFill>
                  <a:srgbClr val="0000FF"/>
                </a:solidFill>
                <a:latin typeface="UVnHelvetIns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UVnHelvetIns"/>
              </a:rPr>
              <a:t>có</a:t>
            </a:r>
            <a:r>
              <a:rPr lang="en-US" sz="4000" b="1" dirty="0">
                <a:solidFill>
                  <a:srgbClr val="0000FF"/>
                </a:solidFill>
                <a:latin typeface="UVnHelvetIns"/>
              </a:rPr>
              <a:t> 4 </a:t>
            </a:r>
            <a:r>
              <a:rPr lang="en-US" sz="4000" b="1" dirty="0" err="1">
                <a:solidFill>
                  <a:srgbClr val="0000FF"/>
                </a:solidFill>
                <a:latin typeface="UVnHelvetIns"/>
              </a:rPr>
              <a:t>bánh</a:t>
            </a:r>
            <a:r>
              <a:rPr lang="en-US" sz="4000" b="1" dirty="0">
                <a:solidFill>
                  <a:srgbClr val="0000FF"/>
                </a:solidFill>
                <a:latin typeface="UVnHelvetIns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UVnHelvetIns"/>
              </a:rPr>
              <a:t>xe</a:t>
            </a:r>
            <a:r>
              <a:rPr lang="en-US" sz="4000" b="1" dirty="0">
                <a:solidFill>
                  <a:srgbClr val="0000FF"/>
                </a:solidFill>
                <a:latin typeface="UVnHelvetIns"/>
              </a:rPr>
              <a:t>. </a:t>
            </a:r>
            <a:r>
              <a:rPr lang="en-US" sz="4000" b="1" dirty="0" err="1">
                <a:solidFill>
                  <a:srgbClr val="0000FF"/>
                </a:solidFill>
                <a:latin typeface="UVnHelvetIns"/>
              </a:rPr>
              <a:t>Hỏi</a:t>
            </a:r>
            <a:r>
              <a:rPr lang="en-US" sz="4000" b="1" dirty="0">
                <a:solidFill>
                  <a:srgbClr val="0000FF"/>
                </a:solidFill>
                <a:latin typeface="UVnHelvetIns"/>
              </a:rPr>
              <a:t> 5 </a:t>
            </a:r>
            <a:r>
              <a:rPr lang="en-US" sz="4000" b="1" dirty="0" err="1">
                <a:solidFill>
                  <a:srgbClr val="0000FF"/>
                </a:solidFill>
                <a:latin typeface="UVnHelvetIns"/>
              </a:rPr>
              <a:t>xe</a:t>
            </a:r>
            <a:r>
              <a:rPr lang="en-US" sz="4000" b="1" dirty="0">
                <a:solidFill>
                  <a:srgbClr val="0000FF"/>
                </a:solidFill>
                <a:latin typeface="UVnHelvetIns"/>
              </a:rPr>
              <a:t> ô </a:t>
            </a:r>
            <a:r>
              <a:rPr lang="en-US" sz="4000" b="1" dirty="0" err="1">
                <a:solidFill>
                  <a:srgbClr val="0000FF"/>
                </a:solidFill>
                <a:latin typeface="UVnHelvetIns"/>
              </a:rPr>
              <a:t>tô</a:t>
            </a:r>
            <a:r>
              <a:rPr lang="en-US" sz="4000" b="1" dirty="0">
                <a:solidFill>
                  <a:srgbClr val="0000FF"/>
                </a:solidFill>
                <a:latin typeface="UVnHelvetIns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UVnHelvetIns"/>
              </a:rPr>
              <a:t>nh</a:t>
            </a:r>
            <a:r>
              <a:rPr lang="vi-VN" sz="4000" b="1" dirty="0">
                <a:solidFill>
                  <a:srgbClr val="0000FF"/>
                </a:solidFill>
                <a:latin typeface="UVnHelvetIns"/>
              </a:rPr>
              <a:t>ư</a:t>
            </a:r>
            <a:r>
              <a:rPr lang="en-US" sz="4000" b="1" dirty="0">
                <a:solidFill>
                  <a:srgbClr val="0000FF"/>
                </a:solidFill>
                <a:latin typeface="UVnHelvetIns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UVnHelvetIns"/>
              </a:rPr>
              <a:t>thế</a:t>
            </a:r>
            <a:r>
              <a:rPr lang="en-US" sz="4000" b="1" dirty="0">
                <a:solidFill>
                  <a:srgbClr val="0000FF"/>
                </a:solidFill>
                <a:latin typeface="UVnHelvetIns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UVnHelvetIns"/>
              </a:rPr>
              <a:t>có</a:t>
            </a:r>
            <a:r>
              <a:rPr lang="en-US" sz="4000" b="1" dirty="0">
                <a:solidFill>
                  <a:srgbClr val="0000FF"/>
                </a:solidFill>
                <a:latin typeface="UVnHelvetIns"/>
              </a:rPr>
              <a:t> bao </a:t>
            </a:r>
            <a:r>
              <a:rPr lang="en-US" sz="4000" b="1" dirty="0" err="1">
                <a:solidFill>
                  <a:srgbClr val="0000FF"/>
                </a:solidFill>
                <a:latin typeface="UVnHelvetIns"/>
              </a:rPr>
              <a:t>nhiêu</a:t>
            </a:r>
            <a:r>
              <a:rPr lang="en-US" sz="4000" b="1" dirty="0">
                <a:solidFill>
                  <a:srgbClr val="0000FF"/>
                </a:solidFill>
                <a:latin typeface="UVnHelvetIns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UVnHelvetIns"/>
              </a:rPr>
              <a:t>bánh</a:t>
            </a:r>
            <a:r>
              <a:rPr lang="en-US" sz="4000" b="1" dirty="0">
                <a:solidFill>
                  <a:srgbClr val="0000FF"/>
                </a:solidFill>
                <a:latin typeface="UVnHelvetIns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UVnHelvetIns"/>
              </a:rPr>
              <a:t>xe</a:t>
            </a:r>
            <a:r>
              <a:rPr lang="en-US" sz="4000" b="1" dirty="0">
                <a:solidFill>
                  <a:srgbClr val="0000FF"/>
                </a:solidFill>
                <a:latin typeface="UVnHelvetIns"/>
              </a:rPr>
              <a:t> ?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6D8D871F-E64F-44A1-80BB-1523C1701864}"/>
              </a:ext>
            </a:extLst>
          </p:cNvPr>
          <p:cNvSpPr txBox="1">
            <a:spLocks noRot="1" noChangeArrowheads="1"/>
          </p:cNvSpPr>
          <p:nvPr/>
        </p:nvSpPr>
        <p:spPr>
          <a:xfrm>
            <a:off x="1676400" y="2397181"/>
            <a:ext cx="5791200" cy="255581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" panose="05000000000000000000" pitchFamily="2" charset="2"/>
              <a:buNone/>
              <a:defRPr/>
            </a:pPr>
            <a:r>
              <a:rPr lang="en-US" sz="4400" b="1" u="sng" dirty="0" err="1">
                <a:solidFill>
                  <a:srgbClr val="0000FF"/>
                </a:solidFill>
                <a:latin typeface="UVnHelvetIns"/>
              </a:rPr>
              <a:t>Tóm</a:t>
            </a:r>
            <a:r>
              <a:rPr lang="en-US" sz="4400" b="1" u="sng" dirty="0">
                <a:solidFill>
                  <a:srgbClr val="0000FF"/>
                </a:solidFill>
                <a:latin typeface="UVnHelvetIns"/>
              </a:rPr>
              <a:t> </a:t>
            </a:r>
            <a:r>
              <a:rPr lang="en-US" sz="4400" b="1" u="sng" dirty="0" err="1">
                <a:solidFill>
                  <a:srgbClr val="0000FF"/>
                </a:solidFill>
                <a:latin typeface="UVnHelvetIns"/>
              </a:rPr>
              <a:t>tắt</a:t>
            </a:r>
            <a:endParaRPr lang="en-US" sz="4400" b="1" u="sng" dirty="0">
              <a:solidFill>
                <a:srgbClr val="0000FF"/>
              </a:solidFill>
              <a:latin typeface="UVnHelvetIns"/>
            </a:endParaRP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4400" b="1" dirty="0">
                <a:solidFill>
                  <a:srgbClr val="0000FF"/>
                </a:solidFill>
                <a:latin typeface="UVnHelvetIns"/>
              </a:rPr>
              <a:t>     1 </a:t>
            </a:r>
            <a:r>
              <a:rPr lang="en-US" sz="4400" b="1" dirty="0" err="1">
                <a:solidFill>
                  <a:srgbClr val="0000FF"/>
                </a:solidFill>
                <a:latin typeface="UVnHelvetIns"/>
              </a:rPr>
              <a:t>xe</a:t>
            </a:r>
            <a:r>
              <a:rPr lang="en-US" sz="4400" b="1" dirty="0">
                <a:solidFill>
                  <a:srgbClr val="0000FF"/>
                </a:solidFill>
                <a:latin typeface="UVnHelvetIns"/>
              </a:rPr>
              <a:t> :  4 </a:t>
            </a:r>
            <a:r>
              <a:rPr lang="en-US" sz="4400" b="1" dirty="0" err="1">
                <a:solidFill>
                  <a:srgbClr val="0000FF"/>
                </a:solidFill>
                <a:latin typeface="UVnHelvetIns"/>
              </a:rPr>
              <a:t>bánh</a:t>
            </a:r>
            <a:r>
              <a:rPr lang="en-US" sz="4400" b="1" dirty="0">
                <a:solidFill>
                  <a:srgbClr val="0000FF"/>
                </a:solidFill>
                <a:latin typeface="UVnHelvetIns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UVnHelvetIns"/>
              </a:rPr>
              <a:t>xe</a:t>
            </a:r>
            <a:endParaRPr lang="en-US" sz="4400" b="1" dirty="0">
              <a:solidFill>
                <a:srgbClr val="0000FF"/>
              </a:solidFill>
              <a:latin typeface="UVnHelvetIns"/>
            </a:endParaRP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4400" b="1" dirty="0">
                <a:solidFill>
                  <a:srgbClr val="0000FF"/>
                </a:solidFill>
                <a:latin typeface="UVnHelvetIns"/>
              </a:rPr>
              <a:t>     5 </a:t>
            </a:r>
            <a:r>
              <a:rPr lang="en-US" sz="4400" b="1" dirty="0" err="1">
                <a:solidFill>
                  <a:srgbClr val="0000FF"/>
                </a:solidFill>
                <a:latin typeface="UVnHelvetIns"/>
              </a:rPr>
              <a:t>xe</a:t>
            </a:r>
            <a:r>
              <a:rPr lang="en-US" sz="4400" b="1" dirty="0">
                <a:solidFill>
                  <a:srgbClr val="0000FF"/>
                </a:solidFill>
                <a:latin typeface="UVnHelvetIns"/>
              </a:rPr>
              <a:t> : … </a:t>
            </a:r>
            <a:r>
              <a:rPr lang="en-US" sz="4400" b="1" dirty="0" err="1">
                <a:solidFill>
                  <a:srgbClr val="0000FF"/>
                </a:solidFill>
                <a:latin typeface="UVnHelvetIns"/>
              </a:rPr>
              <a:t>bánh</a:t>
            </a:r>
            <a:r>
              <a:rPr lang="en-US" sz="4400" b="1" dirty="0">
                <a:solidFill>
                  <a:srgbClr val="0000FF"/>
                </a:solidFill>
                <a:latin typeface="UVnHelvetIns"/>
              </a:rPr>
              <a:t> </a:t>
            </a:r>
            <a:r>
              <a:rPr lang="en-US" sz="4400" b="1" dirty="0" err="1">
                <a:solidFill>
                  <a:srgbClr val="0000FF"/>
                </a:solidFill>
                <a:latin typeface="UVnHelvetIns"/>
              </a:rPr>
              <a:t>xe</a:t>
            </a:r>
            <a:r>
              <a:rPr lang="en-US" sz="4400" b="1" dirty="0">
                <a:solidFill>
                  <a:srgbClr val="0000FF"/>
                </a:solidFill>
                <a:latin typeface="UVnHelvetIns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1359230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72F79A5-6BA0-426F-BE4F-B1625D46670F}" type="slidenum">
              <a:rPr lang="en-US" smtClean="0"/>
              <a:pPr eaLnBrk="1" hangingPunct="1"/>
              <a:t>5</a:t>
            </a:fld>
            <a:endParaRPr lang="en-US"/>
          </a:p>
        </p:txBody>
      </p:sp>
      <p:sp>
        <p:nvSpPr>
          <p:cNvPr id="7171" name="Text Box 2"/>
          <p:cNvSpPr txBox="1">
            <a:spLocks noChangeArrowheads="1"/>
          </p:cNvSpPr>
          <p:nvPr/>
        </p:nvSpPr>
        <p:spPr bwMode="auto">
          <a:xfrm>
            <a:off x="1905000" y="609600"/>
            <a:ext cx="678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.VnArial Narrow" pitchFamily="34" charset="0"/>
              </a:rPr>
              <a:t>§Õm thªm </a:t>
            </a:r>
            <a:r>
              <a:rPr lang="en-US" sz="2400" b="1">
                <a:solidFill>
                  <a:srgbClr val="FF0000"/>
                </a:solidFill>
                <a:latin typeface=".VnArial Narrow" pitchFamily="34" charset="0"/>
              </a:rPr>
              <a:t>3</a:t>
            </a:r>
            <a:r>
              <a:rPr lang="en-US" sz="2400" b="1">
                <a:solidFill>
                  <a:srgbClr val="0000FF"/>
                </a:solidFill>
                <a:latin typeface=".VnArial Narrow" pitchFamily="34" charset="0"/>
              </a:rPr>
              <a:t> råi viÕt sè thÝch hîp vµo « trèng:</a:t>
            </a:r>
          </a:p>
        </p:txBody>
      </p:sp>
      <p:graphicFrame>
        <p:nvGraphicFramePr>
          <p:cNvPr id="12291" name="Group 3"/>
          <p:cNvGraphicFramePr>
            <a:graphicFrameLocks noGrp="1"/>
          </p:cNvGraphicFramePr>
          <p:nvPr/>
        </p:nvGraphicFramePr>
        <p:xfrm>
          <a:off x="1295400" y="1727200"/>
          <a:ext cx="7086600" cy="635000"/>
        </p:xfrm>
        <a:graphic>
          <a:graphicData uri="http://schemas.openxmlformats.org/drawingml/2006/table">
            <a:tbl>
              <a:tblPr/>
              <a:tblGrid>
                <a:gridCol w="708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96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80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96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8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080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096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080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0961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0802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35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196" name="Rectangle 27"/>
          <p:cNvSpPr>
            <a:spLocks noChangeArrowheads="1"/>
          </p:cNvSpPr>
          <p:nvPr/>
        </p:nvSpPr>
        <p:spPr bwMode="auto">
          <a:xfrm>
            <a:off x="1447800" y="1771650"/>
            <a:ext cx="381000" cy="5143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7197" name="Oval 28"/>
          <p:cNvSpPr>
            <a:spLocks noChangeArrowheads="1"/>
          </p:cNvSpPr>
          <p:nvPr/>
        </p:nvSpPr>
        <p:spPr bwMode="auto">
          <a:xfrm>
            <a:off x="838200" y="381000"/>
            <a:ext cx="838200" cy="838200"/>
          </a:xfrm>
          <a:prstGeom prst="ellipse">
            <a:avLst/>
          </a:prstGeom>
          <a:gradFill rotWithShape="1">
            <a:gsLst>
              <a:gs pos="0">
                <a:srgbClr val="00CCFF"/>
              </a:gs>
              <a:gs pos="100000">
                <a:srgbClr val="008EB2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/>
              <a:t>3</a:t>
            </a:r>
            <a:endParaRPr lang="en-GB" sz="3600" b="1"/>
          </a:p>
        </p:txBody>
      </p:sp>
      <p:sp>
        <p:nvSpPr>
          <p:cNvPr id="7198" name="Rectangle 30"/>
          <p:cNvSpPr>
            <a:spLocks noChangeArrowheads="1"/>
          </p:cNvSpPr>
          <p:nvPr/>
        </p:nvSpPr>
        <p:spPr bwMode="auto">
          <a:xfrm>
            <a:off x="2133600" y="1771650"/>
            <a:ext cx="381000" cy="5143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rgbClr val="0000FF"/>
                </a:solidFill>
              </a:rPr>
              <a:t>8</a:t>
            </a:r>
          </a:p>
        </p:txBody>
      </p:sp>
      <p:sp>
        <p:nvSpPr>
          <p:cNvPr id="7199" name="Rectangle 31"/>
          <p:cNvSpPr>
            <a:spLocks noChangeArrowheads="1"/>
          </p:cNvSpPr>
          <p:nvPr/>
        </p:nvSpPr>
        <p:spPr bwMode="auto">
          <a:xfrm>
            <a:off x="2895600" y="1771650"/>
            <a:ext cx="381000" cy="5143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rgbClr val="0000FF"/>
                </a:solidFill>
              </a:rPr>
              <a:t>12</a:t>
            </a:r>
          </a:p>
        </p:txBody>
      </p:sp>
      <p:sp>
        <p:nvSpPr>
          <p:cNvPr id="7200" name="Rectangle 32"/>
          <p:cNvSpPr>
            <a:spLocks noChangeArrowheads="1"/>
          </p:cNvSpPr>
          <p:nvPr/>
        </p:nvSpPr>
        <p:spPr bwMode="auto">
          <a:xfrm>
            <a:off x="5715000" y="1771650"/>
            <a:ext cx="381000" cy="5143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rgbClr val="0000FF"/>
                </a:solidFill>
              </a:rPr>
              <a:t>28</a:t>
            </a:r>
          </a:p>
        </p:txBody>
      </p:sp>
      <p:sp>
        <p:nvSpPr>
          <p:cNvPr id="7201" name="Rectangle 33"/>
          <p:cNvSpPr>
            <a:spLocks noChangeArrowheads="1"/>
          </p:cNvSpPr>
          <p:nvPr/>
        </p:nvSpPr>
        <p:spPr bwMode="auto">
          <a:xfrm>
            <a:off x="7848600" y="1771650"/>
            <a:ext cx="381000" cy="5143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rgbClr val="0000FF"/>
                </a:solidFill>
              </a:rPr>
              <a:t>40</a:t>
            </a:r>
          </a:p>
        </p:txBody>
      </p:sp>
      <p:sp>
        <p:nvSpPr>
          <p:cNvPr id="12322" name="Rectangle 34"/>
          <p:cNvSpPr>
            <a:spLocks noChangeArrowheads="1"/>
          </p:cNvSpPr>
          <p:nvPr/>
        </p:nvSpPr>
        <p:spPr bwMode="auto">
          <a:xfrm>
            <a:off x="3581400" y="1771650"/>
            <a:ext cx="381000" cy="5143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2323" name="Rectangle 35"/>
          <p:cNvSpPr>
            <a:spLocks noChangeArrowheads="1"/>
          </p:cNvSpPr>
          <p:nvPr/>
        </p:nvSpPr>
        <p:spPr bwMode="auto">
          <a:xfrm>
            <a:off x="4267200" y="1771650"/>
            <a:ext cx="381000" cy="5143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2324" name="Rectangle 36"/>
          <p:cNvSpPr>
            <a:spLocks noChangeArrowheads="1"/>
          </p:cNvSpPr>
          <p:nvPr/>
        </p:nvSpPr>
        <p:spPr bwMode="auto">
          <a:xfrm>
            <a:off x="4953000" y="1771650"/>
            <a:ext cx="381000" cy="5143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2325" name="Rectangle 37"/>
          <p:cNvSpPr>
            <a:spLocks noChangeArrowheads="1"/>
          </p:cNvSpPr>
          <p:nvPr/>
        </p:nvSpPr>
        <p:spPr bwMode="auto">
          <a:xfrm>
            <a:off x="6400800" y="1771650"/>
            <a:ext cx="381000" cy="5143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2326" name="Rectangle 38"/>
          <p:cNvSpPr>
            <a:spLocks noChangeArrowheads="1"/>
          </p:cNvSpPr>
          <p:nvPr/>
        </p:nvSpPr>
        <p:spPr bwMode="auto">
          <a:xfrm>
            <a:off x="7162800" y="1771650"/>
            <a:ext cx="381000" cy="5143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2357" name="Rectangle 69"/>
          <p:cNvSpPr>
            <a:spLocks noChangeArrowheads="1"/>
          </p:cNvSpPr>
          <p:nvPr/>
        </p:nvSpPr>
        <p:spPr bwMode="auto">
          <a:xfrm>
            <a:off x="3581400" y="1771650"/>
            <a:ext cx="381000" cy="5143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12358" name="Rectangle 70"/>
          <p:cNvSpPr>
            <a:spLocks noChangeArrowheads="1"/>
          </p:cNvSpPr>
          <p:nvPr/>
        </p:nvSpPr>
        <p:spPr bwMode="auto">
          <a:xfrm>
            <a:off x="4267200" y="1771650"/>
            <a:ext cx="381000" cy="5143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20</a:t>
            </a:r>
          </a:p>
        </p:txBody>
      </p:sp>
      <p:sp>
        <p:nvSpPr>
          <p:cNvPr id="12359" name="Rectangle 71"/>
          <p:cNvSpPr>
            <a:spLocks noChangeArrowheads="1"/>
          </p:cNvSpPr>
          <p:nvPr/>
        </p:nvSpPr>
        <p:spPr bwMode="auto">
          <a:xfrm>
            <a:off x="4953000" y="1771650"/>
            <a:ext cx="381000" cy="5143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24</a:t>
            </a:r>
          </a:p>
        </p:txBody>
      </p:sp>
      <p:sp>
        <p:nvSpPr>
          <p:cNvPr id="12360" name="Rectangle 72"/>
          <p:cNvSpPr>
            <a:spLocks noChangeArrowheads="1"/>
          </p:cNvSpPr>
          <p:nvPr/>
        </p:nvSpPr>
        <p:spPr bwMode="auto">
          <a:xfrm>
            <a:off x="6400800" y="1771650"/>
            <a:ext cx="381000" cy="5143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32</a:t>
            </a:r>
          </a:p>
        </p:txBody>
      </p:sp>
      <p:sp>
        <p:nvSpPr>
          <p:cNvPr id="12361" name="Rectangle 73"/>
          <p:cNvSpPr>
            <a:spLocks noChangeArrowheads="1"/>
          </p:cNvSpPr>
          <p:nvPr/>
        </p:nvSpPr>
        <p:spPr bwMode="auto">
          <a:xfrm>
            <a:off x="7162800" y="1771650"/>
            <a:ext cx="381000" cy="5143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36</a:t>
            </a:r>
          </a:p>
        </p:txBody>
      </p:sp>
    </p:spTree>
    <p:extLst>
      <p:ext uri="{BB962C8B-B14F-4D97-AF65-F5344CB8AC3E}">
        <p14:creationId xmlns:p14="http://schemas.microsoft.com/office/powerpoint/2010/main" val="2187587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2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2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2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2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57" grpId="0" animBg="1"/>
      <p:bldP spid="12358" grpId="0" animBg="1"/>
      <p:bldP spid="12359" grpId="0" animBg="1"/>
      <p:bldP spid="12360" grpId="0" animBg="1"/>
      <p:bldP spid="1236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53&quot;&gt;&lt;property id=&quot;20148&quot; value=&quot;5&quot;/&gt;&lt;property id=&quot;20300&quot; value=&quot;Slide 1&quot;/&gt;&lt;property id=&quot;20307&quot; value=&quot;259&quot;/&gt;&lt;/object&gt;&lt;object type=&quot;3&quot; unique_id=&quot;10996&quot;&gt;&lt;property id=&quot;20148&quot; value=&quot;5&quot;/&gt;&lt;property id=&quot;20300&quot; value=&quot;Slide 2&quot;/&gt;&lt;property id=&quot;20307&quot; value=&quot;274&quot;/&gt;&lt;/object&gt;&lt;object type=&quot;3&quot; unique_id=&quot;11076&quot;&gt;&lt;property id=&quot;20148&quot; value=&quot;5&quot;/&gt;&lt;property id=&quot;20300&quot; value=&quot;Slide 4&quot;/&gt;&lt;property id=&quot;20307&quot; value=&quot;275&quot;/&gt;&lt;/object&gt;&lt;object type=&quot;3&quot; unique_id=&quot;11122&quot;&gt;&lt;property id=&quot;20148&quot; value=&quot;5&quot;/&gt;&lt;property id=&quot;20300&quot; value=&quot;Slide 3&quot;/&gt;&lt;property id=&quot;20307&quot; value=&quot;282&quot;/&gt;&lt;/object&gt;&lt;object type=&quot;3&quot; unique_id=&quot;11123&quot;&gt;&lt;property id=&quot;20148&quot; value=&quot;5&quot;/&gt;&lt;property id=&quot;20300&quot; value=&quot;Slide 5&quot;/&gt;&lt;property id=&quot;20307&quot; value=&quot;283&quot;/&gt;&lt;/object&gt;&lt;object type=&quot;3&quot; unique_id=&quot;11124&quot;&gt;&lt;property id=&quot;20148&quot; value=&quot;5&quot;/&gt;&lt;property id=&quot;20300&quot; value=&quot;Slide 6&quot;/&gt;&lt;property id=&quot;20307&quot; value=&quot;277&quot;/&gt;&lt;/object&gt;&lt;object type=&quot;3&quot; unique_id=&quot;11125&quot;&gt;&lt;property id=&quot;20148&quot; value=&quot;5&quot;/&gt;&lt;property id=&quot;20300&quot; value=&quot;Slide 7&quot;/&gt;&lt;property id=&quot;20307&quot; value=&quot;280&quot;/&gt;&lt;/object&gt;&lt;object type=&quot;3&quot; unique_id=&quot;11126&quot;&gt;&lt;property id=&quot;20148&quot; value=&quot;5&quot;/&gt;&lt;property id=&quot;20300&quot; value=&quot;Slide 8&quot;/&gt;&lt;property id=&quot;20307&quot; value=&quot;279&quot;/&gt;&lt;/object&gt;&lt;object type=&quot;3&quot; unique_id=&quot;11128&quot;&gt;&lt;property id=&quot;20148&quot; value=&quot;5&quot;/&gt;&lt;property id=&quot;20300&quot; value=&quot;Slide 9&quot;/&gt;&lt;property id=&quot;20307&quot; value=&quot;276&quot;/&gt;&lt;/object&gt;&lt;object type=&quot;3&quot; unique_id=&quot;11141&quot;&gt;&lt;property id=&quot;20148&quot; value=&quot;5&quot;/&gt;&lt;property id=&quot;20300&quot; value=&quot;Slide 10&quot;/&gt;&lt;property id=&quot;20307&quot; value=&quot;284&quot;/&gt;&lt;/object&gt;&lt;object type=&quot;3&quot; unique_id=&quot;11298&quot;&gt;&lt;property id=&quot;20148&quot; value=&quot;5&quot;/&gt;&lt;property id=&quot;20300&quot; value=&quot;Slide 11&quot;/&gt;&lt;property id=&quot;20307&quot; value=&quot;287&quot;/&gt;&lt;/object&gt;&lt;object type=&quot;3&quot; unique_id=&quot;11299&quot;&gt;&lt;property id=&quot;20148&quot; value=&quot;5&quot;/&gt;&lt;property id=&quot;20300&quot; value=&quot;Slide 12&quot;/&gt;&lt;property id=&quot;20307&quot; value=&quot;288&quot;/&gt;&lt;/object&gt;&lt;object type=&quot;3&quot; unique_id=&quot;11300&quot;&gt;&lt;property id=&quot;20148&quot; value=&quot;5&quot;/&gt;&lt;property id=&quot;20300&quot; value=&quot;Slide 13&quot;/&gt;&lt;property id=&quot;20307&quot; value=&quot;289&quot;/&gt;&lt;/object&gt;&lt;object type=&quot;3&quot; unique_id=&quot;11301&quot;&gt;&lt;property id=&quot;20148&quot; value=&quot;5&quot;/&gt;&lt;property id=&quot;20300&quot; value=&quot;Slide 14&quot;/&gt;&lt;property id=&quot;20307&quot; value=&quot;290&quot;/&gt;&lt;/object&gt;&lt;object type=&quot;3&quot; unique_id=&quot;11302&quot;&gt;&lt;property id=&quot;20148&quot; value=&quot;5&quot;/&gt;&lt;property id=&quot;20300&quot; value=&quot;Slide 15&quot;/&gt;&lt;property id=&quot;20307&quot; value=&quot;291&quot;/&gt;&lt;/object&gt;&lt;object type=&quot;3&quot; unique_id=&quot;11303&quot;&gt;&lt;property id=&quot;20148&quot; value=&quot;5&quot;/&gt;&lt;property id=&quot;20300&quot; value=&quot;Slide 16&quot;/&gt;&lt;property id=&quot;20307&quot; value=&quot;292&quot;/&gt;&lt;/object&gt;&lt;object type=&quot;3&quot; unique_id=&quot;11304&quot;&gt;&lt;property id=&quot;20148&quot; value=&quot;5&quot;/&gt;&lt;property id=&quot;20300&quot; value=&quot;Slide 17&quot;/&gt;&lt;property id=&quot;20307&quot; value=&quot;293&quot;/&gt;&lt;/object&gt;&lt;object type=&quot;3&quot; unique_id=&quot;11305&quot;&gt;&lt;property id=&quot;20148&quot; value=&quot;5&quot;/&gt;&lt;property id=&quot;20300&quot; value=&quot;Slide 18&quot;/&gt;&lt;property id=&quot;20307&quot; value=&quot;294&quot;/&gt;&lt;/object&gt;&lt;object type=&quot;3&quot; unique_id=&quot;11306&quot;&gt;&lt;property id=&quot;20148&quot; value=&quot;5&quot;/&gt;&lt;property id=&quot;20300&quot; value=&quot;Slide 19&quot;/&gt;&lt;property id=&quot;20307&quot; value=&quot;295&quot;/&gt;&lt;/object&gt;&lt;object type=&quot;3&quot; unique_id=&quot;11307&quot;&gt;&lt;property id=&quot;20148&quot; value=&quot;5&quot;/&gt;&lt;property id=&quot;20300&quot; value=&quot;Slide 20&quot;/&gt;&lt;property id=&quot;20307&quot; value=&quot;296&quot;/&gt;&lt;/object&gt;&lt;object type=&quot;3&quot; unique_id=&quot;11308&quot;&gt;&lt;property id=&quot;20148&quot; value=&quot;5&quot;/&gt;&lt;property id=&quot;20300&quot; value=&quot;Slide 21&quot;/&gt;&lt;property id=&quot;20307&quot; value=&quot;285&quot;/&gt;&lt;/object&gt;&lt;object type=&quot;3&quot; unique_id=&quot;11309&quot;&gt;&lt;property id=&quot;20148&quot; value=&quot;5&quot;/&gt;&lt;property id=&quot;20300&quot; value=&quot;Slide 22&quot;/&gt;&lt;property id=&quot;20307&quot; value=&quot;286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924</TotalTime>
  <Words>314</Words>
  <Application>Microsoft Office PowerPoint</Application>
  <PresentationFormat>On-screen Show (4:3)</PresentationFormat>
  <Paragraphs>93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6" baseType="lpstr">
      <vt:lpstr>.VnArial Narrow</vt:lpstr>
      <vt:lpstr>.VnBlack</vt:lpstr>
      <vt:lpstr>.VnTime</vt:lpstr>
      <vt:lpstr>Arial</vt:lpstr>
      <vt:lpstr>Calibri</vt:lpstr>
      <vt:lpstr>Times New Roman</vt:lpstr>
      <vt:lpstr>UVnHelvetIns</vt:lpstr>
      <vt:lpstr>VNI-Helve-Condense</vt:lpstr>
      <vt:lpstr>VNI-Times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FPTSHOP</cp:lastModifiedBy>
  <cp:revision>95</cp:revision>
  <dcterms:created xsi:type="dcterms:W3CDTF">2015-08-23T07:55:17Z</dcterms:created>
  <dcterms:modified xsi:type="dcterms:W3CDTF">2018-01-17T03:29:58Z</dcterms:modified>
</cp:coreProperties>
</file>