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4"/>
  </p:notesMasterIdLst>
  <p:sldIdLst>
    <p:sldId id="301" r:id="rId4"/>
    <p:sldId id="392" r:id="rId5"/>
    <p:sldId id="386" r:id="rId6"/>
    <p:sldId id="387" r:id="rId7"/>
    <p:sldId id="388" r:id="rId8"/>
    <p:sldId id="389" r:id="rId9"/>
    <p:sldId id="296" r:id="rId10"/>
    <p:sldId id="390" r:id="rId11"/>
    <p:sldId id="39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46A9E-E22D-4B85-937F-FFA98A1B9AAE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0BA4-B245-44C5-8682-EED0C547F87B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A9CE5-F74E-4F7D-8C0A-10BC40A74E56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GIF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openxmlformats.org/officeDocument/2006/relationships/image" Target="../media/image17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2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24" Type="http://schemas.openxmlformats.org/officeDocument/2006/relationships/image" Target="../media/image30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2.png"/><Relationship Id="rId10" Type="http://schemas.openxmlformats.org/officeDocument/2006/relationships/image" Target="../media/image21.png"/><Relationship Id="rId19" Type="http://schemas.openxmlformats.org/officeDocument/2006/relationships/image" Target="../media/image27.GIF"/><Relationship Id="rId31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microsoft.com/office/2007/relationships/hdphoto" Target="../media/hdphoto5.wdp"/><Relationship Id="rId14" Type="http://schemas.openxmlformats.org/officeDocument/2006/relationships/image" Target="../media/image24.png"/><Relationship Id="rId22" Type="http://schemas.openxmlformats.org/officeDocument/2006/relationships/image" Target="../media/image29.png"/><Relationship Id="rId27" Type="http://schemas.microsoft.com/office/2007/relationships/hdphoto" Target="../media/hdphoto12.wdp"/><Relationship Id="rId30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8118455" y="254658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2B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00754" y="0"/>
            <a:ext cx="2891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2893" y="1982580"/>
            <a:ext cx="663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Mở rộng vốn từ về đồ dùng học tập.</a:t>
            </a:r>
          </a:p>
          <a:p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                  </a:t>
            </a:r>
            <a:endParaRPr lang="en-GB" sz="320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12894" y="365125"/>
            <a:ext cx="13447" cy="58118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1442" y="1397805"/>
            <a:ext cx="396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Tiếng Việt</a:t>
            </a:r>
            <a:endParaRPr lang="en-GB" sz="320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834" y="698903"/>
            <a:ext cx="666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Thứ </a:t>
            </a:r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sáu</a:t>
            </a:r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 </a:t>
            </a:r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ngày </a:t>
            </a:r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22 </a:t>
            </a:r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- 10 - 2021</a:t>
            </a:r>
            <a:endParaRPr lang="en-GB" sz="320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333" y="2664000"/>
            <a:ext cx="2422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  <a:latin typeface="HP001 4 hang 1 ô ly" panose="020B0603050302020204" pitchFamily="34" charset="0"/>
              </a:rPr>
              <a:t>Dấu chấm                  </a:t>
            </a:r>
            <a:endParaRPr lang="en-GB" sz="320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0754" y="0"/>
            <a:ext cx="2891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0754" y="0"/>
            <a:ext cx="2891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0754" y="0"/>
            <a:ext cx="2891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4869" y="0"/>
            <a:ext cx="10497131" cy="277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03293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tự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Từ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vở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94869" y="0"/>
            <a:ext cx="10497131" cy="277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4869" y="0"/>
            <a:ext cx="10497131" cy="277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216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HP001 4 hang 1 ô ly</vt:lpstr>
      <vt:lpstr>黑体</vt:lpstr>
      <vt:lpstr>UTM Avo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2021-07-28T15:14:01Z</dcterms:created>
  <dcterms:modified xsi:type="dcterms:W3CDTF">2021-10-22T05:09:15Z</dcterms:modified>
</cp:coreProperties>
</file>