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685" r:id="rId2"/>
  </p:sldMasterIdLst>
  <p:notesMasterIdLst>
    <p:notesMasterId r:id="rId8"/>
  </p:notesMasterIdLst>
  <p:sldIdLst>
    <p:sldId id="257" r:id="rId3"/>
    <p:sldId id="387" r:id="rId4"/>
    <p:sldId id="388" r:id="rId5"/>
    <p:sldId id="389" r:id="rId6"/>
    <p:sldId id="28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47BDE1-F046-4201-82EE-8FBD8AED4062}" type="datetimeFigureOut">
              <a:rPr lang="en-US" smtClean="0"/>
              <a:t>10/22/2021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2C316E-4C30-4B04-9510-822131C64B98}" type="slidenum">
              <a:rPr lang="en-US" smtClean="0"/>
              <a:t>‹#›</a:t>
            </a:fld>
            <a:endParaRPr lang="en-US"/>
          </a:p>
        </p:txBody>
      </p:sp>
    </p:spTree>
    <p:extLst>
      <p:ext uri="{BB962C8B-B14F-4D97-AF65-F5344CB8AC3E}">
        <p14:creationId xmlns:p14="http://schemas.microsoft.com/office/powerpoint/2010/main" val="2974106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25774456"/>
      </p:ext>
    </p:extLst>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34903544"/>
      </p:ext>
    </p:extLst>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21242484"/>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9666353"/>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7403442"/>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156329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499713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48137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478319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10/22/2021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30950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10/22/2021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870871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66597673"/>
      </p:ext>
    </p:extLst>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10/22/2021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501737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11237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07700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839869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39079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11992227"/>
      </p:ext>
    </p:extLst>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85579928"/>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47837690"/>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31804241"/>
      </p:ext>
    </p:extLst>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2222066"/>
      </p:ext>
    </p:extLst>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31959949"/>
      </p:ext>
    </p:extLst>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2021/10/22</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10273933"/>
      </p:ext>
    </p:extLst>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2021/10/22</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TextBox 6">
            <a:extLst>
              <a:ext uri="{FF2B5EF4-FFF2-40B4-BE49-F238E27FC236}">
                <a16:creationId xmlns:a16="http://schemas.microsoft.com/office/drawing/2014/main" id="{B849681A-CDCA-450E-BE4B-E14731CE09FF}"/>
              </a:ext>
            </a:extLst>
          </p:cNvPr>
          <p:cNvSpPr txBox="1"/>
          <p:nvPr userDrawn="1"/>
        </p:nvSpPr>
        <p:spPr>
          <a:xfrm>
            <a:off x="8836268" y="-8792"/>
            <a:ext cx="2628900" cy="261610"/>
          </a:xfrm>
          <a:prstGeom prst="rect">
            <a:avLst/>
          </a:prstGeom>
          <a:noFill/>
        </p:spPr>
        <p:txBody>
          <a:bodyPr wrap="square" rtlCol="0">
            <a:spAutoFit/>
          </a:bodyPr>
          <a:lstStyle/>
          <a:p>
            <a:r>
              <a:rPr lang="en-US" sz="1100" i="1" dirty="0" err="1">
                <a:latin typeface="Times New Roman" panose="02020603050405020304" pitchFamily="18" charset="0"/>
                <a:cs typeface="Times New Roman" panose="02020603050405020304" pitchFamily="18" charset="0"/>
              </a:rPr>
              <a:t>Hương</a:t>
            </a:r>
            <a:r>
              <a:rPr lang="en-US" sz="1100" i="1" dirty="0">
                <a:latin typeface="Times New Roman" panose="02020603050405020304" pitchFamily="18" charset="0"/>
                <a:cs typeface="Times New Roman" panose="02020603050405020304" pitchFamily="18" charset="0"/>
              </a:rPr>
              <a:t> </a:t>
            </a:r>
            <a:r>
              <a:rPr lang="en-US" sz="1100" i="1" dirty="0" err="1">
                <a:latin typeface="Times New Roman" panose="02020603050405020304" pitchFamily="18" charset="0"/>
                <a:cs typeface="Times New Roman" panose="02020603050405020304" pitchFamily="18" charset="0"/>
              </a:rPr>
              <a:t>Thảo</a:t>
            </a:r>
            <a:r>
              <a:rPr lang="en-US" sz="1100" i="1" dirty="0">
                <a:latin typeface="Times New Roman" panose="02020603050405020304" pitchFamily="18" charset="0"/>
                <a:cs typeface="Times New Roman" panose="02020603050405020304" pitchFamily="18" charset="0"/>
              </a:rPr>
              <a:t>: tranthao121004@gmail.com</a:t>
            </a:r>
          </a:p>
        </p:txBody>
      </p:sp>
    </p:spTree>
    <p:extLst>
      <p:ext uri="{BB962C8B-B14F-4D97-AF65-F5344CB8AC3E}">
        <p14:creationId xmlns:p14="http://schemas.microsoft.com/office/powerpoint/2010/main" val="344488673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14351454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249BC14-F1C4-4295-BEC7-7F47C3886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8" name="龚芝怡 - 卓别林">
            <a:hlinkClick r:id="" action="ppaction://media"/>
            <a:extLst>
              <a:ext uri="{FF2B5EF4-FFF2-40B4-BE49-F238E27FC236}">
                <a16:creationId xmlns:a16="http://schemas.microsoft.com/office/drawing/2014/main" id="{9AF2E990-8637-4BC3-B373-6E69B81EAB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13" y="-1600200"/>
            <a:ext cx="609600" cy="609600"/>
          </a:xfrm>
          <a:prstGeom prst="rect">
            <a:avLst/>
          </a:prstGeom>
        </p:spPr>
      </p:pic>
      <p:sp>
        <p:nvSpPr>
          <p:cNvPr id="2" name="TextBox 1">
            <a:extLst>
              <a:ext uri="{FF2B5EF4-FFF2-40B4-BE49-F238E27FC236}">
                <a16:creationId xmlns:a16="http://schemas.microsoft.com/office/drawing/2014/main" id="{D500A281-74B2-40ED-953B-2706DC483A72}"/>
              </a:ext>
            </a:extLst>
          </p:cNvPr>
          <p:cNvSpPr txBox="1"/>
          <p:nvPr/>
        </p:nvSpPr>
        <p:spPr>
          <a:xfrm>
            <a:off x="2947386" y="1935332"/>
            <a:ext cx="656059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Luyện</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đoạn</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6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Tiết</a:t>
            </a:r>
            <a:r>
              <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a:t>
            </a:r>
          </a:p>
        </p:txBody>
      </p:sp>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8" repeatCount="indefinite" fill="remove"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6BA184-1F67-4755-A11D-1CB443DA52FC}"/>
              </a:ext>
            </a:extLst>
          </p:cNvPr>
          <p:cNvSpPr txBox="1"/>
          <p:nvPr/>
        </p:nvSpPr>
        <p:spPr>
          <a:xfrm>
            <a:off x="2842105" y="739059"/>
            <a:ext cx="6934609" cy="1296830"/>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Nhìn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tranh</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nói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tên</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vật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nêu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công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dụng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chúng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p>
        </p:txBody>
      </p:sp>
      <p:pic>
        <p:nvPicPr>
          <p:cNvPr id="3" name="Picture 2" descr="20210409090849_wm_shs-tieng-viet-2-tap-1">
            <a:extLst>
              <a:ext uri="{FF2B5EF4-FFF2-40B4-BE49-F238E27FC236}">
                <a16:creationId xmlns:a16="http://schemas.microsoft.com/office/drawing/2014/main" id="{D147B2BE-3199-493B-BEFC-F05FFEF29673}"/>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883" t="65500" r="4941" b="7750"/>
          <a:stretch/>
        </p:blipFill>
        <p:spPr bwMode="auto">
          <a:xfrm>
            <a:off x="1666749" y="2035889"/>
            <a:ext cx="9299195" cy="3871649"/>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2" descr="20210409090849_wm_shs-tieng-viet-2-tap-1">
            <a:extLst>
              <a:ext uri="{FF2B5EF4-FFF2-40B4-BE49-F238E27FC236}">
                <a16:creationId xmlns:a16="http://schemas.microsoft.com/office/drawing/2014/main" id="{8490F25D-A0FC-4E68-8ED5-A543ECDF019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2096011" y="739059"/>
            <a:ext cx="746093" cy="6030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8">
            <a:extLst>
              <a:ext uri="{FF2B5EF4-FFF2-40B4-BE49-F238E27FC236}">
                <a16:creationId xmlns:a16="http://schemas.microsoft.com/office/drawing/2014/main" id="{CAE1AD3A-0BB9-489F-9C8C-D1E4BE0755A4}"/>
              </a:ext>
            </a:extLst>
          </p:cNvPr>
          <p:cNvSpPr/>
          <p:nvPr/>
        </p:nvSpPr>
        <p:spPr>
          <a:xfrm>
            <a:off x="5860617" y="2502642"/>
            <a:ext cx="1160025"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vở</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ounded Rectangle 9">
            <a:extLst>
              <a:ext uri="{FF2B5EF4-FFF2-40B4-BE49-F238E27FC236}">
                <a16:creationId xmlns:a16="http://schemas.microsoft.com/office/drawing/2014/main" id="{C53836B8-4425-4528-B675-09273DE1C9C0}"/>
              </a:ext>
            </a:extLst>
          </p:cNvPr>
          <p:cNvSpPr/>
          <p:nvPr/>
        </p:nvSpPr>
        <p:spPr>
          <a:xfrm>
            <a:off x="8970064" y="3186478"/>
            <a:ext cx="1317416" cy="399272"/>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bàn</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học</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ounded Rectangle 10">
            <a:extLst>
              <a:ext uri="{FF2B5EF4-FFF2-40B4-BE49-F238E27FC236}">
                <a16:creationId xmlns:a16="http://schemas.microsoft.com/office/drawing/2014/main" id="{23FBC837-9120-4488-B976-58CB1070EDC1}"/>
              </a:ext>
            </a:extLst>
          </p:cNvPr>
          <p:cNvSpPr/>
          <p:nvPr/>
        </p:nvSpPr>
        <p:spPr>
          <a:xfrm>
            <a:off x="8464037" y="3767939"/>
            <a:ext cx="1317416" cy="39927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thước</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kẻ</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Rounded Rectangle 13">
            <a:extLst>
              <a:ext uri="{FF2B5EF4-FFF2-40B4-BE49-F238E27FC236}">
                <a16:creationId xmlns:a16="http://schemas.microsoft.com/office/drawing/2014/main" id="{84C21370-644F-4FC1-A0B8-62DF4F88C3DD}"/>
              </a:ext>
            </a:extLst>
          </p:cNvPr>
          <p:cNvSpPr/>
          <p:nvPr/>
        </p:nvSpPr>
        <p:spPr>
          <a:xfrm>
            <a:off x="7396874" y="3858962"/>
            <a:ext cx="562073" cy="39927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tẩy</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 name="Rounded Rectangle 14">
            <a:extLst>
              <a:ext uri="{FF2B5EF4-FFF2-40B4-BE49-F238E27FC236}">
                <a16:creationId xmlns:a16="http://schemas.microsoft.com/office/drawing/2014/main" id="{4C967491-0695-41C7-8265-64BF698734A7}"/>
              </a:ext>
            </a:extLst>
          </p:cNvPr>
          <p:cNvSpPr/>
          <p:nvPr/>
        </p:nvSpPr>
        <p:spPr>
          <a:xfrm>
            <a:off x="7533908" y="5335247"/>
            <a:ext cx="1172496" cy="399272"/>
          </a:xfrm>
          <a:prstGeom prst="roundRect">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màu</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Rounded Rectangle 19">
            <a:extLst>
              <a:ext uri="{FF2B5EF4-FFF2-40B4-BE49-F238E27FC236}">
                <a16:creationId xmlns:a16="http://schemas.microsoft.com/office/drawing/2014/main" id="{E6EF6590-1907-4263-B06C-093981DF8156}"/>
              </a:ext>
            </a:extLst>
          </p:cNvPr>
          <p:cNvSpPr/>
          <p:nvPr/>
        </p:nvSpPr>
        <p:spPr>
          <a:xfrm>
            <a:off x="5274369" y="5135611"/>
            <a:ext cx="1172496" cy="39927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1219170">
              <a:buClr>
                <a:srgbClr val="000000"/>
              </a:buClr>
            </a:pP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bút</a:t>
            </a:r>
            <a:r>
              <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133"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chì</a:t>
            </a:r>
            <a:endParaRPr lang="en-US" sz="2133"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 name="TextBox 10"/>
          <p:cNvSpPr txBox="1"/>
          <p:nvPr/>
        </p:nvSpPr>
        <p:spPr>
          <a:xfrm>
            <a:off x="8706404" y="0"/>
            <a:ext cx="3485596" cy="272306"/>
          </a:xfrm>
          <a:prstGeom prst="rect">
            <a:avLst/>
          </a:prstGeom>
          <a:solidFill>
            <a:schemeClr val="accent6">
              <a:lumMod val="20000"/>
              <a:lumOff val="80000"/>
            </a:schemeClr>
          </a:solidFill>
        </p:spPr>
        <p:txBody>
          <a:bodyPr wrap="square" rtlCol="0">
            <a:spAutoFit/>
          </a:bodyPr>
          <a:lstStyle/>
          <a:p>
            <a:endParaRPr lang="en-GB"/>
          </a:p>
        </p:txBody>
      </p:sp>
    </p:spTree>
    <p:extLst>
      <p:ext uri="{BB962C8B-B14F-4D97-AF65-F5344CB8AC3E}">
        <p14:creationId xmlns:p14="http://schemas.microsoft.com/office/powerpoint/2010/main" val="1675201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1.85185E-6 -7.40741E-7 L -0.42477 0.35741 " pathEditMode="relative" rAng="0" ptsTypes="AA">
                                      <p:cBhvr>
                                        <p:cTn id="25" dur="1000" fill="hold"/>
                                        <p:tgtEl>
                                          <p:spTgt spid="5"/>
                                        </p:tgtEl>
                                        <p:attrNameLst>
                                          <p:attrName>ppt_x</p:attrName>
                                          <p:attrName>ppt_y</p:attrName>
                                        </p:attrNameLst>
                                      </p:cBhvr>
                                      <p:rCtr x="-21250" y="17870"/>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1" nodeType="clickEffect">
                                  <p:stCondLst>
                                    <p:cond delay="0"/>
                                  </p:stCondLst>
                                  <p:childTnLst>
                                    <p:animMotion origin="layout" path="M 1.48148E-6 2.22222E-6 L -0.50741 0.37037 " pathEditMode="relative" rAng="0" ptsTypes="AA">
                                      <p:cBhvr>
                                        <p:cTn id="34" dur="1000" fill="hold"/>
                                        <p:tgtEl>
                                          <p:spTgt spid="6"/>
                                        </p:tgtEl>
                                        <p:attrNameLst>
                                          <p:attrName>ppt_x</p:attrName>
                                          <p:attrName>ppt_y</p:attrName>
                                        </p:attrNameLst>
                                      </p:cBhvr>
                                      <p:rCtr x="-25370" y="18519"/>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path" presetSubtype="0" accel="50000" decel="50000" fill="hold" grpId="1" nodeType="clickEffect">
                                  <p:stCondLst>
                                    <p:cond delay="0"/>
                                  </p:stCondLst>
                                  <p:childTnLst>
                                    <p:animMotion origin="layout" path="M 1.48148E-6 4.93827E-6 L -0.35394 0.27067 " pathEditMode="relative" rAng="0" ptsTypes="AA">
                                      <p:cBhvr>
                                        <p:cTn id="43" dur="1000" fill="hold"/>
                                        <p:tgtEl>
                                          <p:spTgt spid="7"/>
                                        </p:tgtEl>
                                        <p:attrNameLst>
                                          <p:attrName>ppt_x</p:attrName>
                                          <p:attrName>ppt_y</p:attrName>
                                        </p:attrNameLst>
                                      </p:cBhvr>
                                      <p:rCtr x="-17708" y="13519"/>
                                    </p:animMotion>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1" nodeType="clickEffect">
                                  <p:stCondLst>
                                    <p:cond delay="0"/>
                                  </p:stCondLst>
                                  <p:childTnLst>
                                    <p:animMotion origin="layout" path="M 2.22222E-6 7.40741E-7 L -0.07361 0.28889 " pathEditMode="relative" rAng="0" ptsTypes="AA">
                                      <p:cBhvr>
                                        <p:cTn id="52" dur="1000" fill="hold"/>
                                        <p:tgtEl>
                                          <p:spTgt spid="8"/>
                                        </p:tgtEl>
                                        <p:attrNameLst>
                                          <p:attrName>ppt_x</p:attrName>
                                          <p:attrName>ppt_y</p:attrName>
                                        </p:attrNameLst>
                                      </p:cBhvr>
                                      <p:rCtr x="-3681" y="14444"/>
                                    </p:animMotion>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3.7037E-6 -1.60494E-6 L -0.05139 0.1858 " pathEditMode="relative" rAng="0" ptsTypes="AA">
                                      <p:cBhvr>
                                        <p:cTn id="61" dur="1000" fill="hold"/>
                                        <p:tgtEl>
                                          <p:spTgt spid="9"/>
                                        </p:tgtEl>
                                        <p:attrNameLst>
                                          <p:attrName>ppt_x</p:attrName>
                                          <p:attrName>ppt_y</p:attrName>
                                        </p:attrNameLst>
                                      </p:cBhvr>
                                      <p:rCtr x="-2569" y="9290"/>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2.59259E-6 -1.23457E-6 L 0.39422 0.18179 " pathEditMode="relative" rAng="0" ptsTypes="AA">
                                      <p:cBhvr>
                                        <p:cTn id="70" dur="1000" fill="hold"/>
                                        <p:tgtEl>
                                          <p:spTgt spid="10"/>
                                        </p:tgtEl>
                                        <p:attrNameLst>
                                          <p:attrName>ppt_x</p:attrName>
                                          <p:attrName>ppt_y</p:attrName>
                                        </p:attrNameLst>
                                      </p:cBhvr>
                                      <p:rCtr x="19699" y="90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70FFAE-0BCE-4287-AABF-057E5FE516A9}"/>
              </a:ext>
            </a:extLst>
          </p:cNvPr>
          <p:cNvSpPr txBox="1"/>
          <p:nvPr/>
        </p:nvSpPr>
        <p:spPr>
          <a:xfrm>
            <a:off x="2736644" y="292424"/>
            <a:ext cx="6934609" cy="1296830"/>
          </a:xfrm>
          <a:prstGeom prst="rect">
            <a:avLst/>
          </a:prstGeom>
          <a:noFill/>
        </p:spPr>
        <p:txBody>
          <a:bodyPr wrap="square" rtlCol="0">
            <a:spAutoFit/>
          </a:bodyPr>
          <a:lstStyle/>
          <a:p>
            <a:pPr algn="ctr" defTabSz="1219170">
              <a:lnSpc>
                <a:spcPct val="150000"/>
              </a:lnSpc>
              <a:buClr>
                <a:srgbClr val="000000"/>
              </a:buClr>
            </a:pPr>
            <a:r>
              <a:rPr lang="en-US" sz="2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Viết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3-4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giới</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thiệu</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về</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một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đồ</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vật</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được</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dùng</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để</a:t>
            </a:r>
            <a:r>
              <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vẽ</a:t>
            </a:r>
            <a:endParaRPr lang="en-US" sz="28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Picture 2" descr="20210409090849_wm_shs-tieng-viet-2-tap-1">
            <a:extLst>
              <a:ext uri="{FF2B5EF4-FFF2-40B4-BE49-F238E27FC236}">
                <a16:creationId xmlns:a16="http://schemas.microsoft.com/office/drawing/2014/main" id="{48AEB9A5-7700-47EB-9B56-FD29C012FF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773" t="58430" r="84263" b="36408"/>
          <a:stretch/>
        </p:blipFill>
        <p:spPr bwMode="auto">
          <a:xfrm>
            <a:off x="1717706" y="203214"/>
            <a:ext cx="746093" cy="6030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20210409090849_wm_shs-tieng-viet-2-tap-1">
            <a:extLst>
              <a:ext uri="{FF2B5EF4-FFF2-40B4-BE49-F238E27FC236}">
                <a16:creationId xmlns:a16="http://schemas.microsoft.com/office/drawing/2014/main" id="{D057BC05-E6BB-4F13-AA16-F067868171E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8286" t="10222" r="6689" b="53198"/>
          <a:stretch/>
        </p:blipFill>
        <p:spPr bwMode="auto">
          <a:xfrm>
            <a:off x="2463799" y="1836404"/>
            <a:ext cx="7480301" cy="45168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06404" y="0"/>
            <a:ext cx="3485596" cy="272306"/>
          </a:xfrm>
          <a:prstGeom prst="rect">
            <a:avLst/>
          </a:prstGeom>
          <a:solidFill>
            <a:schemeClr val="accent6">
              <a:lumMod val="20000"/>
              <a:lumOff val="80000"/>
            </a:schemeClr>
          </a:solidFill>
        </p:spPr>
        <p:txBody>
          <a:bodyPr wrap="square" rtlCol="0">
            <a:spAutoFit/>
          </a:bodyPr>
          <a:lstStyle/>
          <a:p>
            <a:endParaRPr lang="en-GB"/>
          </a:p>
        </p:txBody>
      </p:sp>
    </p:spTree>
    <p:extLst>
      <p:ext uri="{BB962C8B-B14F-4D97-AF65-F5344CB8AC3E}">
        <p14:creationId xmlns:p14="http://schemas.microsoft.com/office/powerpoint/2010/main" val="2339142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8245F32-1D35-46D8-8F27-E7D802E15BFF}"/>
              </a:ext>
            </a:extLst>
          </p:cNvPr>
          <p:cNvSpPr/>
          <p:nvPr/>
        </p:nvSpPr>
        <p:spPr>
          <a:xfrm>
            <a:off x="2050742" y="1526959"/>
            <a:ext cx="8566951" cy="402158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Chiếc bút mực trông đẹp làm sao! Cây bút xinh xinh dài bằng một gang tay em. Thân viết tròn như ngón tay giữa của mẹ, càng về phía sau càng thon như búp măng non. Toàn thân bút khoác chiếc áo màu xanh nhẹ nhàng. Từ khi có chiếc bút, chữ viết của em dường như mỗi ngày một đẹp hơn.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p:cNvSpPr txBox="1"/>
          <p:nvPr/>
        </p:nvSpPr>
        <p:spPr>
          <a:xfrm>
            <a:off x="8706404" y="0"/>
            <a:ext cx="3485596" cy="272306"/>
          </a:xfrm>
          <a:prstGeom prst="rect">
            <a:avLst/>
          </a:prstGeom>
          <a:solidFill>
            <a:schemeClr val="accent6">
              <a:lumMod val="20000"/>
              <a:lumOff val="80000"/>
            </a:schemeClr>
          </a:solidFill>
        </p:spPr>
        <p:txBody>
          <a:bodyPr wrap="square" rtlCol="0">
            <a:spAutoFit/>
          </a:bodyPr>
          <a:lstStyle/>
          <a:p>
            <a:endParaRPr lang="en-GB"/>
          </a:p>
        </p:txBody>
      </p:sp>
    </p:spTree>
    <p:extLst>
      <p:ext uri="{BB962C8B-B14F-4D97-AF65-F5344CB8AC3E}">
        <p14:creationId xmlns:p14="http://schemas.microsoft.com/office/powerpoint/2010/main" val="12883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cố</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bài</a:t>
            </a:r>
            <a:r>
              <a:rPr kumimoji="0" lang="en-US" sz="8000" b="1" i="0" u="none" strike="noStrike" kern="10" cap="none" spc="0" normalizeH="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 </a:t>
            </a:r>
            <a:r>
              <a:rPr kumimoji="0" lang="en-US" sz="8000" b="1" i="0" u="none" strike="noStrike" kern="10" cap="none" spc="0" normalizeH="0" noProof="0" dirty="0" err="1">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học</a:t>
            </a:r>
            <a:endPar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endParaRP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134</Words>
  <Application>Microsoft Office PowerPoint</Application>
  <PresentationFormat>Widescreen</PresentationFormat>
  <Paragraphs>16</Paragraphs>
  <Slides>5</Slides>
  <Notes>2</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vt:i4>
      </vt:variant>
    </vt:vector>
  </HeadingPairs>
  <TitlesOfParts>
    <vt:vector size="14" baseType="lpstr">
      <vt:lpstr>Arial</vt:lpstr>
      <vt:lpstr>Arial-Rounded</vt:lpstr>
      <vt:lpstr>Calibri</vt:lpstr>
      <vt:lpstr>Calibri Light</vt:lpstr>
      <vt:lpstr>等线</vt:lpstr>
      <vt:lpstr>等线 Light</vt:lpstr>
      <vt:lpstr>Times New Roman</vt:lpstr>
      <vt:lpstr>千图网拥有20W+精美PPT模板 更多PPT模板下载至：www.58pic.com/office/ppt​​</vt:lpstr>
      <vt:lpstr>6_Office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cp:revision>
  <dcterms:created xsi:type="dcterms:W3CDTF">2021-07-28T15:26:10Z</dcterms:created>
  <dcterms:modified xsi:type="dcterms:W3CDTF">2021-10-22T05:10:34Z</dcterms:modified>
</cp:coreProperties>
</file>