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7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CC05C-D0F6-472F-B660-9901EB8B4D15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8D112-12FE-4733-9150-A58CAF4B1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614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CC05C-D0F6-472F-B660-9901EB8B4D15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8D112-12FE-4733-9150-A58CAF4B1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36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CC05C-D0F6-472F-B660-9901EB8B4D15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8D112-12FE-4733-9150-A58CAF4B1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845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CC05C-D0F6-472F-B660-9901EB8B4D15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8D112-12FE-4733-9150-A58CAF4B1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649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CC05C-D0F6-472F-B660-9901EB8B4D15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8D112-12FE-4733-9150-A58CAF4B1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422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CC05C-D0F6-472F-B660-9901EB8B4D15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8D112-12FE-4733-9150-A58CAF4B1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41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CC05C-D0F6-472F-B660-9901EB8B4D15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8D112-12FE-4733-9150-A58CAF4B1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683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CC05C-D0F6-472F-B660-9901EB8B4D15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8D112-12FE-4733-9150-A58CAF4B1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057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CC05C-D0F6-472F-B660-9901EB8B4D15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8D112-12FE-4733-9150-A58CAF4B1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842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CC05C-D0F6-472F-B660-9901EB8B4D15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8D112-12FE-4733-9150-A58CAF4B1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853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CC05C-D0F6-472F-B660-9901EB8B4D15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8D112-12FE-4733-9150-A58CAF4B1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065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CC05C-D0F6-472F-B660-9901EB8B4D15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8D112-12FE-4733-9150-A58CAF4B15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27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8937" y="1896035"/>
            <a:ext cx="9686365" cy="123741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vi-VN" b="1" dirty="0" smtClean="0">
                <a:solidFill>
                  <a:srgbClr val="C00000"/>
                </a:solidFill>
              </a:rPr>
              <a:t>Kể chuyện:</a:t>
            </a:r>
            <a:r>
              <a:rPr lang="vi-VN" b="1" dirty="0">
                <a:solidFill>
                  <a:srgbClr val="C00000"/>
                </a:solidFill>
              </a:rPr>
              <a:t> </a:t>
            </a:r>
            <a:r>
              <a:rPr lang="vi-VN" b="1" dirty="0" smtClean="0">
                <a:solidFill>
                  <a:srgbClr val="C00000"/>
                </a:solidFill>
              </a:rPr>
              <a:t>	Sự tích hồ Ba Bể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154245" y="3301085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vi-VN" sz="3200" b="1" dirty="0" smtClean="0">
                <a:solidFill>
                  <a:srgbClr val="C00000"/>
                </a:solidFill>
                <a:latin typeface="+mj-lt"/>
              </a:rPr>
              <a:t>Truyện dân gian Việt Nam</a:t>
            </a:r>
            <a:endParaRPr lang="en-US" sz="32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1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XB Kim Đồng - Sự tích Hồ Ba Bể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960" y="0"/>
            <a:ext cx="12070080" cy="6176963"/>
          </a:xfrm>
        </p:spPr>
      </p:pic>
    </p:spTree>
    <p:extLst>
      <p:ext uri="{BB962C8B-B14F-4D97-AF65-F5344CB8AC3E}">
        <p14:creationId xmlns:p14="http://schemas.microsoft.com/office/powerpoint/2010/main" val="287270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3880" y="975360"/>
            <a:ext cx="9509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 smtClean="0">
                <a:latin typeface="+mj-lt"/>
              </a:rPr>
              <a:t>1. Dựa vào tranh vẽ và các câu hỏi dưới đây, kể lại từng đoạn câu chuyện em đã được nghe cô giáo kể:</a:t>
            </a:r>
            <a:endParaRPr lang="en-US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99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" y="1"/>
            <a:ext cx="11795760" cy="6857999"/>
          </a:xfrm>
        </p:spPr>
      </p:pic>
    </p:spTree>
    <p:extLst>
      <p:ext uri="{BB962C8B-B14F-4D97-AF65-F5344CB8AC3E}">
        <p14:creationId xmlns:p14="http://schemas.microsoft.com/office/powerpoint/2010/main" val="173638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417320"/>
            <a:ext cx="11490960" cy="146208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vi-VN" sz="3200" dirty="0" smtClean="0"/>
              <a:t/>
            </a:r>
            <a:br>
              <a:rPr lang="vi-VN" sz="3200" dirty="0" smtClean="0"/>
            </a:br>
            <a:r>
              <a:rPr lang="vi-VN" sz="3200" dirty="0" smtClean="0"/>
              <a:t>3. Theo em, ngoài mục đích giải thích sự hình thành hồ Ba Bể, câu chuyện còn nói với ta điều gì?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487680" y="710625"/>
            <a:ext cx="49744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dirty="0" smtClean="0">
                <a:latin typeface="+mj-lt"/>
              </a:rPr>
              <a:t>2. Kể lại toàn bộ câu chuyện.</a:t>
            </a:r>
            <a:endParaRPr lang="en-US" sz="3200" dirty="0"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6240" y="3549134"/>
            <a:ext cx="11582400" cy="2229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dirty="0" smtClean="0">
                <a:latin typeface="+mj-lt"/>
              </a:rPr>
              <a:t>Ngoài mục đích giải thích sự hình thành hồ Ba Bể câu chuyện còn ca ngợi những con người giàu lòng nhân ái ; khẳng định người giàu lòng nhân ái sẽ được đền đáp xứng đáng.</a:t>
            </a:r>
            <a:endParaRPr lang="en-US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5488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82</Words>
  <Application>Microsoft Office PowerPoint</Application>
  <PresentationFormat>Widescreen</PresentationFormat>
  <Paragraphs>6</Paragraphs>
  <Slides>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Kể chuyện:  Sự tích hồ Ba Bể</vt:lpstr>
      <vt:lpstr>PowerPoint Presentation</vt:lpstr>
      <vt:lpstr>PowerPoint Presentation</vt:lpstr>
      <vt:lpstr>PowerPoint Presentation</vt:lpstr>
      <vt:lpstr> 3. Theo em, ngoài mục đích giải thích sự hình thành hồ Ba Bể, câu chuyện còn nói với ta điều gì?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Kể chuyện:  Sự tích hồ Ba Bể</dc:title>
  <dc:creator>Windows 10 Version 2</dc:creator>
  <cp:lastModifiedBy>Windows User</cp:lastModifiedBy>
  <cp:revision>4</cp:revision>
  <dcterms:created xsi:type="dcterms:W3CDTF">2019-08-25T09:10:31Z</dcterms:created>
  <dcterms:modified xsi:type="dcterms:W3CDTF">2019-08-29T14:48:46Z</dcterms:modified>
</cp:coreProperties>
</file>