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2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7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7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4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0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8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1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4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3787-25E8-40BA-A76F-DB49A834F93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9698B-0049-4D7E-B8BB-E29178813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64782" cy="6889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927" y="228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 CỨU CÁC VẾT THƯƠNG PHẦN MỀM, BĂNG BÓ VẾT THƯƠNG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09800"/>
            <a:ext cx="777240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36" y="5562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VIÊN: LÊ THỊ THU HƯƠNG</a:t>
            </a:r>
          </a:p>
        </p:txBody>
      </p:sp>
    </p:spTree>
    <p:extLst>
      <p:ext uri="{BB962C8B-B14F-4D97-AF65-F5344CB8AC3E}">
        <p14:creationId xmlns:p14="http://schemas.microsoft.com/office/powerpoint/2010/main" val="3240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"/>
            <a:ext cx="9144000" cy="6840855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28600" y="8572"/>
            <a:ext cx="5867400" cy="13630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ôxy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Betadine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cồ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8: Theo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5308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8036"/>
            <a:ext cx="4024745" cy="5410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4267200" cy="5391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9" y="5996784"/>
            <a:ext cx="4024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ôxy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5855" y="618144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855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152400" y="0"/>
            <a:ext cx="6324600" cy="12868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8682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48493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choáng</a:t>
            </a: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éo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kuuw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ngaoif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ủ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5135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" y="69273"/>
            <a:ext cx="28194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3212"/>
            <a:ext cx="3124200" cy="5086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9272"/>
            <a:ext cx="2466975" cy="5080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82" y="5486400"/>
            <a:ext cx="306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486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5486400"/>
            <a:ext cx="246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78717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4.4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342935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gajcquanh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ủ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79248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983" y="5466078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16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855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152400" y="76200"/>
            <a:ext cx="4876800" cy="914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4.5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543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0165" y="1907095"/>
            <a:ext cx="6156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xát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nẹp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564" y="342676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799" y="3909214"/>
            <a:ext cx="66294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7145"/>
            <a:ext cx="9213273" cy="6840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41586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332258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276600"/>
            <a:ext cx="5410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endParaRPr lang="en-US" sz="2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28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64" y="0"/>
            <a:ext cx="77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2" y="646331"/>
            <a:ext cx="8655627" cy="60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467600" cy="2365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1000"/>
            <a:ext cx="723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7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"/>
            <a:ext cx="9144000" cy="6840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MỤC TIÊU HỌC TẬP: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1447799"/>
            <a:ext cx="70866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3" y="0"/>
            <a:ext cx="9144000" cy="6840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1716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133350" y="952500"/>
            <a:ext cx="5524500" cy="2057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ATGT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2819400" y="1905000"/>
            <a:ext cx="45719" cy="76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3962400" y="2286000"/>
            <a:ext cx="5140037" cy="269124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33350" y="4343400"/>
            <a:ext cx="5657850" cy="22098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,....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99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"/>
            <a:ext cx="9144000" cy="6840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1447800"/>
            <a:ext cx="6934200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lain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lain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lain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lain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lain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AutoNum type="arabicPlain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ủ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6927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105" y="1524000"/>
            <a:ext cx="880882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ƠN!</a:t>
            </a:r>
            <a:endParaRPr lang="en-US" sz="5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276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VIÊN: LÊ THỊ THU HƯƠNG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45"/>
            <a:ext cx="9144000" cy="6840855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3276600" y="2632364"/>
            <a:ext cx="2819400" cy="1219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362200" y="1981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38200" y="838199"/>
            <a:ext cx="3200400" cy="1129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960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0" y="1967344"/>
            <a:ext cx="685800" cy="775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67400" y="824343"/>
            <a:ext cx="2895600" cy="1143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438400" y="37338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09600" y="4371109"/>
            <a:ext cx="22479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00600" y="3733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81400" y="4495800"/>
            <a:ext cx="2514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96000" y="37338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24600" y="4343400"/>
            <a:ext cx="2667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42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7145"/>
            <a:ext cx="9144000" cy="6840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57912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1.Dấu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1" y="1219200"/>
            <a:ext cx="46481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+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da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da),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ngoagi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83" y="4156364"/>
            <a:ext cx="3006436" cy="1787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83" y="1250098"/>
            <a:ext cx="2971799" cy="23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80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187036"/>
            <a:ext cx="9144000" cy="684085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84338"/>
              </p:ext>
            </p:extLst>
          </p:nvPr>
        </p:nvGraphicFramePr>
        <p:xfrm>
          <a:off x="755073" y="685800"/>
          <a:ext cx="7620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127"/>
                <a:gridCol w="3726873"/>
              </a:tblGrid>
              <a:tr h="4876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mềm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rách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Đau</a:t>
                      </a:r>
                      <a:endParaRPr lang="en-US" sz="2800" baseline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Sưng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bầm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2800" baseline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mềm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hở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Rách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da,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rách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Đau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sưng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lề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bầm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vết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2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66300"/>
            <a:ext cx="4371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 NHÂN: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39624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tai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3962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7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7318"/>
            <a:ext cx="9296400" cy="6840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017" y="221673"/>
            <a:ext cx="387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NGUY CƠ: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1371600"/>
            <a:ext cx="7162800" cy="441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ctr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44000" cy="6858000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533400" y="1524000"/>
            <a:ext cx="1219200" cy="3581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XỬ TRÍ</a:t>
            </a:r>
          </a:p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52600" y="1524000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Punched Tape 10"/>
          <p:cNvSpPr/>
          <p:nvPr/>
        </p:nvSpPr>
        <p:spPr>
          <a:xfrm>
            <a:off x="3043383" y="685800"/>
            <a:ext cx="3886200" cy="990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4.1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52600" y="27432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unched Tape 13"/>
          <p:cNvSpPr/>
          <p:nvPr/>
        </p:nvSpPr>
        <p:spPr>
          <a:xfrm>
            <a:off x="3080325" y="1940868"/>
            <a:ext cx="3886200" cy="1107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4.2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52600" y="4038600"/>
            <a:ext cx="12884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unched Tape 16"/>
          <p:cNvSpPr/>
          <p:nvPr/>
        </p:nvSpPr>
        <p:spPr>
          <a:xfrm>
            <a:off x="3098801" y="3314700"/>
            <a:ext cx="3810000" cy="90993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4.3 </a:t>
            </a:r>
            <a:r>
              <a:rPr lang="en-US" sz="23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3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752600" y="43434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unched Tape 20"/>
          <p:cNvSpPr/>
          <p:nvPr/>
        </p:nvSpPr>
        <p:spPr>
          <a:xfrm>
            <a:off x="3081483" y="4495800"/>
            <a:ext cx="3810000" cy="90054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4.4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52600" y="4648200"/>
            <a:ext cx="990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Punched Tape 23"/>
          <p:cNvSpPr/>
          <p:nvPr/>
        </p:nvSpPr>
        <p:spPr>
          <a:xfrm>
            <a:off x="3080325" y="5738336"/>
            <a:ext cx="3773053" cy="86772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4.5 </a:t>
            </a:r>
            <a:r>
              <a:rPr lang="en-US" sz="25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5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5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endParaRPr lang="en-US" sz="25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09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6"/>
            <a:ext cx="9144000" cy="6840855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42454" y="0"/>
            <a:ext cx="6068291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54" y="1447800"/>
            <a:ext cx="50153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gía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Chườm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1420091"/>
            <a:ext cx="381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44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1430</Words>
  <Application>Microsoft Office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2020-10-21T02:00:51Z</dcterms:created>
  <dcterms:modified xsi:type="dcterms:W3CDTF">2020-10-21T09:43:30Z</dcterms:modified>
</cp:coreProperties>
</file>