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0"/>
  </p:notes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45783-78C2-41EB-B4A7-B2B5A65CD44F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BEA5-846B-40F9-8751-B0BB46262E0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1721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BEA5-846B-40F9-8751-B0BB46262E01}" type="slidenum">
              <a:rPr lang="vi-VN" smtClean="0"/>
              <a:t>11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0844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1D2357E-AFD7-48FA-8A14-6692CE85E3E1}" type="datetimeFigureOut">
              <a:rPr lang="vi-VN" smtClean="0"/>
              <a:t>22/10/2020</a:t>
            </a:fld>
            <a:endParaRPr lang="vi-V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vi-V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CE40DCD-112C-4DA7-836E-B6C053960C48}" type="slidenum">
              <a:rPr lang="vi-VN" smtClean="0"/>
              <a:t>‹#›</a:t>
            </a:fld>
            <a:endParaRPr lang="vi-V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5616" y="764704"/>
            <a:ext cx="7723584" cy="720080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YÊN THƯỜNG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7406640" cy="2088232"/>
          </a:xfrm>
        </p:spPr>
        <p:txBody>
          <a:bodyPr>
            <a:normAutofit fontScale="92500"/>
          </a:bodyPr>
          <a:lstStyle/>
          <a:p>
            <a:pPr algn="ctr"/>
            <a:endParaRPr lang="en-US" sz="2400" dirty="0" smtClean="0"/>
          </a:p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TẬP HUẤN KIẾN THỨC, KỸ NĂNG SƠ CẤP CỨU</a:t>
            </a:r>
          </a:p>
          <a:p>
            <a:pPr algn="ctr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BÀI: </a:t>
            </a:r>
          </a:p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SƠ CỨU GÃY XƯƠNG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C:\Users\Administrator\Desktop\Bài giảng SCC\Ảnh\tải xuống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149080"/>
            <a:ext cx="360040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dministrator\Desktop\Bài giảng SCC\Ảnh\imag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14908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321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971254" cy="4800600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vi-VN" dirty="0"/>
          </a:p>
        </p:txBody>
      </p:sp>
      <p:pic>
        <p:nvPicPr>
          <p:cNvPr id="1026" name="Picture 2" descr="C:\Users\Administrator\Desktop\Bài giảng SCC\Ảnh\gạc cuộ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638425"/>
            <a:ext cx="1872208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istrator\Desktop\Bài giảng SCC\Ảnh\nẹ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616" y="2641451"/>
            <a:ext cx="1872208" cy="197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dministrator\Desktop\Bài giảng SCC\Ảnh\Bông ko thấ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1619" y="2650935"/>
            <a:ext cx="1790731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43608" y="4787164"/>
            <a:ext cx="1872208" cy="1224136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46616" y="4804320"/>
            <a:ext cx="1869295" cy="1224136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88967" y="4804320"/>
            <a:ext cx="1806252" cy="1224136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đè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 descr="C:\Users\Administrator\Desktop\Bài giảng SCC\Ảnh\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5219" y="2638425"/>
            <a:ext cx="2319643" cy="1971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6723820" y="4804319"/>
            <a:ext cx="2291041" cy="1206241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gạc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treo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endParaRPr lang="vi-VN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586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xương</a:t>
            </a:r>
            <a:endParaRPr lang="vi-VN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/>
          </a:p>
        </p:txBody>
      </p:sp>
      <p:pic>
        <p:nvPicPr>
          <p:cNvPr id="2050" name="Picture 2" descr="C:\Users\Administrator\Desktop\Bài giảng SCC\Ảnh\71c4da07723f8c61d52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00262"/>
            <a:ext cx="7992888" cy="265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187624" y="4941168"/>
            <a:ext cx="2592288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779912" y="4947026"/>
            <a:ext cx="2592288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359655" y="4950149"/>
            <a:ext cx="2592288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25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xương</a:t>
            </a:r>
            <a:endParaRPr lang="vi-VN" sz="36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2348880"/>
            <a:ext cx="4104456" cy="3384376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700808"/>
            <a:ext cx="2520280" cy="2933700"/>
          </a:xfrm>
        </p:spPr>
      </p:pic>
      <p:sp>
        <p:nvSpPr>
          <p:cNvPr id="9" name="Rounded Rectangle 8"/>
          <p:cNvSpPr/>
          <p:nvPr/>
        </p:nvSpPr>
        <p:spPr>
          <a:xfrm>
            <a:off x="5868144" y="4797152"/>
            <a:ext cx="2592288" cy="151216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 Treo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109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4363576" cy="2304256"/>
          </a:xfrm>
        </p:spPr>
        <p:txBody>
          <a:bodyPr>
            <a:normAutofit/>
          </a:bodyPr>
          <a:lstStyle/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nhất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Users\Administrator\Desktop\Bài giảng SCC\Ảnh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789040"/>
            <a:ext cx="367240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360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980870"/>
          </a:xfrm>
        </p:spPr>
        <p:txBody>
          <a:bodyPr>
            <a:norm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115616" y="1628800"/>
            <a:ext cx="4320480" cy="4603272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600"/>
              </a:spcAft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cụ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spcAft>
                <a:spcPts val="600"/>
              </a:spcAft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spcAft>
                <a:spcPts val="600"/>
              </a:spcAft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hõm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spcAft>
                <a:spcPts val="600"/>
              </a:spcAft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hõm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khuỷu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spcAft>
                <a:spcPts val="600"/>
              </a:spcAft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Administrator\Desktop\Bài giảng SCC\Ảnh\unnam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700808"/>
            <a:ext cx="3491880" cy="4541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133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50106"/>
          </a:xfrm>
        </p:spPr>
        <p:txBody>
          <a:bodyPr/>
          <a:lstStyle/>
          <a:p>
            <a:pPr marL="571500" indent="-571500">
              <a:buFont typeface="Arial" pitchFamily="34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4648560" cy="4800600"/>
          </a:xfrm>
        </p:spPr>
        <p:txBody>
          <a:bodyPr>
            <a:normAutofit fontScale="55000" lnSpcReduction="20000"/>
          </a:bodyPr>
          <a:lstStyle/>
          <a:p>
            <a:pPr marL="82296" indent="0">
              <a:spcAft>
                <a:spcPts val="1200"/>
              </a:spcAft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spcAft>
                <a:spcPts val="1200"/>
              </a:spcAft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cụ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spcAft>
                <a:spcPts val="1200"/>
              </a:spcAft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</a:t>
            </a: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FontTx/>
              <a:buChar char="-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200"/>
              </a:spcAft>
              <a:buFontTx/>
              <a:buChar char="-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2" name="Picture 2" descr="C:\Users\Administrator\Desktop\Bài giảng SCC\Ảnh\images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293096"/>
            <a:ext cx="280831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Administrator\Desktop\Bài giảng SCC\Ảnh\so-cuu-khi-gay-xuong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268760"/>
            <a:ext cx="280831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5030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4576552" cy="706090"/>
          </a:xfrm>
        </p:spPr>
        <p:txBody>
          <a:bodyPr>
            <a:normAutofit fontScale="90000"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đùi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124744"/>
            <a:ext cx="4000488" cy="5544616"/>
          </a:xfrm>
        </p:spPr>
        <p:txBody>
          <a:bodyPr>
            <a:normAutofit fontScale="47500" lnSpcReduction="20000"/>
          </a:bodyPr>
          <a:lstStyle/>
          <a:p>
            <a:pPr marL="82296" indent="0">
              <a:spcAft>
                <a:spcPts val="1200"/>
              </a:spcAft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spcAft>
                <a:spcPts val="1200"/>
              </a:spcAft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cụ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spcAft>
                <a:spcPts val="1200"/>
              </a:spcAft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Aft>
                <a:spcPts val="1200"/>
              </a:spcAft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hõm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= 2/3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</a:t>
            </a:r>
          </a:p>
          <a:p>
            <a:pPr>
              <a:spcAft>
                <a:spcPts val="1200"/>
              </a:spcAft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spcAft>
                <a:spcPts val="12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spcAft>
                <a:spcPts val="12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spcAft>
                <a:spcPts val="12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bẹn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ngực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spcAft>
                <a:spcPts val="12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lnSpc>
                <a:spcPct val="120000"/>
              </a:lnSpc>
              <a:spcAft>
                <a:spcPts val="1200"/>
              </a:spcAft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tế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spcAft>
                <a:spcPts val="1200"/>
              </a:spcAft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spcAft>
                <a:spcPts val="1200"/>
              </a:spcAft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vi-VN" dirty="0"/>
          </a:p>
        </p:txBody>
      </p:sp>
      <p:pic>
        <p:nvPicPr>
          <p:cNvPr id="1026" name="Picture 2" descr="C:\Users\Administrator\Desktop\Bài giảng SCC\Ảnh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1" y="1700808"/>
            <a:ext cx="349188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157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1640" y="53005"/>
            <a:ext cx="2801888" cy="116205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ý: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95536" y="1340768"/>
            <a:ext cx="8215064" cy="4785395"/>
          </a:xfrm>
        </p:spPr>
        <p:txBody>
          <a:bodyPr>
            <a:normAutofit fontScale="62500" lnSpcReduction="20000"/>
          </a:bodyPr>
          <a:lstStyle/>
          <a:p>
            <a:pPr marL="365125" indent="-365125" algn="just">
              <a:lnSpc>
                <a:spcPct val="120000"/>
              </a:lnSpc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365125" algn="just">
              <a:lnSpc>
                <a:spcPct val="120000"/>
              </a:lnSpc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sỹ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365125" algn="just">
              <a:lnSpc>
                <a:spcPct val="120000"/>
              </a:lnSpc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365125" algn="just">
              <a:lnSpc>
                <a:spcPct val="120000"/>
              </a:lnSpc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kèm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thuốc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ngấm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qua 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đắp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lệch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365125" indent="-365125" algn="just">
              <a:lnSpc>
                <a:spcPct val="120000"/>
              </a:lnSpc>
              <a:spcAft>
                <a:spcPts val="6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protein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dưởng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vitamin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khoáng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Administrator\Desktop\Bài giảng SCC\Ảnh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543"/>
            <a:ext cx="1331640" cy="1179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5656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7" r="333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94392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35608" y="2132856"/>
            <a:ext cx="7498080" cy="1008112"/>
          </a:xfrm>
        </p:spPr>
        <p:txBody>
          <a:bodyPr>
            <a:normAutofit fontScale="90000"/>
          </a:bodyPr>
          <a:lstStyle/>
          <a:p>
            <a:r>
              <a:rPr lang="en-US" sz="6600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6600" dirty="0" smtClean="0">
                <a:latin typeface="Times New Roman" pitchFamily="18" charset="0"/>
                <a:cs typeface="Times New Roman" pitchFamily="18" charset="0"/>
              </a:rPr>
              <a:t> dung</a:t>
            </a:r>
            <a:endParaRPr lang="vi-VN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35608" y="3212976"/>
            <a:ext cx="7498080" cy="3035424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endParaRPr 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3" descr="C:\Users\Administrator\Desktop\Bài giảng SCC\Ảnh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4664"/>
            <a:ext cx="7560840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5640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i="1" u="sng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600" i="1" u="sng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u="sng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u="sng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600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u="sng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nề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vẹo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chi</a:t>
            </a: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bầm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tím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sưng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nề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6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ngắn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lành</a:t>
            </a:r>
            <a:endParaRPr lang="vi-V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2296" indent="0">
              <a:spcAft>
                <a:spcPts val="1800"/>
              </a:spcAft>
              <a:buNone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Rách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800"/>
              </a:spcAft>
              <a:buFontTx/>
              <a:buChar char="-"/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tủy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Administrator\Desktop\Bài giảng SCC\biến dạng ch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221088"/>
            <a:ext cx="381642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1858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Bài giảng SCC\gãy xươ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04664"/>
            <a:ext cx="7272808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7453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5656" y="1447800"/>
            <a:ext cx="7128792" cy="480060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ts val="2600"/>
              </a:lnSpc>
              <a:spcAft>
                <a:spcPts val="12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just">
              <a:lnSpc>
                <a:spcPts val="2600"/>
              </a:lnSpc>
              <a:spcAft>
                <a:spcPts val="1200"/>
              </a:spcAft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huyết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600"/>
              </a:lnSpc>
              <a:spcAft>
                <a:spcPts val="1200"/>
              </a:spcAft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82296" indent="0" algn="just">
              <a:lnSpc>
                <a:spcPts val="2600"/>
              </a:lnSpc>
              <a:spcAft>
                <a:spcPts val="12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 algn="just">
              <a:lnSpc>
                <a:spcPts val="2600"/>
              </a:lnSpc>
              <a:spcAft>
                <a:spcPts val="12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chậu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1.500 – 2.000ml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82296" indent="0" algn="just">
              <a:lnSpc>
                <a:spcPts val="2600"/>
              </a:lnSpc>
              <a:spcAft>
                <a:spcPts val="1200"/>
              </a:spcAft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đùi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1.000 – 1.500 ml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ngoài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358040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vi-VN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lao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thông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1800"/>
              </a:spcAft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Tai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thao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vi-VN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128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endParaRPr lang="vi-VN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choáng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ngất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hậu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phế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vong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82296" indent="0">
              <a:buNone/>
            </a:pP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0791053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Xử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endParaRPr lang="vi-VN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115616" y="1850064"/>
            <a:ext cx="4536504" cy="4747288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nắn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1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miếng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bìa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Users\Administrator\Desktop\Bài giảng SCC\Ảnh\Gãy ngón t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260648"/>
            <a:ext cx="2664296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dministrator\Desktop\Bài giảng SCC\Ảnh\buộc chi lành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284984"/>
            <a:ext cx="3316287" cy="357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383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027872" cy="4315240"/>
          </a:xfrm>
        </p:spPr>
        <p:txBody>
          <a:bodyPr>
            <a:normAutofit/>
          </a:bodyPr>
          <a:lstStyle/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tổn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nẹp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84632" indent="-457200">
              <a:buFontTx/>
              <a:buChar char="-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+ Chi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duỗi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560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666</TotalTime>
  <Words>1121</Words>
  <Application>Microsoft Office PowerPoint</Application>
  <PresentationFormat>On-screen Show (4:3)</PresentationFormat>
  <Paragraphs>109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Solstice</vt:lpstr>
      <vt:lpstr>TRƯỜNG TIỂU HỌC YÊN THƯỜNG</vt:lpstr>
      <vt:lpstr>Nội dung</vt:lpstr>
      <vt:lpstr>1. Dấu hiệu nhận biết * Dấu hiệu tại chỗ:</vt:lpstr>
      <vt:lpstr>PowerPoint Presentation</vt:lpstr>
      <vt:lpstr>* Dấu hiệu toàn thân:</vt:lpstr>
      <vt:lpstr>2. Nguyên nhân</vt:lpstr>
      <vt:lpstr>3. Nguy cơ</vt:lpstr>
      <vt:lpstr>4. Xử trí</vt:lpstr>
      <vt:lpstr>* Nguyên tắc xử trí:</vt:lpstr>
      <vt:lpstr>* Xử trí một số trường hợp gãy xương</vt:lpstr>
      <vt:lpstr>* Xử trí một số trường hợp gãy xương</vt:lpstr>
      <vt:lpstr>* Xử trí một số trường hợp gãy xương</vt:lpstr>
      <vt:lpstr>Bước 3</vt:lpstr>
      <vt:lpstr>Gãy xương cánh tay</vt:lpstr>
      <vt:lpstr>Gãy xương cẳng chân</vt:lpstr>
      <vt:lpstr>Gãy xương đùi</vt:lpstr>
      <vt:lpstr>Lưu ý: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</dc:creator>
  <cp:lastModifiedBy>21AK22</cp:lastModifiedBy>
  <cp:revision>40</cp:revision>
  <dcterms:created xsi:type="dcterms:W3CDTF">2020-10-20T08:21:02Z</dcterms:created>
  <dcterms:modified xsi:type="dcterms:W3CDTF">2020-10-22T05:10:59Z</dcterms:modified>
</cp:coreProperties>
</file>