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4" r:id="rId3"/>
    <p:sldId id="259" r:id="rId4"/>
    <p:sldId id="260" r:id="rId5"/>
    <p:sldId id="26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73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C30F-0420-4387-B742-E7A62D5DCCAB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C5157-5B93-4C6A-9E50-F1F4FBB7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FE11-10F9-4926-ACAE-185BD077AF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276F-684D-4E79-A2D1-661695C29F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F478-41CD-4ACC-AFA0-77D9E3ABC1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47C4-F9BB-43FF-8151-65678D52DC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81A1-67C4-4788-AF6D-D28B8A0DC3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09A2-BF2F-478D-8B53-DC9C9769B7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6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A51B-2BCB-4462-A033-14CDA4F924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F2D1-4CAF-42C0-B91E-72C0E63BE4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7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A854-E85A-4184-87CC-817653D60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31D7-D464-41F6-A568-7E99F3C0D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5D2C-7AD1-492A-A4D9-5040B2D21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70A3-5C9C-48FD-886D-A3140349CE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2B0E-D43D-4BB7-ABA9-12C84D55ED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1527-A1C5-4085-A5E1-1F29FE4BC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B626-4B3B-4DC2-A03B-623E84AFD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3C1-0513-48A0-982D-ABA891263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5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B8C8-3BFD-40EB-8408-01C6EFFACA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2B61-5E5D-4340-A519-7480B6630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3DD6-B3A8-457A-9895-4A083C6308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B668-5E98-4F00-BAB4-FB9D3E2580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649E-FEEB-467C-BC2D-DC57D29FE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6118-255E-4834-8C64-5EF6A7D9E6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2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D4236-2962-47F9-B475-AD2DBA2A2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BE3D1-5129-4BFA-A051-019334011204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3E327C-3DA1-45EE-8319-EA1E725C18E5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TH%20KS2\Khuc%20ca%20nguoi%20giao%20vien%20-%20Nhom%20Hoa%20co%20may%20Nhac%20vien%20Ha%20Noi%20bieu%20dien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04887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80837"/>
            <a:ext cx="5943600" cy="367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00400"/>
            <a:ext cx="6019800" cy="3886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0300" y="5791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00400"/>
            <a:ext cx="6286500" cy="354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2700" y="546633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67400" cy="3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01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943100" y="762000"/>
            <a:ext cx="72009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 CHÚC QUÝ THẦY CÔ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SỨC KHỎE , HẠNH PHÚC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 NGOAN, HỌC GIỎI!</a:t>
            </a:r>
          </a:p>
        </p:txBody>
      </p:sp>
      <p:pic>
        <p:nvPicPr>
          <p:cNvPr id="3" name="Khuc ca nguoi giao vien - Nhom Hoa co may Nhac vien Ha Noi bieu d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1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934"/>
            <a:ext cx="9129654" cy="6882934"/>
          </a:xfrm>
        </p:spPr>
      </p:pic>
    </p:spTree>
    <p:extLst>
      <p:ext uri="{BB962C8B-B14F-4D97-AF65-F5344CB8AC3E}">
        <p14:creationId xmlns:p14="http://schemas.microsoft.com/office/powerpoint/2010/main" val="3761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6297"/>
            <a:ext cx="2209800" cy="8946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533401"/>
            <a:ext cx="86868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37204"/>
              </p:ext>
            </p:extLst>
          </p:nvPr>
        </p:nvGraphicFramePr>
        <p:xfrm>
          <a:off x="152400" y="1677355"/>
          <a:ext cx="8915400" cy="462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524000"/>
                <a:gridCol w="1676400"/>
                <a:gridCol w="1447800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53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4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35392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85194"/>
            <a:ext cx="5934159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5764768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7006"/>
            <a:ext cx="5972259" cy="3809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859" y="2971800"/>
            <a:ext cx="7115259" cy="38642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7900" y="566808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3017006"/>
            <a:ext cx="7143750" cy="3930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38850" y="550390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08" y="2971800"/>
            <a:ext cx="6022008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5634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19" grpId="0"/>
      <p:bldP spid="19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4110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7201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" y="3033593"/>
            <a:ext cx="5979395" cy="382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6506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6" y="2971800"/>
            <a:ext cx="5984005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8900" y="571517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29300" cy="388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56624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7787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1"/>
            <a:ext cx="5873995" cy="3886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399" y="533400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5845479" cy="388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9348" y="5518665"/>
            <a:ext cx="220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Hill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" y="2990853"/>
            <a:ext cx="5826429" cy="3867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399" y="570333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3893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910"/>
            <a:ext cx="5943600" cy="3745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68"/>
            <a:ext cx="5943600" cy="380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49600"/>
            <a:ext cx="6019800" cy="401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95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603</Words>
  <Application>Microsoft Office PowerPoint</Application>
  <PresentationFormat>On-screen Show (4:3)</PresentationFormat>
  <Paragraphs>153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Flow</vt:lpstr>
      <vt:lpstr>PowerPoint Presentation</vt:lpstr>
      <vt:lpstr>PowerPoint Presentation</vt:lpstr>
      <vt:lpstr>PowerPoint Presentation</vt:lpstr>
      <vt:lpstr>BÀI 5: THỰC HÀNH TỔNG HỢP</vt:lpstr>
      <vt:lpstr>BÀI 5: THỰC HÀNH TỔNG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38</cp:revision>
  <dcterms:created xsi:type="dcterms:W3CDTF">2019-10-23T02:31:02Z</dcterms:created>
  <dcterms:modified xsi:type="dcterms:W3CDTF">2021-01-05T07:10:21Z</dcterms:modified>
</cp:coreProperties>
</file>