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7" r:id="rId4"/>
    <p:sldId id="266" r:id="rId5"/>
    <p:sldId id="258" r:id="rId6"/>
    <p:sldId id="260" r:id="rId7"/>
    <p:sldId id="262" r:id="rId8"/>
    <p:sldId id="263" r:id="rId9"/>
    <p:sldId id="261" r:id="rId10"/>
    <p:sldId id="26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5" d="100"/>
          <a:sy n="55" d="100"/>
        </p:scale>
        <p:origin x="-37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8887FD-180B-437D-9A08-F5D16ECFE4A9}" type="datetimeFigureOut">
              <a:rPr lang="en-US" smtClean="0"/>
              <a:pPr/>
              <a:t>8/23/2019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0829C0-D7EB-4772-B95D-DE0116AE615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7" Type="http://schemas.openxmlformats.org/officeDocument/2006/relationships/image" Target="../media/image3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2017-2018%20VA%202018-2019\GIAO%20AN\GI&#193;O%20&#193;N%202018-2019\ga%20da%20tay%20doi\Em-Yeu-Truong-Em-Be-Bao-An.mp3" TargetMode="External"/><Relationship Id="rId6" Type="http://schemas.openxmlformats.org/officeDocument/2006/relationships/image" Target="../media/image36.gif"/><Relationship Id="rId5" Type="http://schemas.openxmlformats.org/officeDocument/2006/relationships/image" Target="../media/image35.gif"/><Relationship Id="rId4" Type="http://schemas.openxmlformats.org/officeDocument/2006/relationships/image" Target="../media/image3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GIAO%20AN%202017-2018%20VA%202018-2019\GIAO%20AN\GI&#193;O%20&#193;N%202018-2019\ga%20da%20tay%20doi\DI%20HOC.%20OK.mp3" TargetMode="Externa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7.jpeg"/><Relationship Id="rId7" Type="http://schemas.openxmlformats.org/officeDocument/2006/relationships/image" Target="../media/image1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10" Type="http://schemas.openxmlformats.org/officeDocument/2006/relationships/image" Target="../media/image22.emf"/><Relationship Id="rId4" Type="http://schemas.openxmlformats.org/officeDocument/2006/relationships/image" Target="../media/image16.jpeg"/><Relationship Id="rId9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emf"/><Relationship Id="rId5" Type="http://schemas.openxmlformats.org/officeDocument/2006/relationships/image" Target="../media/image21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0" descr="2">
            <a:extLst>
              <a:ext uri="{FF2B5EF4-FFF2-40B4-BE49-F238E27FC236}">
                <a16:creationId xmlns="" xmlns:a16="http://schemas.microsoft.com/office/drawing/2014/main" id="{89130B15-2DA2-46A0-9197-79EA26B60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8" descr="6">
            <a:extLst>
              <a:ext uri="{FF2B5EF4-FFF2-40B4-BE49-F238E27FC236}">
                <a16:creationId xmlns="" xmlns:a16="http://schemas.microsoft.com/office/drawing/2014/main" id="{4603DC36-1664-4ED2-9DFE-9D86A51AE9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562100"/>
            <a:ext cx="3438525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9635" name="WordArt 3">
            <a:extLst>
              <a:ext uri="{FF2B5EF4-FFF2-40B4-BE49-F238E27FC236}">
                <a16:creationId xmlns="" xmlns:a16="http://schemas.microsoft.com/office/drawing/2014/main" id="{CD37CDC0-8D3F-410F-A8C5-CDFAF3FF3195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2514600" y="1752600"/>
            <a:ext cx="4114800" cy="863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000" b="1" kern="10" dirty="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VỀ DỰ GIỜ LỚP 2A</a:t>
            </a:r>
          </a:p>
        </p:txBody>
      </p:sp>
      <p:sp>
        <p:nvSpPr>
          <p:cNvPr id="69636" name="WordArt 4">
            <a:extLst>
              <a:ext uri="{FF2B5EF4-FFF2-40B4-BE49-F238E27FC236}">
                <a16:creationId xmlns="" xmlns:a16="http://schemas.microsoft.com/office/drawing/2014/main" id="{3D977E2C-A6D6-465C-9DC5-5DA95C1775F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1600200" y="4724400"/>
            <a:ext cx="6172200" cy="11684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BottomLeft"/>
              <a:lightRig rig="legacyFlat3" dir="t"/>
            </a:scene3d>
            <a:sp3d extrusionH="887400" prstMaterial="legacyMatte">
              <a:extrusionClr>
                <a:srgbClr val="CCFFCC"/>
              </a:extrusionClr>
              <a:contourClr>
                <a:srgbClr val="FF0000"/>
              </a:contourClr>
            </a:sp3d>
          </a:bodyPr>
          <a:lstStyle/>
          <a:p>
            <a:pPr algn="ctr"/>
            <a:r>
              <a:rPr lang="en-US" sz="3600" b="1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6600"/>
                    </a:gs>
                  </a:gsLst>
                  <a:path path="rect">
                    <a:fillToRect r="100000" b="10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MÔN: MĨ THUẬT</a:t>
            </a:r>
          </a:p>
        </p:txBody>
      </p:sp>
      <p:sp>
        <p:nvSpPr>
          <p:cNvPr id="69637" name="Text Box 8">
            <a:extLst>
              <a:ext uri="{FF2B5EF4-FFF2-40B4-BE49-F238E27FC236}">
                <a16:creationId xmlns="" xmlns:a16="http://schemas.microsoft.com/office/drawing/2014/main" id="{52C3D076-87DA-4B0E-A9D9-C57C2D5FE2A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350" y="136525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altLang="en-US" sz="3200" b="1" dirty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Phù</a:t>
            </a:r>
            <a:r>
              <a:rPr lang="en-US" altLang="en-US" sz="3200" b="1" dirty="0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b="1" dirty="0" err="1" smtClean="0">
                <a:solidFill>
                  <a:srgbClr val="00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Đổng</a:t>
            </a:r>
            <a:endParaRPr lang="en-US" altLang="en-US" sz="3200" b="1" dirty="0">
              <a:solidFill>
                <a:srgbClr val="00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9638" name="TextBox 8">
            <a:extLst>
              <a:ext uri="{FF2B5EF4-FFF2-40B4-BE49-F238E27FC236}">
                <a16:creationId xmlns="" xmlns:a16="http://schemas.microsoft.com/office/drawing/2014/main" id="{70756EB2-1DE5-41F2-93AE-F880496123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867400"/>
            <a:ext cx="64976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Giáo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viên</a:t>
            </a:r>
            <a:r>
              <a:rPr lang="en-US" altLang="en-US" sz="3600" b="1" dirty="0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 :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Nguyễn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Thị</a:t>
            </a:r>
            <a:r>
              <a:rPr lang="en-US" altLang="en-US" sz="3600" b="1" dirty="0" smtClean="0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 smtClean="0">
                <a:solidFill>
                  <a:srgbClr val="333399"/>
                </a:solidFill>
                <a:latin typeface="Times New Roman" panose="02020603050405020304" pitchFamily="18" charset="0"/>
                <a:ea typeface="Andalus" panose="02020603050405020304" pitchFamily="18" charset="-78"/>
                <a:cs typeface="Times New Roman" panose="02020603050405020304" pitchFamily="18" charset="0"/>
              </a:rPr>
              <a:t>Hiền</a:t>
            </a:r>
            <a:endParaRPr lang="en-US" altLang="en-US" sz="3600" b="1" dirty="0">
              <a:solidFill>
                <a:srgbClr val="333399"/>
              </a:solidFill>
              <a:latin typeface="Times New Roman" panose="02020603050405020304" pitchFamily="18" charset="0"/>
              <a:ea typeface="Andalus" panose="02020603050405020304" pitchFamily="18" charset="-78"/>
              <a:cs typeface="Times New Roman" panose="02020603050405020304" pitchFamily="18" charset="0"/>
            </a:endParaRPr>
          </a:p>
        </p:txBody>
      </p:sp>
      <p:sp>
        <p:nvSpPr>
          <p:cNvPr id="69639" name="WordArt 7">
            <a:extLst>
              <a:ext uri="{FF2B5EF4-FFF2-40B4-BE49-F238E27FC236}">
                <a16:creationId xmlns="" xmlns:a16="http://schemas.microsoft.com/office/drawing/2014/main" id="{F1E98FFB-9B6F-47A9-9F7C-F0CEE31AE49F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533400" y="1252538"/>
            <a:ext cx="8105775" cy="476726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en-US" sz="3200" b="1" kern="10" spc="-320" dirty="0" smtClean="0">
                <a:ln w="12700">
                  <a:solidFill>
                    <a:srgbClr val="66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CHÀO  MỪNG  CÁC  THẦY ,  CÔ  GIÁO </a:t>
            </a:r>
            <a:endParaRPr lang="en-US" sz="3200" b="1" kern="10" spc="-320" dirty="0">
              <a:ln w="12700">
                <a:solidFill>
                  <a:srgbClr val="66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9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69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69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9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500"/>
                                        <p:tgtEl>
                                          <p:spTgt spid="69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96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9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7" grpId="0"/>
      <p:bldP spid="6963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Hinh nen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914400" y="304800"/>
            <a:ext cx="6766339" cy="83099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4800" b="1" cap="all" dirty="0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cap="all" dirty="0" err="1">
                <a:ln/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endParaRPr lang="en-US" sz="4800" b="1" cap="all" dirty="0">
              <a:ln/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5" descr="manh kho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0" y="1600200"/>
            <a:ext cx="408418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yeu nghe">
            <a:extLst>
              <a:ext uri="{FF2B5EF4-FFF2-40B4-BE49-F238E27FC236}">
                <a16:creationId xmlns="" xmlns:a16="http://schemas.microsoft.com/office/drawing/2014/main" id="{BA791F7B-26F8-4401-B2C4-66A94443F3A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2743200"/>
            <a:ext cx="1877246" cy="163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HANH PHUC">
            <a:extLst>
              <a:ext uri="{FF2B5EF4-FFF2-40B4-BE49-F238E27FC236}">
                <a16:creationId xmlns="" xmlns:a16="http://schemas.microsoft.com/office/drawing/2014/main" id="{C49C25AD-DDA3-43B0-853A-8F42EABBB61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343400"/>
            <a:ext cx="3240088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Em-Yeu-Truong-Em-Be-Bao-An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3581400" y="60198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115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3" descr="131021khung-anh-dung-hoa-tim-dep-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96" y="-18047"/>
            <a:ext cx="9180796" cy="68760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2133600" y="1066800"/>
            <a:ext cx="4876800" cy="990600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600" dirty="0" smtClean="0">
                <a:latin typeface="Times New Roman" pitchFamily="18" charset="0"/>
                <a:cs typeface="Times New Roman" pitchFamily="18" charset="0"/>
              </a:rPr>
              <a:t>KIỂM TRA ĐỒ DÙNG</a:t>
            </a:r>
            <a:endParaRPr lang="en-US" sz="26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9" name="Group 4"/>
          <p:cNvGrpSpPr>
            <a:grpSpLocks/>
          </p:cNvGrpSpPr>
          <p:nvPr/>
        </p:nvGrpSpPr>
        <p:grpSpPr bwMode="auto">
          <a:xfrm>
            <a:off x="4800600" y="2362200"/>
            <a:ext cx="2885243" cy="4049305"/>
            <a:chOff x="4495800" y="1219201"/>
            <a:chExt cx="3810000" cy="4895849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4495800" y="1219201"/>
              <a:ext cx="3810000" cy="2487518"/>
            </a:xfrm>
            <a:prstGeom prst="roundRect">
              <a:avLst>
                <a:gd name="adj" fmla="val 4167"/>
              </a:avLst>
            </a:prstGeom>
            <a:solidFill>
              <a:srgbClr val="FFFFFF"/>
            </a:solidFill>
            <a:ln w="76200" cap="sq">
              <a:solidFill>
                <a:srgbClr val="292929"/>
              </a:solidFill>
              <a:miter lim="800000"/>
            </a:ln>
            <a:effectLst>
              <a:reflection blurRad="12700" stA="28000" endPos="28000" dist="5000" dir="5400000" sy="-100000" algn="bl" rotWithShape="0"/>
            </a:effectLst>
            <a:scene3d>
              <a:camera prst="orthographicFront"/>
              <a:lightRig rig="threePt" dir="t">
                <a:rot lat="0" lon="0" rev="2700000"/>
              </a:lightRig>
            </a:scene3d>
            <a:sp3d>
              <a:bevelT h="38100"/>
              <a:contourClr>
                <a:srgbClr val="C0C0C0"/>
              </a:contourClr>
            </a:sp3d>
          </p:spPr>
        </p:pic>
        <p:pic>
          <p:nvPicPr>
            <p:cNvPr id="12" name="Picture 3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495800" y="3706719"/>
              <a:ext cx="3810000" cy="2408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26" name="Picture 2" descr="D:\GIAO AN 2017-2018 VA 2018-2019\GIAO AN\GIÁO ÁN 2018-2019\ga da tay doi\IMG_20190407_20512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600200" y="2362200"/>
            <a:ext cx="2912338" cy="4085144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pic>
        <p:nvPicPr>
          <p:cNvPr id="23554" name="Picture 2" descr="HÃ¬nh áº£nh cÃ³ liÃªn qu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4079766"/>
            <a:ext cx="3962400" cy="2778234"/>
          </a:xfrm>
          <a:prstGeom prst="rect">
            <a:avLst/>
          </a:prstGeom>
          <a:noFill/>
        </p:spPr>
      </p:pic>
      <p:pic>
        <p:nvPicPr>
          <p:cNvPr id="23556" name="Picture 4" descr="Káº¿t quáº£ hÃ¬nh áº£nh cho há»c sinh tiá»u há»c vui chÆ¡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" y="0"/>
            <a:ext cx="4038600" cy="2719324"/>
          </a:xfrm>
          <a:prstGeom prst="rect">
            <a:avLst/>
          </a:prstGeom>
          <a:noFill/>
        </p:spPr>
      </p:pic>
      <p:pic>
        <p:nvPicPr>
          <p:cNvPr id="23558" name="Picture 6" descr="HÃ¬nh áº£nh cÃ³ liÃªn quan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105400" y="4143532"/>
            <a:ext cx="4038600" cy="2714469"/>
          </a:xfrm>
          <a:prstGeom prst="rect">
            <a:avLst/>
          </a:prstGeom>
          <a:noFill/>
        </p:spPr>
      </p:pic>
      <p:pic>
        <p:nvPicPr>
          <p:cNvPr id="23560" name="Picture 8" descr="Káº¿t quáº£ hÃ¬nh áº£nh cho há»c sinh tiá»u há»c chÃ o cá»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0"/>
            <a:ext cx="3733800" cy="2719799"/>
          </a:xfrm>
          <a:prstGeom prst="rect">
            <a:avLst/>
          </a:prstGeom>
          <a:noFill/>
        </p:spPr>
      </p:pic>
      <p:pic>
        <p:nvPicPr>
          <p:cNvPr id="23563" name="Picture 11" descr="Káº¿t quáº£ hÃ¬nh áº£nh cho há»c sinh tiá»u há»c Äáº¿n trÆ°á»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667000" y="1981200"/>
            <a:ext cx="3502694" cy="2623704"/>
          </a:xfrm>
          <a:prstGeom prst="rect">
            <a:avLst/>
          </a:prstGeom>
          <a:noFill/>
        </p:spPr>
      </p:pic>
      <p:pic>
        <p:nvPicPr>
          <p:cNvPr id="13" name="DI HOC. O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9"/>
          <a:stretch>
            <a:fillRect/>
          </a:stretch>
        </p:blipFill>
        <p:spPr>
          <a:xfrm>
            <a:off x="228600" y="32004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463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3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2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0" dur="2000"/>
                                        <p:tgtEl>
                                          <p:spTgt spid="235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3" dur="2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96947E-6 C -0.16632 -0.03793 -0.33264 -0.07585 -0.3908 -0.00208 C -0.44879 0.07169 -0.47222 0.36425 -0.34931 0.44265 C -0.22622 0.52082 0.2191 0.58418 0.34774 0.46739 C 0.47639 0.3506 0.53368 -0.1198 0.42309 -0.25809 C 0.3125 -0.39639 -0.25 -0.40264 -0.31528 -0.36263 C -0.38056 -0.32262 -0.02674 -0.07562 0.0309 -0.01827 " pathEditMode="relative" ptsTypes="aaaaaaA">
                                      <p:cBhvr>
                                        <p:cTn id="30" dur="2000" fill="hold"/>
                                        <p:tgtEl>
                                          <p:spTgt spid="2356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3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991600" cy="6851650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09600" y="68580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1600200"/>
          </a:xfrm>
        </p:spPr>
        <p:txBody>
          <a:bodyPr/>
          <a:lstStyle/>
          <a:p>
            <a:pPr algn="ctr">
              <a:buNone/>
            </a:pPr>
            <a:endParaRPr lang="en-US" b="1" u="sng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Káº¿t quáº£ hÃ¬nh áº£nh cho em Äáº¿n trÆ°á»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2209800"/>
            <a:ext cx="7848600" cy="4343400"/>
          </a:xfrm>
          <a:prstGeom prst="rect">
            <a:avLst/>
          </a:prstGeom>
          <a:noFill/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304800" y="259080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u="sng" dirty="0" err="1" smtClean="0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40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mức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đơn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700" i="0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giản</a:t>
            </a:r>
            <a:r>
              <a:rPr kumimoji="0" lang="en-US" sz="3700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3700" baseline="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7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7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kumimoji="0" lang="en-US" sz="3700" i="0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ubtitle 1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4413"/>
            <a:ext cx="9149892" cy="6853587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152400" y="1371600"/>
            <a:ext cx="3657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228600" y="1905000"/>
            <a:ext cx="89154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-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thảo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luận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hoạt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động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của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học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sinh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</p:txBody>
      </p:sp>
      <p:pic>
        <p:nvPicPr>
          <p:cNvPr id="2052" name="Picture 4" descr="D:\GIAO AN 2017-2018 VA 2018-2019\bien\truong-tieu-hoc-tu-thuc-nhut-tan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2819400"/>
            <a:ext cx="2844800" cy="2133600"/>
          </a:xfrm>
          <a:prstGeom prst="rect">
            <a:avLst/>
          </a:prstGeom>
          <a:noFill/>
        </p:spPr>
      </p:pic>
      <p:pic>
        <p:nvPicPr>
          <p:cNvPr id="2053" name="Picture 5" descr="D:\GIAO AN 2017-2018 VA 2018-2019\GIAO AN\GIÁO ÁN 2018-2019\ga da tay doi\image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5005542"/>
            <a:ext cx="2819400" cy="1852458"/>
          </a:xfrm>
          <a:prstGeom prst="rect">
            <a:avLst/>
          </a:prstGeom>
          <a:noFill/>
        </p:spPr>
      </p:pic>
      <p:pic>
        <p:nvPicPr>
          <p:cNvPr id="2054" name="Picture 6" descr="D:\GIAO AN 2017-2018 VA 2018-2019\GIAO AN\GIÁO ÁN 2018-2019\ga da tay doi\ke-ve-mot-nguoi-ban-moi-quen-cua-em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2819401"/>
            <a:ext cx="2890079" cy="2133600"/>
          </a:xfrm>
          <a:prstGeom prst="rect">
            <a:avLst/>
          </a:prstGeom>
          <a:noFill/>
        </p:spPr>
      </p:pic>
      <p:pic>
        <p:nvPicPr>
          <p:cNvPr id="2055" name="Picture 7" descr="D:\GIAO AN 2017-2018 VA 2018-2019\GIAO AN\GIÁO ÁN 2018-2019\ga da tay doi\images (2)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248400" y="2819400"/>
            <a:ext cx="2725247" cy="2124075"/>
          </a:xfrm>
          <a:prstGeom prst="rect">
            <a:avLst/>
          </a:prstGeom>
          <a:noFill/>
        </p:spPr>
      </p:pic>
      <p:pic>
        <p:nvPicPr>
          <p:cNvPr id="2057" name="Picture 9" descr="HÃ¬nh áº£nh cÃ³ liÃªn quan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038600" y="1295400"/>
            <a:ext cx="990600" cy="646409"/>
          </a:xfrm>
          <a:prstGeom prst="rect">
            <a:avLst/>
          </a:prstGeom>
          <a:noFill/>
        </p:spPr>
      </p:pic>
      <p:pic>
        <p:nvPicPr>
          <p:cNvPr id="26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105400" y="1295400"/>
            <a:ext cx="990600" cy="640995"/>
          </a:xfrm>
          <a:prstGeom prst="rect">
            <a:avLst/>
          </a:prstGeom>
          <a:noFill/>
        </p:spPr>
      </p:pic>
      <p:pic>
        <p:nvPicPr>
          <p:cNvPr id="18" name="Picture 24" descr="DONG HO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8534400" y="5943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52400" y="1371600"/>
            <a:ext cx="36576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1.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Hướng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dẫn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tìm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hiểu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14" name="Picture 9" descr="HÃ¬nh áº£nh cÃ³ liÃªn qua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38600" y="1295400"/>
            <a:ext cx="990600" cy="646409"/>
          </a:xfrm>
          <a:prstGeom prst="rect">
            <a:avLst/>
          </a:prstGeom>
          <a:noFill/>
        </p:spPr>
      </p:pic>
      <p:pic>
        <p:nvPicPr>
          <p:cNvPr id="15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1295400"/>
            <a:ext cx="990600" cy="640995"/>
          </a:xfrm>
          <a:prstGeom prst="rect">
            <a:avLst/>
          </a:prstGeom>
          <a:noFill/>
        </p:spPr>
      </p:pic>
      <p:pic>
        <p:nvPicPr>
          <p:cNvPr id="16" name="Content Placeholder 3" descr="D:\GIAO AN 2017-2018 VA 2018-2019\GIAO AN\GIÁO ÁN 2018-2019\ga da tay doi\IMG_20190407_211831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" y="3581400"/>
            <a:ext cx="8229600" cy="3076222"/>
          </a:xfrm>
          <a:prstGeom prst="rect">
            <a:avLst/>
          </a:prstGeom>
          <a:noFill/>
        </p:spPr>
      </p:pic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2667000"/>
            <a:ext cx="8915400" cy="838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2900" dirty="0" smtClean="0">
                <a:solidFill>
                  <a:srgbClr val="7030A0"/>
                </a:solidFill>
              </a:rPr>
              <a:t>-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9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?.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endParaRPr lang="en-US" dirty="0"/>
          </a:p>
        </p:txBody>
      </p:sp>
      <p:sp>
        <p:nvSpPr>
          <p:cNvPr id="18" name="Content Placeholder 2"/>
          <p:cNvSpPr txBox="1">
            <a:spLocks/>
          </p:cNvSpPr>
          <p:nvPr/>
        </p:nvSpPr>
        <p:spPr>
          <a:xfrm>
            <a:off x="0" y="1905000"/>
            <a:ext cx="9144000" cy="914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Tìm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hiểu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trong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sản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phẩm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13.2.</a:t>
            </a:r>
          </a:p>
        </p:txBody>
      </p:sp>
      <p:sp>
        <p:nvSpPr>
          <p:cNvPr id="20" name="Content Placeholder 3"/>
          <p:cNvSpPr txBox="1">
            <a:spLocks/>
          </p:cNvSpPr>
          <p:nvPr/>
        </p:nvSpPr>
        <p:spPr>
          <a:xfrm>
            <a:off x="457200" y="1981200"/>
            <a:ext cx="8458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GHI NHỚ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gia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(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đứng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chạy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…),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tư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đổi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nặn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hay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cần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chú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ý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tới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sự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chuyển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của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được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ảnh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phù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hợp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Có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thể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xé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tạo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ở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góc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khác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thẳng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trái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nhìn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nghiêng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phải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  <p:bldP spid="18" grpId="0" build="p"/>
      <p:bldP spid="18" grpId="1" build="allAtOnce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826"/>
            <a:ext cx="9144000" cy="6849174"/>
          </a:xfrm>
          <a:prstGeom prst="rect">
            <a:avLst/>
          </a:prstGeom>
          <a:noFill/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6858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52400" y="1371600"/>
            <a:ext cx="28194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>
                <a:latin typeface="Times New Roman" pitchFamily="18" charset="0"/>
                <a:ea typeface="+mj-ea"/>
                <a:cs typeface="Times New Roman" pitchFamily="18" charset="0"/>
              </a:rPr>
              <a:t>2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hiện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9" name="Picture 4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1219200"/>
            <a:ext cx="762000" cy="700367"/>
          </a:xfrm>
          <a:prstGeom prst="rect">
            <a:avLst/>
          </a:prstGeom>
          <a:noFill/>
        </p:spPr>
      </p:pic>
      <p:pic>
        <p:nvPicPr>
          <p:cNvPr id="10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38600" y="1295400"/>
            <a:ext cx="990600" cy="640995"/>
          </a:xfrm>
          <a:prstGeom prst="rect">
            <a:avLst/>
          </a:prstGeom>
          <a:noFill/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0" y="2819400"/>
            <a:ext cx="9144000" cy="914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>
                <a:latin typeface="Times New Roman" pitchFamily="18" charset="0"/>
                <a:ea typeface="+mj-ea"/>
                <a:cs typeface="Times New Roman" pitchFamily="18" charset="0"/>
              </a:rPr>
              <a:t>*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Quan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sát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nhận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biết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cách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dáng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 (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13.3 )</a:t>
            </a:r>
          </a:p>
        </p:txBody>
      </p:sp>
      <p:sp>
        <p:nvSpPr>
          <p:cNvPr id="15" name="Content Placeholder 4"/>
          <p:cNvSpPr txBox="1">
            <a:spLocks/>
          </p:cNvSpPr>
          <p:nvPr/>
        </p:nvSpPr>
        <p:spPr>
          <a:xfrm>
            <a:off x="0" y="1905000"/>
            <a:ext cx="8229600" cy="106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đang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thực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hiện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gì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Em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trước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sau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9459" name="Picture 3" descr="D:\GIAO AN 2017-2018 VA 2018-2019\GIAO AN\GIÁO ÁN 2018-2019\ga da tay doi\IMG_20190407_2322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4004" y="3733800"/>
            <a:ext cx="3489588" cy="2764231"/>
          </a:xfrm>
          <a:prstGeom prst="rect">
            <a:avLst/>
          </a:prstGeom>
          <a:noFill/>
        </p:spPr>
      </p:pic>
      <p:grpSp>
        <p:nvGrpSpPr>
          <p:cNvPr id="22" name="Group 21"/>
          <p:cNvGrpSpPr/>
          <p:nvPr/>
        </p:nvGrpSpPr>
        <p:grpSpPr>
          <a:xfrm>
            <a:off x="609600" y="3733800"/>
            <a:ext cx="4191000" cy="2719388"/>
            <a:chOff x="2872084" y="2971800"/>
            <a:chExt cx="4359101" cy="3024188"/>
          </a:xfrm>
        </p:grpSpPr>
        <p:pic>
          <p:nvPicPr>
            <p:cNvPr id="23" name="Picture 22">
              <a:extLst>
                <a:ext uri="{FF2B5EF4-FFF2-40B4-BE49-F238E27FC236}">
                  <a16:creationId xmlns="" xmlns:a16="http://schemas.microsoft.com/office/drawing/2014/main" id="{90E1C352-EBBD-4E85-A797-770D21CEED4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10" t="17656" r="65788" b="23553"/>
            <a:stretch>
              <a:fillRect/>
            </a:stretch>
          </p:blipFill>
          <p:spPr bwMode="auto">
            <a:xfrm>
              <a:off x="2872084" y="2971800"/>
              <a:ext cx="1699915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" name="Picture 1">
              <a:extLst>
                <a:ext uri="{FF2B5EF4-FFF2-40B4-BE49-F238E27FC236}">
                  <a16:creationId xmlns="" xmlns:a16="http://schemas.microsoft.com/office/drawing/2014/main" id="{E72EC0D8-37D2-4F9F-9437-FFE89510962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676" t="17656" r="41428" b="23553"/>
            <a:stretch>
              <a:fillRect/>
            </a:stretch>
          </p:blipFill>
          <p:spPr bwMode="auto">
            <a:xfrm>
              <a:off x="4267200" y="2971800"/>
              <a:ext cx="1743503" cy="3021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5">
              <a:extLst>
                <a:ext uri="{FF2B5EF4-FFF2-40B4-BE49-F238E27FC236}">
                  <a16:creationId xmlns="" xmlns:a16="http://schemas.microsoft.com/office/drawing/2014/main" id="{91C00534-1A23-479F-A276-D1015064229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171" t="17656" r="17139" b="23553"/>
            <a:stretch>
              <a:fillRect/>
            </a:stretch>
          </p:blipFill>
          <p:spPr bwMode="auto">
            <a:xfrm>
              <a:off x="5486400" y="2971800"/>
              <a:ext cx="1744785" cy="3024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" name="Content Placeholder 4"/>
          <p:cNvSpPr txBox="1">
            <a:spLocks/>
          </p:cNvSpPr>
          <p:nvPr/>
        </p:nvSpPr>
        <p:spPr>
          <a:xfrm>
            <a:off x="0" y="2057400"/>
            <a:ext cx="9144000" cy="2895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Cách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bộ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phận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chính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đầu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mình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chân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,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tay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thành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các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dáng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người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hoạt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động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chi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tiết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Vẽ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6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màu</a:t>
            </a:r>
            <a:r>
              <a:rPr kumimoji="0" lang="en-US" sz="2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3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4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5" grpId="0" build="allAtOnce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9174"/>
          </a:xfrm>
          <a:prstGeom prst="rect">
            <a:avLst/>
          </a:prstGeom>
          <a:noFill/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5334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24200" y="1371600"/>
            <a:ext cx="2286000" cy="4572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Bài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tham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khảo</a:t>
            </a:r>
            <a:endParaRPr lang="en-US" sz="28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483" name="Picture 3" descr="D:\GIAO AN 2017-2018 VA 2018-2019\GIAO AN\GIÁO ÁN 2018-2019\ga da tay doi\IMG_20190407_234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057400"/>
            <a:ext cx="2827199" cy="2209800"/>
          </a:xfrm>
          <a:prstGeom prst="rect">
            <a:avLst/>
          </a:prstGeom>
          <a:noFill/>
        </p:spPr>
      </p:pic>
      <p:pic>
        <p:nvPicPr>
          <p:cNvPr id="20484" name="Picture 4" descr="D:\GIAO AN 2017-2018 VA 2018-2019\GIAO AN\GIÁO ÁN 2018-2019\ga da tay doi\IMG_20190407_2343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2057400"/>
            <a:ext cx="2743200" cy="2196639"/>
          </a:xfrm>
          <a:prstGeom prst="rect">
            <a:avLst/>
          </a:prstGeom>
          <a:noFill/>
        </p:spPr>
      </p:pic>
      <p:pic>
        <p:nvPicPr>
          <p:cNvPr id="20485" name="Picture 5" descr="D:\GIAO AN 2017-2018 VA 2018-2019\GIAO AN\GIÁO ÁN 2018-2019\ga da tay doi\IMG_20190407_23433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2057400"/>
            <a:ext cx="2819400" cy="2209800"/>
          </a:xfrm>
          <a:prstGeom prst="rect">
            <a:avLst/>
          </a:prstGeom>
          <a:noFill/>
        </p:spPr>
      </p:pic>
      <p:pic>
        <p:nvPicPr>
          <p:cNvPr id="20486" name="Picture 6" descr="D:\GIAO AN 2017-2018 VA 2018-2019\GIAO AN\GIÁO ÁN 2018-2019\ga da tay doi\IMG_20190407_2344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343400"/>
            <a:ext cx="2495280" cy="2257198"/>
          </a:xfrm>
          <a:prstGeom prst="rect">
            <a:avLst/>
          </a:prstGeom>
          <a:noFill/>
        </p:spPr>
      </p:pic>
      <p:pic>
        <p:nvPicPr>
          <p:cNvPr id="20487" name="Picture 7" descr="D:\GIAO AN 2017-2018 VA 2018-2019\GIAO AN\GIÁO ÁN 2018-2019\ga da tay doi\IMG_20190407_23522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48000" y="4343400"/>
            <a:ext cx="3109420" cy="2286000"/>
          </a:xfrm>
          <a:prstGeom prst="rect">
            <a:avLst/>
          </a:prstGeom>
          <a:noFill/>
        </p:spPr>
      </p:pic>
      <p:pic>
        <p:nvPicPr>
          <p:cNvPr id="20488" name="Picture 8" descr="D:\GIAO AN 2017-2018 VA 2018-2019\GIAO AN\GIÁO ÁN 2018-2019\ga da tay doi\IMG_20190407_235716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53200" y="4419600"/>
            <a:ext cx="2094400" cy="2152224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1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1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D:\GIAO AN 2017-2018 VA 2018-2019\GIAO AN\GIÁO ÁN 2018-2019\ga da tay doi\tải xuốn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55784" cy="6858000"/>
          </a:xfrm>
          <a:prstGeom prst="rect">
            <a:avLst/>
          </a:prstGeom>
          <a:noFill/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533400" y="0"/>
            <a:ext cx="7772400" cy="12954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2600" b="1" dirty="0" smtClean="0"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304800" y="1752600"/>
            <a:ext cx="2209800" cy="4572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3.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Thực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hành</a:t>
            </a:r>
            <a:r>
              <a:rPr lang="en-US" sz="28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18436" name="Picture 4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71800" y="1600200"/>
            <a:ext cx="762000" cy="700367"/>
          </a:xfrm>
          <a:prstGeom prst="rect">
            <a:avLst/>
          </a:prstGeom>
          <a:noFill/>
        </p:spPr>
      </p:pic>
      <p:sp>
        <p:nvSpPr>
          <p:cNvPr id="19" name="Content Placeholder 4"/>
          <p:cNvSpPr>
            <a:spLocks noGrp="1"/>
          </p:cNvSpPr>
          <p:nvPr>
            <p:ph idx="1"/>
          </p:nvPr>
        </p:nvSpPr>
        <p:spPr>
          <a:xfrm>
            <a:off x="304800" y="2438400"/>
            <a:ext cx="8839200" cy="1066800"/>
          </a:xfrm>
        </p:spPr>
        <p:txBody>
          <a:bodyPr>
            <a:normAutofit fontScale="62500" lnSpcReduction="20000"/>
          </a:bodyPr>
          <a:lstStyle/>
          <a:p>
            <a:pPr marL="514350" indent="-514350">
              <a:buAutoNum type="alphaLcPeriod"/>
            </a:pP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200" b="1" dirty="0" err="1" smtClean="0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42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en-US" b="1" dirty="0" smtClean="0">
                <a:latin typeface="Times New Roman" pitchFamily="18" charset="0"/>
                <a:ea typeface="+mj-ea"/>
                <a:cs typeface="Times New Roman" pitchFamily="18" charset="0"/>
              </a:rPr>
              <a:t>*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Vẽ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dáng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người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qua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nhớ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trí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tưởng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tượng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để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tạo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kho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hình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4200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ảnh</a:t>
            </a:r>
            <a:r>
              <a:rPr lang="en-US" sz="4200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en-US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2438400" y="1676400"/>
            <a:ext cx="3733800" cy="685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4.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Trưng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bày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sản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en-US" sz="2600" b="1" dirty="0" err="1" smtClean="0">
                <a:latin typeface="Times New Roman" pitchFamily="18" charset="0"/>
                <a:ea typeface="+mj-ea"/>
                <a:cs typeface="Times New Roman" pitchFamily="18" charset="0"/>
              </a:rPr>
              <a:t>phẩm</a:t>
            </a:r>
            <a:r>
              <a:rPr lang="en-US" sz="2600" b="1" dirty="0" smtClean="0"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</a:p>
        </p:txBody>
      </p:sp>
      <p:pic>
        <p:nvPicPr>
          <p:cNvPr id="22" name="Picture 6" descr="Káº¿t quáº£ hÃ¬nh áº£nh cho lÃ´ gÃ´ hoáº¡t Äá»ng theo vne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90800" y="3581400"/>
            <a:ext cx="3297286" cy="2133600"/>
          </a:xfrm>
          <a:prstGeom prst="rect">
            <a:avLst/>
          </a:prstGeom>
          <a:noFill/>
        </p:spPr>
      </p:pic>
      <p:pic>
        <p:nvPicPr>
          <p:cNvPr id="10" name="Picture 24" descr="DONG HO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534400" y="5943600"/>
            <a:ext cx="6096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ringi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9" grpId="0" build="p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413</TotalTime>
  <Words>360</Words>
  <Application>Microsoft Office PowerPoint</Application>
  <PresentationFormat>On-screen Show (4:3)</PresentationFormat>
  <Paragraphs>33</Paragraphs>
  <Slides>10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- Em có nhận ra hoạt động của các nhân vật trong tranh không? Đó là những hoạt động gì?. 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abc</dc:creator>
  <cp:lastModifiedBy>ThienIT</cp:lastModifiedBy>
  <cp:revision>52</cp:revision>
  <dcterms:created xsi:type="dcterms:W3CDTF">2019-04-07T13:34:18Z</dcterms:created>
  <dcterms:modified xsi:type="dcterms:W3CDTF">2019-08-23T09:46:44Z</dcterms:modified>
</cp:coreProperties>
</file>