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88" r:id="rId2"/>
    <p:sldId id="300" r:id="rId3"/>
    <p:sldId id="261" r:id="rId4"/>
    <p:sldId id="276" r:id="rId5"/>
    <p:sldId id="290" r:id="rId6"/>
    <p:sldId id="291" r:id="rId7"/>
    <p:sldId id="297" r:id="rId8"/>
    <p:sldId id="310" r:id="rId9"/>
    <p:sldId id="315" r:id="rId10"/>
    <p:sldId id="316" r:id="rId11"/>
    <p:sldId id="301" r:id="rId12"/>
    <p:sldId id="318" r:id="rId13"/>
    <p:sldId id="317" r:id="rId14"/>
    <p:sldId id="313" r:id="rId15"/>
    <p:sldId id="314" r:id="rId16"/>
    <p:sldId id="307" r:id="rId17"/>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0D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48"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BDED97-FFC1-413E-9DAE-02C3019147D5}" type="datetimeFigureOut">
              <a:rPr lang="vi-VN" smtClean="0"/>
              <a:pPr/>
              <a:t>24/08/2019</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DEDB1E-5D14-4200-B722-F8CB8B5F0C49}" type="slidenum">
              <a:rPr lang="vi-VN" smtClean="0"/>
              <a:pPr/>
              <a:t>‹#›</a:t>
            </a:fld>
            <a:endParaRPr lang="vi-VN"/>
          </a:p>
        </p:txBody>
      </p:sp>
    </p:spTree>
    <p:extLst>
      <p:ext uri="{BB962C8B-B14F-4D97-AF65-F5344CB8AC3E}">
        <p14:creationId xmlns:p14="http://schemas.microsoft.com/office/powerpoint/2010/main" val="3036991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10DEDB1E-5D14-4200-B722-F8CB8B5F0C49}" type="slidenum">
              <a:rPr lang="vi-VN" smtClean="0"/>
              <a:pPr/>
              <a:t>13</a:t>
            </a:fld>
            <a:endParaRPr lang="vi-VN"/>
          </a:p>
        </p:txBody>
      </p:sp>
    </p:spTree>
    <p:extLst>
      <p:ext uri="{BB962C8B-B14F-4D97-AF65-F5344CB8AC3E}">
        <p14:creationId xmlns:p14="http://schemas.microsoft.com/office/powerpoint/2010/main" val="3213318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4F9F3384-3E1D-4051-A271-8E20D1090FF0}" type="datetimeFigureOut">
              <a:rPr lang="vi-VN" smtClean="0"/>
              <a:pPr/>
              <a:t>24/08/2019</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A8157B5-AC37-4867-B9D6-8BC56F9AF808}" type="slidenum">
              <a:rPr lang="vi-VN" smtClean="0"/>
              <a:pPr/>
              <a:t>‹#›</a:t>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4F9F3384-3E1D-4051-A271-8E20D1090FF0}" type="datetimeFigureOut">
              <a:rPr lang="vi-VN" smtClean="0"/>
              <a:pPr/>
              <a:t>24/08/2019</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A8157B5-AC37-4867-B9D6-8BC56F9AF808}" type="slidenum">
              <a:rPr lang="vi-VN" smtClean="0"/>
              <a:pPr/>
              <a:t>‹#›</a:t>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4F9F3384-3E1D-4051-A271-8E20D1090FF0}" type="datetimeFigureOut">
              <a:rPr lang="vi-VN" smtClean="0"/>
              <a:pPr/>
              <a:t>24/08/2019</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A8157B5-AC37-4867-B9D6-8BC56F9AF808}" type="slidenum">
              <a:rPr lang="vi-VN" smtClean="0"/>
              <a:pPr/>
              <a:t>‹#›</a:t>
            </a:fld>
            <a:endParaRPr lang="vi-V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4F9F3384-3E1D-4051-A271-8E20D1090FF0}" type="datetimeFigureOut">
              <a:rPr lang="vi-VN" smtClean="0"/>
              <a:pPr/>
              <a:t>24/08/2019</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A8157B5-AC37-4867-B9D6-8BC56F9AF808}" type="slidenum">
              <a:rPr lang="vi-VN" smtClean="0"/>
              <a:pPr/>
              <a:t>‹#›</a:t>
            </a:fld>
            <a:endParaRPr lang="vi-V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9F3384-3E1D-4051-A271-8E20D1090FF0}" type="datetimeFigureOut">
              <a:rPr lang="vi-VN" smtClean="0"/>
              <a:pPr/>
              <a:t>24/08/2019</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A8157B5-AC37-4867-B9D6-8BC56F9AF808}" type="slidenum">
              <a:rPr lang="vi-VN" smtClean="0"/>
              <a:pPr/>
              <a:t>‹#›</a:t>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4F9F3384-3E1D-4051-A271-8E20D1090FF0}" type="datetimeFigureOut">
              <a:rPr lang="vi-VN" smtClean="0"/>
              <a:pPr/>
              <a:t>24/08/2019</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A8157B5-AC37-4867-B9D6-8BC56F9AF808}" type="slidenum">
              <a:rPr lang="vi-VN" smtClean="0"/>
              <a:pPr/>
              <a:t>‹#›</a:t>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4F9F3384-3E1D-4051-A271-8E20D1090FF0}" type="datetimeFigureOut">
              <a:rPr lang="vi-VN" smtClean="0"/>
              <a:pPr/>
              <a:t>24/08/2019</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A8157B5-AC37-4867-B9D6-8BC56F9AF808}" type="slidenum">
              <a:rPr lang="vi-VN" smtClean="0"/>
              <a:pPr/>
              <a:t>‹#›</a:t>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4F9F3384-3E1D-4051-A271-8E20D1090FF0}" type="datetimeFigureOut">
              <a:rPr lang="vi-VN" smtClean="0"/>
              <a:pPr/>
              <a:t>24/08/2019</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A8157B5-AC37-4867-B9D6-8BC56F9AF808}" type="slidenum">
              <a:rPr lang="vi-VN" smtClean="0"/>
              <a:pPr/>
              <a:t>‹#›</a:t>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9F3384-3E1D-4051-A271-8E20D1090FF0}" type="datetimeFigureOut">
              <a:rPr lang="vi-VN" smtClean="0"/>
              <a:pPr/>
              <a:t>24/08/2019</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A8157B5-AC37-4867-B9D6-8BC56F9AF808}" type="slidenum">
              <a:rPr lang="vi-VN" smtClean="0"/>
              <a:pPr/>
              <a:t>‹#›</a:t>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9F3384-3E1D-4051-A271-8E20D1090FF0}" type="datetimeFigureOut">
              <a:rPr lang="vi-VN" smtClean="0"/>
              <a:pPr/>
              <a:t>24/08/2019</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A8157B5-AC37-4867-B9D6-8BC56F9AF808}" type="slidenum">
              <a:rPr lang="vi-VN" smtClean="0"/>
              <a:pPr/>
              <a:t>‹#›</a:t>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9F3384-3E1D-4051-A271-8E20D1090FF0}" type="datetimeFigureOut">
              <a:rPr lang="vi-VN" smtClean="0"/>
              <a:pPr/>
              <a:t>24/08/2019</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A8157B5-AC37-4867-B9D6-8BC56F9AF808}" type="slidenum">
              <a:rPr lang="vi-VN" smtClean="0"/>
              <a:pPr/>
              <a:t>‹#›</a:t>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9F3384-3E1D-4051-A271-8E20D1090FF0}" type="datetimeFigureOut">
              <a:rPr lang="vi-VN" smtClean="0"/>
              <a:pPr/>
              <a:t>24/08/2019</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8157B5-AC37-4867-B9D6-8BC56F9AF808}" type="slidenum">
              <a:rPr lang="vi-VN" smtClean="0"/>
              <a:pPr/>
              <a:t>‹#›</a:t>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7.png"/><Relationship Id="rId5" Type="http://schemas.openxmlformats.org/officeDocument/2006/relationships/image" Target="../media/image6.jpeg"/><Relationship Id="rId4" Type="http://schemas.openxmlformats.org/officeDocument/2006/relationships/notesSlide" Target="../notesSlides/notesSlide1.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audio" Target="../media/audio2.wav"/><Relationship Id="rId7" Type="http://schemas.openxmlformats.org/officeDocument/2006/relationships/image" Target="../media/image3.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audio" Target="../media/audio4.wav"/><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SUS.Deluxe\Downloads\images (4).jpg"/>
          <p:cNvPicPr>
            <a:picLocks noGrp="1" noChangeAspect="1" noChangeArrowheads="1"/>
          </p:cNvPicPr>
          <p:nvPr>
            <p:ph idx="1"/>
          </p:nvPr>
        </p:nvPicPr>
        <p:blipFill>
          <a:blip r:embed="rId2"/>
          <a:srcRect/>
          <a:stretch>
            <a:fillRect/>
          </a:stretch>
        </p:blipFill>
        <p:spPr bwMode="auto">
          <a:xfrm>
            <a:off x="0" y="0"/>
            <a:ext cx="9155783" cy="6858000"/>
          </a:xfrm>
          <a:prstGeom prst="rect">
            <a:avLst/>
          </a:prstGeom>
          <a:noFill/>
        </p:spPr>
      </p:pic>
      <p:sp>
        <p:nvSpPr>
          <p:cNvPr id="2" name="Title 1"/>
          <p:cNvSpPr>
            <a:spLocks noGrp="1"/>
          </p:cNvSpPr>
          <p:nvPr>
            <p:ph type="title"/>
          </p:nvPr>
        </p:nvSpPr>
        <p:spPr>
          <a:xfrm>
            <a:off x="457200" y="1643050"/>
            <a:ext cx="8229600" cy="5000660"/>
          </a:xfrm>
        </p:spPr>
        <p:txBody>
          <a:bodyPr>
            <a:normAutofit/>
          </a:bodyPr>
          <a:lstStyle/>
          <a:p>
            <a:r>
              <a:rPr lang="vi-VN" dirty="0" smtClean="0"/>
              <a:t/>
            </a:r>
            <a:br>
              <a:rPr lang="vi-VN" dirty="0" smtClean="0"/>
            </a:br>
            <a:r>
              <a:rPr lang="vi-VN"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VÀ CÁC EM HỌC SINH</a:t>
            </a:r>
            <a:r>
              <a:rPr lang="vi-VN"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r>
            <a:br>
              <a:rPr lang="vi-VN"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endParaRPr lang="vi-VN" dirty="0"/>
          </a:p>
        </p:txBody>
      </p:sp>
      <p:sp>
        <p:nvSpPr>
          <p:cNvPr id="5" name="Rectangle 4"/>
          <p:cNvSpPr/>
          <p:nvPr/>
        </p:nvSpPr>
        <p:spPr>
          <a:xfrm>
            <a:off x="0" y="142852"/>
            <a:ext cx="9144000" cy="34163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vi-VN"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a:t>
            </a:r>
            <a:r>
              <a:rPr lang="vi-VN"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rường TH </a:t>
            </a:r>
            <a:r>
              <a:rPr lang="en-US" sz="54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Phù</a:t>
            </a: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Đổng</a:t>
            </a:r>
            <a:endParaRPr lang="vi-VN"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vi-VN"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Môn: Mĩ thuật lớp 3</a:t>
            </a:r>
          </a:p>
          <a:p>
            <a:pPr algn="ctr"/>
            <a:endParaRPr lang="vi-VN"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vi-VN"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KÍNH CHÀO THẦY CÔ</a:t>
            </a:r>
            <a:endParaRPr lang="vi-VN"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icture 2" descr="C:\Users\ASUS.Deluxe\Downloads\tải xuống.jpg"/>
          <p:cNvPicPr>
            <a:picLocks noChangeAspect="1" noChangeArrowheads="1"/>
          </p:cNvPicPr>
          <p:nvPr/>
        </p:nvPicPr>
        <p:blipFill>
          <a:blip r:embed="rId2"/>
          <a:srcRect/>
          <a:stretch>
            <a:fillRect/>
          </a:stretch>
        </p:blipFill>
        <p:spPr bwMode="auto">
          <a:xfrm>
            <a:off x="-11786" y="0"/>
            <a:ext cx="9155786" cy="6858001"/>
          </a:xfrm>
          <a:prstGeom prst="rect">
            <a:avLst/>
          </a:prstGeom>
          <a:noFill/>
        </p:spPr>
      </p:pic>
      <p:sp>
        <p:nvSpPr>
          <p:cNvPr id="5" name="Rectangle 4"/>
          <p:cNvSpPr/>
          <p:nvPr/>
        </p:nvSpPr>
        <p:spPr>
          <a:xfrm>
            <a:off x="1691680" y="908720"/>
            <a:ext cx="7272808" cy="769441"/>
          </a:xfrm>
          <a:prstGeom prst="rect">
            <a:avLst/>
          </a:prstGeom>
        </p:spPr>
        <p:txBody>
          <a:bodyPr wrap="square">
            <a:spAutoFit/>
          </a:bodyPr>
          <a:lstStyle/>
          <a:p>
            <a:r>
              <a:rPr lang="vi-VN" sz="4400" smtClean="0">
                <a:solidFill>
                  <a:srgbClr val="FF0000"/>
                </a:solidFill>
              </a:rPr>
              <a:t>    </a:t>
            </a:r>
            <a:endParaRPr lang="vi-VN" sz="3600" b="1" i="1">
              <a:solidFill>
                <a:srgbClr val="FF0000"/>
              </a:solidFill>
            </a:endParaRPr>
          </a:p>
        </p:txBody>
      </p:sp>
    </p:spTree>
    <p:extLst>
      <p:ext uri="{BB962C8B-B14F-4D97-AF65-F5344CB8AC3E}">
        <p14:creationId xmlns:p14="http://schemas.microsoft.com/office/powerpoint/2010/main" val="7514221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istrator\Desktop\DSC05719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05" y="57915"/>
            <a:ext cx="4308371" cy="329564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istrator\Desktop\gallery_photo_10240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5" y="3353562"/>
            <a:ext cx="4308371" cy="327979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istrator\Desktop\Phân tích bài thơ Khi Con Tu Hú của Tố Hữu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57916"/>
            <a:ext cx="4572000" cy="329564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dministrator\Desktop\92450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5976" y="3353562"/>
            <a:ext cx="4572000" cy="3279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8729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SUS.Deluxe\Downloads\2012-12-08 09.56.59.jpg"/>
          <p:cNvPicPr>
            <a:picLocks noChangeAspect="1" noChangeArrowheads="1"/>
          </p:cNvPicPr>
          <p:nvPr/>
        </p:nvPicPr>
        <p:blipFill>
          <a:blip r:embed="rId2"/>
          <a:srcRect/>
          <a:stretch>
            <a:fillRect/>
          </a:stretch>
        </p:blipFill>
        <p:spPr bwMode="auto">
          <a:xfrm>
            <a:off x="107504" y="116633"/>
            <a:ext cx="4536503" cy="3320142"/>
          </a:xfrm>
          <a:prstGeom prst="rect">
            <a:avLst/>
          </a:prstGeom>
          <a:ln w="88900" cap="sq" cmpd="thickThin">
            <a:solidFill>
              <a:srgbClr val="000000"/>
            </a:solidFill>
            <a:prstDash val="solid"/>
            <a:miter lim="800000"/>
          </a:ln>
          <a:effectLst>
            <a:innerShdw blurRad="76200">
              <a:srgbClr val="000000"/>
            </a:innerShdw>
          </a:effectLst>
        </p:spPr>
      </p:pic>
      <p:pic>
        <p:nvPicPr>
          <p:cNvPr id="2050" name="Picture 2" descr="C:\Users\Administrator\Desktop\ea94edc557a0f9fe82f9c8acfb6ff6b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7797" y="116632"/>
            <a:ext cx="4218699" cy="3286327"/>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1" name="Picture 3" descr="C:\Users\Administrator\Desktop\Ha-Noi-Sai-Gon-nen-tho-trong-tranh-ve-bang-Note-4-4-1440x12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3609020"/>
            <a:ext cx="4536503" cy="313234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2" name="Picture 4" descr="C:\Users\Administrator\Desktop\Nguyen Pham Hoang Long(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7797" y="3574494"/>
            <a:ext cx="4218700" cy="316687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8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SUS.Deluxe\Downloads\tải xuống.jpg"/>
          <p:cNvPicPr>
            <a:picLocks noChangeAspect="1" noChangeArrowheads="1"/>
          </p:cNvPicPr>
          <p:nvPr/>
        </p:nvPicPr>
        <p:blipFill>
          <a:blip r:embed="rId5"/>
          <a:srcRect/>
          <a:stretch>
            <a:fillRect/>
          </a:stretch>
        </p:blipFill>
        <p:spPr bwMode="auto">
          <a:xfrm>
            <a:off x="-11786" y="-7379"/>
            <a:ext cx="9155786" cy="6858001"/>
          </a:xfrm>
          <a:prstGeom prst="rect">
            <a:avLst/>
          </a:prstGeom>
          <a:solidFill>
            <a:srgbClr val="FF0000"/>
          </a:solidFill>
        </p:spPr>
      </p:pic>
      <p:sp>
        <p:nvSpPr>
          <p:cNvPr id="2" name="Title 1"/>
          <p:cNvSpPr>
            <a:spLocks noGrp="1"/>
          </p:cNvSpPr>
          <p:nvPr>
            <p:ph type="title"/>
          </p:nvPr>
        </p:nvSpPr>
        <p:spPr/>
        <p:txBody>
          <a:bodyPr>
            <a:normAutofit/>
          </a:bodyPr>
          <a:lstStyle/>
          <a:p>
            <a:r>
              <a:rPr lang="vi-VN" sz="3600" b="1" i="1" smtClean="0">
                <a:solidFill>
                  <a:srgbClr val="FF0000"/>
                </a:solidFill>
              </a:rPr>
              <a:t>3. Thực hành</a:t>
            </a:r>
            <a:endParaRPr lang="vi-VN" sz="3600" b="1" i="1">
              <a:solidFill>
                <a:srgbClr val="FF0000"/>
              </a:solidFill>
            </a:endParaRPr>
          </a:p>
        </p:txBody>
      </p:sp>
      <p:sp>
        <p:nvSpPr>
          <p:cNvPr id="3" name="Content Placeholder 2"/>
          <p:cNvSpPr>
            <a:spLocks noGrp="1"/>
          </p:cNvSpPr>
          <p:nvPr>
            <p:ph idx="1"/>
          </p:nvPr>
        </p:nvSpPr>
        <p:spPr>
          <a:xfrm>
            <a:off x="179512" y="2276872"/>
            <a:ext cx="8856984" cy="3849291"/>
          </a:xfrm>
        </p:spPr>
        <p:txBody>
          <a:bodyPr>
            <a:normAutofit/>
          </a:bodyPr>
          <a:lstStyle/>
          <a:p>
            <a:r>
              <a:rPr lang="vi-VN" sz="3600">
                <a:latin typeface="+mj-lt"/>
              </a:rPr>
              <a:t>Hoạt động cá nhân: Tạo ngân hàng hình </a:t>
            </a:r>
            <a:r>
              <a:rPr lang="vi-VN" sz="3600" smtClean="0">
                <a:latin typeface="+mj-lt"/>
              </a:rPr>
              <a:t>ảnh</a:t>
            </a:r>
          </a:p>
          <a:p>
            <a:r>
              <a:rPr lang="vi-VN" sz="3600">
                <a:latin typeface="+mj-lt"/>
              </a:rPr>
              <a:t>Trưng bày ngân hàng hình ảnh</a:t>
            </a:r>
            <a:br>
              <a:rPr lang="vi-VN" sz="3600">
                <a:latin typeface="+mj-lt"/>
              </a:rPr>
            </a:br>
            <a:endParaRPr lang="vi-VN" sz="3600">
              <a:latin typeface="+mj-lt"/>
            </a:endParaRPr>
          </a:p>
        </p:txBody>
      </p:sp>
      <p:pic>
        <p:nvPicPr>
          <p:cNvPr id="5" name="NHAC VE CHUYEN D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96336" y="5301208"/>
            <a:ext cx="609600" cy="609600"/>
          </a:xfrm>
          <a:prstGeom prst="rect">
            <a:avLst/>
          </a:prstGeom>
          <a:solidFill>
            <a:srgbClr val="FFC000"/>
          </a:solidFill>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53321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heel(1)">
                                      <p:cBhvr>
                                        <p:cTn id="14" dur="2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81008" fill="hold"/>
                                        <p:tgtEl>
                                          <p:spTgt spid="5"/>
                                        </p:tgtEl>
                                      </p:cBhvr>
                                    </p:cmd>
                                  </p:childTnLst>
                                </p:cTn>
                              </p:par>
                            </p:childTnLst>
                          </p:cTn>
                        </p:par>
                      </p:childTnLst>
                    </p:cTn>
                  </p:par>
                </p:childTnLst>
              </p:cTn>
              <p:nextCondLst>
                <p:cond evt="onClick" delay="0">
                  <p:tgtEl>
                    <p:spTgt spid="5"/>
                  </p:tgtEl>
                </p:cond>
              </p:nextCondLst>
            </p:seq>
            <p:audio>
              <p:cMediaNode vol="80000">
                <p:cTn id="19"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SUS.Deluxe\Downloads\tải xuống.jpg"/>
          <p:cNvPicPr>
            <a:picLocks noChangeAspect="1" noChangeArrowheads="1"/>
          </p:cNvPicPr>
          <p:nvPr/>
        </p:nvPicPr>
        <p:blipFill>
          <a:blip r:embed="rId2"/>
          <a:srcRect/>
          <a:stretch>
            <a:fillRect/>
          </a:stretch>
        </p:blipFill>
        <p:spPr bwMode="auto">
          <a:xfrm>
            <a:off x="-11786" y="0"/>
            <a:ext cx="9155786" cy="6858001"/>
          </a:xfrm>
          <a:prstGeom prst="rect">
            <a:avLst/>
          </a:prstGeom>
          <a:noFill/>
        </p:spPr>
      </p:pic>
      <p:sp>
        <p:nvSpPr>
          <p:cNvPr id="3" name="Subtitle 2"/>
          <p:cNvSpPr>
            <a:spLocks noGrp="1"/>
          </p:cNvSpPr>
          <p:nvPr>
            <p:ph type="subTitle" idx="1"/>
          </p:nvPr>
        </p:nvSpPr>
        <p:spPr>
          <a:xfrm>
            <a:off x="428596" y="548680"/>
            <a:ext cx="8143932" cy="5809278"/>
          </a:xfrm>
        </p:spPr>
        <p:txBody>
          <a:bodyPr>
            <a:normAutofit/>
          </a:bodyPr>
          <a:lstStyle/>
          <a:p>
            <a:pPr algn="l"/>
            <a:r>
              <a:rPr lang="vi-VN" sz="2800" b="1">
                <a:solidFill>
                  <a:srgbClr val="C00000"/>
                </a:solidFill>
                <a:latin typeface="+mj-lt"/>
              </a:rPr>
              <a:t> </a:t>
            </a:r>
            <a:r>
              <a:rPr lang="vi-VN" sz="2800" b="1" smtClean="0">
                <a:solidFill>
                  <a:srgbClr val="C00000"/>
                </a:solidFill>
                <a:latin typeface="+mj-lt"/>
              </a:rPr>
              <a:t>                  </a:t>
            </a:r>
            <a:endParaRPr lang="vi-VN" b="1" dirty="0" smtClean="0">
              <a:solidFill>
                <a:srgbClr val="C00000"/>
              </a:solidFill>
            </a:endParaRPr>
          </a:p>
          <a:p>
            <a:pPr algn="l"/>
            <a:endParaRPr lang="vi-VN" dirty="0">
              <a:solidFill>
                <a:schemeClr val="tx2">
                  <a:lumMod val="75000"/>
                </a:schemeClr>
              </a:solidFill>
              <a:latin typeface="+mj-lt"/>
            </a:endParaRPr>
          </a:p>
        </p:txBody>
      </p:sp>
      <p:sp>
        <p:nvSpPr>
          <p:cNvPr id="5" name="Rectangle 4"/>
          <p:cNvSpPr/>
          <p:nvPr/>
        </p:nvSpPr>
        <p:spPr>
          <a:xfrm>
            <a:off x="1857356" y="1285860"/>
            <a:ext cx="7096304" cy="707886"/>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endParaRPr lang="vi-VN" sz="4000" b="1" cap="all" spc="0" dirty="0">
              <a:ln/>
              <a:solidFill>
                <a:srgbClr val="4F0D77"/>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6" name="Rounded Rectangle 5"/>
          <p:cNvSpPr/>
          <p:nvPr/>
        </p:nvSpPr>
        <p:spPr>
          <a:xfrm>
            <a:off x="18204" y="2420888"/>
            <a:ext cx="8929718" cy="443711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514350" indent="-514350">
              <a:buFontTx/>
              <a:buChar char="-"/>
            </a:pPr>
            <a:r>
              <a:rPr lang="vi-VN" sz="2800" b="1" i="1" dirty="0" smtClean="0">
                <a:solidFill>
                  <a:srgbClr val="002060"/>
                </a:solidFill>
                <a:latin typeface="+mj-lt"/>
              </a:rPr>
              <a:t>Chọn nội dung chủ đề và hình thức thể hiện.</a:t>
            </a:r>
          </a:p>
          <a:p>
            <a:pPr marL="514350" indent="-514350">
              <a:buFontTx/>
              <a:buChar char="-"/>
            </a:pPr>
            <a:r>
              <a:rPr lang="vi-VN" sz="2800" b="1" i="1" smtClean="0">
                <a:solidFill>
                  <a:srgbClr val="002060"/>
                </a:solidFill>
                <a:latin typeface="+mj-lt"/>
              </a:rPr>
              <a:t>Sắp </a:t>
            </a:r>
            <a:r>
              <a:rPr lang="vi-VN" sz="2800" b="1" i="1" dirty="0" smtClean="0">
                <a:solidFill>
                  <a:srgbClr val="002060"/>
                </a:solidFill>
                <a:latin typeface="+mj-lt"/>
              </a:rPr>
              <a:t>xếp hình ảnh tạo thành bức tranh tập thể.</a:t>
            </a:r>
          </a:p>
          <a:p>
            <a:pPr marL="514350" indent="-514350">
              <a:buFontTx/>
              <a:buChar char="-"/>
            </a:pPr>
            <a:r>
              <a:rPr lang="vi-VN" sz="2800" b="1" i="1" dirty="0" smtClean="0">
                <a:solidFill>
                  <a:srgbClr val="002060"/>
                </a:solidFill>
                <a:latin typeface="+mj-lt"/>
              </a:rPr>
              <a:t>Vẽ thêm các hình ảnh khác tạo không gian cho bức tranh thêm sinh động</a:t>
            </a:r>
            <a:r>
              <a:rPr lang="vi-VN" sz="3200" b="1" i="1" dirty="0" smtClean="0">
                <a:solidFill>
                  <a:srgbClr val="002060"/>
                </a:solidFill>
                <a:latin typeface="+mj-lt"/>
              </a:rPr>
              <a:t>.</a:t>
            </a:r>
          </a:p>
        </p:txBody>
      </p:sp>
      <p:sp>
        <p:nvSpPr>
          <p:cNvPr id="7" name="Flowchart: Manual Input 6"/>
          <p:cNvSpPr/>
          <p:nvPr/>
        </p:nvSpPr>
        <p:spPr>
          <a:xfrm>
            <a:off x="285720" y="1319971"/>
            <a:ext cx="6143668" cy="642942"/>
          </a:xfrm>
          <a:prstGeom prst="flowChartManualInpu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vi-VN" sz="3200" b="1" i="1" smtClean="0">
                <a:latin typeface="+mj-lt"/>
              </a:rPr>
              <a:t>Cách thực hiện:</a:t>
            </a:r>
            <a:endParaRPr lang="vi-VN" sz="3200" dirty="0"/>
          </a:p>
        </p:txBody>
      </p:sp>
    </p:spTree>
    <p:extLst>
      <p:ext uri="{BB962C8B-B14F-4D97-AF65-F5344CB8AC3E}">
        <p14:creationId xmlns:p14="http://schemas.microsoft.com/office/powerpoint/2010/main" val="346324454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additive="base">
                                        <p:cTn id="14" dur="2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5" dur="20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 calcmode="lin" valueType="num">
                                      <p:cBhvr additive="base">
                                        <p:cTn id="20" dur="20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1" dur="20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 calcmode="lin" valueType="num">
                                      <p:cBhvr additive="base">
                                        <p:cTn id="26" dur="20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7" dur="20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icture 2" descr="C:\Users\ASUS.Deluxe\Downloads\tải xuống.jpg"/>
          <p:cNvPicPr>
            <a:picLocks noChangeAspect="1" noChangeArrowheads="1"/>
          </p:cNvPicPr>
          <p:nvPr/>
        </p:nvPicPr>
        <p:blipFill>
          <a:blip r:embed="rId2"/>
          <a:srcRect/>
          <a:stretch>
            <a:fillRect/>
          </a:stretch>
        </p:blipFill>
        <p:spPr bwMode="auto">
          <a:xfrm>
            <a:off x="-11786" y="0"/>
            <a:ext cx="9155786" cy="6858001"/>
          </a:xfrm>
          <a:prstGeom prst="rect">
            <a:avLst/>
          </a:prstGeom>
          <a:noFill/>
        </p:spPr>
      </p:pic>
      <p:sp>
        <p:nvSpPr>
          <p:cNvPr id="5" name="Rectangle 4"/>
          <p:cNvSpPr/>
          <p:nvPr/>
        </p:nvSpPr>
        <p:spPr>
          <a:xfrm>
            <a:off x="1691680" y="908720"/>
            <a:ext cx="7272808" cy="2431435"/>
          </a:xfrm>
          <a:prstGeom prst="rect">
            <a:avLst/>
          </a:prstGeom>
        </p:spPr>
        <p:txBody>
          <a:bodyPr wrap="square">
            <a:spAutoFit/>
          </a:bodyPr>
          <a:lstStyle/>
          <a:p>
            <a:r>
              <a:rPr lang="vi-VN" sz="4400" smtClean="0">
                <a:solidFill>
                  <a:srgbClr val="FF0000"/>
                </a:solidFill>
              </a:rPr>
              <a:t>    </a:t>
            </a:r>
            <a:r>
              <a:rPr lang="vi-VN" sz="3600" b="1" i="1" smtClean="0">
                <a:solidFill>
                  <a:srgbClr val="FF0000"/>
                </a:solidFill>
                <a:latin typeface="+mj-lt"/>
              </a:rPr>
              <a:t>3. Thực hành</a:t>
            </a:r>
          </a:p>
          <a:p>
            <a:endParaRPr lang="vi-VN" sz="3600" b="1" i="1">
              <a:solidFill>
                <a:srgbClr val="FF0000"/>
              </a:solidFill>
              <a:latin typeface="+mj-lt"/>
            </a:endParaRPr>
          </a:p>
          <a:p>
            <a:endParaRPr lang="vi-VN" sz="3600" b="1" i="1" smtClean="0">
              <a:solidFill>
                <a:srgbClr val="FF0000"/>
              </a:solidFill>
              <a:latin typeface="+mj-lt"/>
            </a:endParaRPr>
          </a:p>
          <a:p>
            <a:r>
              <a:rPr lang="vi-VN" sz="3600" b="1" i="1" smtClean="0">
                <a:latin typeface="+mj-lt"/>
              </a:rPr>
              <a:t>Hoạt động theo nhóm</a:t>
            </a:r>
            <a:endParaRPr lang="vi-VN" sz="3600" b="1" i="1">
              <a:latin typeface="+mj-lt"/>
            </a:endParaRPr>
          </a:p>
        </p:txBody>
      </p:sp>
    </p:spTree>
    <p:extLst>
      <p:ext uri="{BB962C8B-B14F-4D97-AF65-F5344CB8AC3E}">
        <p14:creationId xmlns:p14="http://schemas.microsoft.com/office/powerpoint/2010/main" val="230752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vi-VN"/>
          </a:p>
        </p:txBody>
      </p:sp>
      <p:sp>
        <p:nvSpPr>
          <p:cNvPr id="9" name="Text Placeholder 8"/>
          <p:cNvSpPr>
            <a:spLocks noGrp="1"/>
          </p:cNvSpPr>
          <p:nvPr>
            <p:ph type="body" idx="1"/>
          </p:nvPr>
        </p:nvSpPr>
        <p:spPr/>
        <p:txBody>
          <a:bodyPr/>
          <a:lstStyle/>
          <a:p>
            <a:endParaRPr lang="vi-VN"/>
          </a:p>
        </p:txBody>
      </p:sp>
      <p:pic>
        <p:nvPicPr>
          <p:cNvPr id="4" name="Picture 2" descr="C:\Users\ASUS.Deluxe\Downloads\tải xuống.jpg"/>
          <p:cNvPicPr>
            <a:picLocks noChangeAspect="1" noChangeArrowheads="1"/>
          </p:cNvPicPr>
          <p:nvPr/>
        </p:nvPicPr>
        <p:blipFill>
          <a:blip r:embed="rId2"/>
          <a:srcRect/>
          <a:stretch>
            <a:fillRect/>
          </a:stretch>
        </p:blipFill>
        <p:spPr bwMode="auto">
          <a:xfrm>
            <a:off x="23920" y="0"/>
            <a:ext cx="9155786" cy="6858001"/>
          </a:xfrm>
          <a:prstGeom prst="rect">
            <a:avLst/>
          </a:prstGeom>
          <a:noFill/>
        </p:spPr>
      </p:pic>
      <p:sp>
        <p:nvSpPr>
          <p:cNvPr id="5" name="Rectangle 4"/>
          <p:cNvSpPr/>
          <p:nvPr/>
        </p:nvSpPr>
        <p:spPr>
          <a:xfrm>
            <a:off x="2267744" y="908720"/>
            <a:ext cx="5760640" cy="646331"/>
          </a:xfrm>
          <a:prstGeom prst="rect">
            <a:avLst/>
          </a:prstGeom>
        </p:spPr>
        <p:txBody>
          <a:bodyPr wrap="square">
            <a:spAutoFit/>
          </a:bodyPr>
          <a:lstStyle/>
          <a:p>
            <a:r>
              <a:rPr lang="vi-VN" sz="3600" b="1" i="1" smtClean="0">
                <a:solidFill>
                  <a:srgbClr val="FF0000"/>
                </a:solidFill>
                <a:latin typeface="+mj-lt"/>
              </a:rPr>
              <a:t>4. Trưng bày kết quả học tập</a:t>
            </a:r>
            <a:endParaRPr lang="vi-VN" sz="3600" i="1">
              <a:latin typeface="+mj-lt"/>
            </a:endParaRPr>
          </a:p>
        </p:txBody>
      </p:sp>
    </p:spTree>
    <p:extLst>
      <p:ext uri="{BB962C8B-B14F-4D97-AF65-F5344CB8AC3E}">
        <p14:creationId xmlns:p14="http://schemas.microsoft.com/office/powerpoint/2010/main" val="6454947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3813"/>
            <a:ext cx="9144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9" name="Rectangle 5"/>
          <p:cNvSpPr>
            <a:spLocks noChangeArrowheads="1"/>
          </p:cNvSpPr>
          <p:nvPr/>
        </p:nvSpPr>
        <p:spPr bwMode="auto">
          <a:xfrm>
            <a:off x="2057400" y="533400"/>
            <a:ext cx="34290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4800" b="1">
                <a:solidFill>
                  <a:srgbClr val="FF3300"/>
                </a:solidFill>
              </a:rPr>
              <a:t>TRÒ CHƠI</a:t>
            </a:r>
          </a:p>
        </p:txBody>
      </p:sp>
      <p:sp>
        <p:nvSpPr>
          <p:cNvPr id="113670" name="WordArt 6"/>
          <p:cNvSpPr>
            <a:spLocks noChangeArrowheads="1" noChangeShapeType="1" noTextEdit="1"/>
          </p:cNvSpPr>
          <p:nvPr/>
        </p:nvSpPr>
        <p:spPr bwMode="auto">
          <a:xfrm>
            <a:off x="762000" y="1981200"/>
            <a:ext cx="6324600" cy="1676400"/>
          </a:xfrm>
          <a:prstGeom prst="rect">
            <a:avLst/>
          </a:prstGeom>
        </p:spPr>
        <p:txBody>
          <a:bodyPr wrap="none" fromWordArt="1">
            <a:prstTxWarp prst="textPlain">
              <a:avLst>
                <a:gd name="adj" fmla="val 50000"/>
              </a:avLst>
            </a:prstTxWarp>
          </a:bodyPr>
          <a:lstStyle/>
          <a:p>
            <a:pPr algn="ctr"/>
            <a:r>
              <a:rPr lang="vi-VN"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AI NHANH TAY HƠN</a:t>
            </a:r>
          </a:p>
        </p:txBody>
      </p:sp>
      <p:pic>
        <p:nvPicPr>
          <p:cNvPr id="8197" name="Picture 7" descr="BA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669088"/>
            <a:ext cx="9144000"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2" name="Rectangle 8"/>
          <p:cNvSpPr>
            <a:spLocks noChangeArrowheads="1"/>
          </p:cNvSpPr>
          <p:nvPr/>
        </p:nvSpPr>
        <p:spPr bwMode="auto">
          <a:xfrm>
            <a:off x="990600" y="3886200"/>
            <a:ext cx="5562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b="1" i="1">
                <a:solidFill>
                  <a:srgbClr val="0000FF"/>
                </a:solidFill>
              </a:rPr>
              <a:t>(Thời gian 1 phút)</a:t>
            </a:r>
          </a:p>
        </p:txBody>
      </p:sp>
      <p:pic>
        <p:nvPicPr>
          <p:cNvPr id="113673" name="Picture 9" descr="dongho"/>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934200" y="4343400"/>
            <a:ext cx="1728788"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4" name="Rectangle 10"/>
          <p:cNvSpPr>
            <a:spLocks noChangeArrowheads="1"/>
          </p:cNvSpPr>
          <p:nvPr/>
        </p:nvSpPr>
        <p:spPr bwMode="auto">
          <a:xfrm>
            <a:off x="1371600" y="5562600"/>
            <a:ext cx="533400" cy="7620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a:solidFill>
                  <a:schemeClr val="bg1"/>
                </a:solidFill>
              </a:rPr>
              <a:t>1</a:t>
            </a:r>
          </a:p>
        </p:txBody>
      </p:sp>
      <p:sp>
        <p:nvSpPr>
          <p:cNvPr id="113675" name="Rectangle 11"/>
          <p:cNvSpPr>
            <a:spLocks noChangeArrowheads="1"/>
          </p:cNvSpPr>
          <p:nvPr/>
        </p:nvSpPr>
        <p:spPr bwMode="auto">
          <a:xfrm>
            <a:off x="1905000" y="5562600"/>
            <a:ext cx="533400" cy="7620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a:solidFill>
                  <a:schemeClr val="bg1"/>
                </a:solidFill>
              </a:rPr>
              <a:t>2</a:t>
            </a:r>
          </a:p>
        </p:txBody>
      </p:sp>
      <p:sp>
        <p:nvSpPr>
          <p:cNvPr id="113676" name="Rectangle 12"/>
          <p:cNvSpPr>
            <a:spLocks noChangeArrowheads="1"/>
          </p:cNvSpPr>
          <p:nvPr/>
        </p:nvSpPr>
        <p:spPr bwMode="auto">
          <a:xfrm>
            <a:off x="2438400" y="5562600"/>
            <a:ext cx="533400" cy="7620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a:solidFill>
                  <a:schemeClr val="bg1"/>
                </a:solidFill>
              </a:rPr>
              <a:t>3</a:t>
            </a:r>
          </a:p>
        </p:txBody>
      </p:sp>
      <p:sp>
        <p:nvSpPr>
          <p:cNvPr id="113677" name="Rectangle 13"/>
          <p:cNvSpPr>
            <a:spLocks noChangeArrowheads="1"/>
          </p:cNvSpPr>
          <p:nvPr/>
        </p:nvSpPr>
        <p:spPr bwMode="auto">
          <a:xfrm>
            <a:off x="2895600" y="5562600"/>
            <a:ext cx="533400" cy="7620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a:solidFill>
                  <a:schemeClr val="bg1"/>
                </a:solidFill>
              </a:rPr>
              <a:t>4</a:t>
            </a:r>
          </a:p>
        </p:txBody>
      </p:sp>
      <p:sp>
        <p:nvSpPr>
          <p:cNvPr id="113678" name="Rectangle 14"/>
          <p:cNvSpPr>
            <a:spLocks noChangeArrowheads="1"/>
          </p:cNvSpPr>
          <p:nvPr/>
        </p:nvSpPr>
        <p:spPr bwMode="auto">
          <a:xfrm>
            <a:off x="3352800" y="5562600"/>
            <a:ext cx="533400" cy="7620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a:solidFill>
                  <a:schemeClr val="bg1"/>
                </a:solidFill>
              </a:rPr>
              <a:t>5</a:t>
            </a:r>
          </a:p>
        </p:txBody>
      </p:sp>
      <p:sp>
        <p:nvSpPr>
          <p:cNvPr id="113679" name="Rectangle 15"/>
          <p:cNvSpPr>
            <a:spLocks noChangeArrowheads="1"/>
          </p:cNvSpPr>
          <p:nvPr/>
        </p:nvSpPr>
        <p:spPr bwMode="auto">
          <a:xfrm>
            <a:off x="3886200" y="5562600"/>
            <a:ext cx="533400" cy="7620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a:solidFill>
                  <a:schemeClr val="bg1"/>
                </a:solidFill>
              </a:rPr>
              <a:t>6</a:t>
            </a:r>
          </a:p>
        </p:txBody>
      </p:sp>
      <p:sp>
        <p:nvSpPr>
          <p:cNvPr id="113680" name="Rectangle 16"/>
          <p:cNvSpPr>
            <a:spLocks noChangeArrowheads="1"/>
          </p:cNvSpPr>
          <p:nvPr/>
        </p:nvSpPr>
        <p:spPr bwMode="auto">
          <a:xfrm>
            <a:off x="4343400" y="5562600"/>
            <a:ext cx="533400" cy="7620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a:solidFill>
                  <a:schemeClr val="bg1"/>
                </a:solidFill>
              </a:rPr>
              <a:t>7</a:t>
            </a:r>
          </a:p>
        </p:txBody>
      </p:sp>
      <p:sp>
        <p:nvSpPr>
          <p:cNvPr id="113681" name="Rectangle 17"/>
          <p:cNvSpPr>
            <a:spLocks noChangeArrowheads="1"/>
          </p:cNvSpPr>
          <p:nvPr/>
        </p:nvSpPr>
        <p:spPr bwMode="auto">
          <a:xfrm>
            <a:off x="4800600" y="5562600"/>
            <a:ext cx="533400" cy="7620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a:solidFill>
                  <a:schemeClr val="bg1"/>
                </a:solidFill>
              </a:rPr>
              <a:t>8</a:t>
            </a:r>
          </a:p>
        </p:txBody>
      </p:sp>
      <p:sp>
        <p:nvSpPr>
          <p:cNvPr id="113682" name="Rectangle 18"/>
          <p:cNvSpPr>
            <a:spLocks noChangeArrowheads="1"/>
          </p:cNvSpPr>
          <p:nvPr/>
        </p:nvSpPr>
        <p:spPr bwMode="auto">
          <a:xfrm>
            <a:off x="5334000" y="5562600"/>
            <a:ext cx="533400" cy="7620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a:solidFill>
                  <a:schemeClr val="bg1"/>
                </a:solidFill>
              </a:rPr>
              <a:t>9</a:t>
            </a:r>
          </a:p>
        </p:txBody>
      </p:sp>
      <p:sp>
        <p:nvSpPr>
          <p:cNvPr id="113683" name="Rectangle 19"/>
          <p:cNvSpPr>
            <a:spLocks noChangeArrowheads="1"/>
          </p:cNvSpPr>
          <p:nvPr/>
        </p:nvSpPr>
        <p:spPr bwMode="auto">
          <a:xfrm>
            <a:off x="5791200" y="5562600"/>
            <a:ext cx="533400" cy="7620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a:solidFill>
                  <a:schemeClr val="bg1"/>
                </a:solidFill>
              </a:rPr>
              <a:t>10</a:t>
            </a:r>
          </a:p>
        </p:txBody>
      </p:sp>
      <p:sp>
        <p:nvSpPr>
          <p:cNvPr id="113684" name="AutoShape 20"/>
          <p:cNvSpPr>
            <a:spLocks noChangeArrowheads="1"/>
          </p:cNvSpPr>
          <p:nvPr/>
        </p:nvSpPr>
        <p:spPr bwMode="auto">
          <a:xfrm>
            <a:off x="2362200" y="3810000"/>
            <a:ext cx="3124200" cy="2209800"/>
          </a:xfrm>
          <a:prstGeom prst="cloudCallout">
            <a:avLst>
              <a:gd name="adj1" fmla="val 24949"/>
              <a:gd name="adj2" fmla="val 40157"/>
            </a:avLst>
          </a:prstGeom>
          <a:solidFill>
            <a:srgbClr val="FFFF99"/>
          </a:solidFill>
          <a:ln w="9525">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en-US" sz="3200" b="1">
                <a:solidFill>
                  <a:srgbClr val="FF0000"/>
                </a:solidFill>
                <a:effectLst>
                  <a:outerShdw blurRad="38100" dist="38100" dir="2700000" algn="tl">
                    <a:srgbClr val="000000"/>
                  </a:outerShdw>
                </a:effectLst>
                <a:cs typeface="Arial" charset="0"/>
              </a:rPr>
              <a:t>Hết giờ</a:t>
            </a:r>
          </a:p>
        </p:txBody>
      </p:sp>
    </p:spTree>
    <p:extLst>
      <p:ext uri="{BB962C8B-B14F-4D97-AF65-F5344CB8AC3E}">
        <p14:creationId xmlns:p14="http://schemas.microsoft.com/office/powerpoint/2010/main" val="24653061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3669"/>
                                        </p:tgtEl>
                                        <p:attrNameLst>
                                          <p:attrName>style.visibility</p:attrName>
                                        </p:attrNameLst>
                                      </p:cBhvr>
                                      <p:to>
                                        <p:strVal val="visible"/>
                                      </p:to>
                                    </p:set>
                                    <p:anim calcmode="lin" valueType="num">
                                      <p:cBhvr additive="base">
                                        <p:cTn id="7" dur="500" fill="hold"/>
                                        <p:tgtEl>
                                          <p:spTgt spid="113669"/>
                                        </p:tgtEl>
                                        <p:attrNameLst>
                                          <p:attrName>ppt_x</p:attrName>
                                        </p:attrNameLst>
                                      </p:cBhvr>
                                      <p:tavLst>
                                        <p:tav tm="0">
                                          <p:val>
                                            <p:strVal val="#ppt_x"/>
                                          </p:val>
                                        </p:tav>
                                        <p:tav tm="100000">
                                          <p:val>
                                            <p:strVal val="#ppt_x"/>
                                          </p:val>
                                        </p:tav>
                                      </p:tavLst>
                                    </p:anim>
                                    <p:anim calcmode="lin" valueType="num">
                                      <p:cBhvr additive="base">
                                        <p:cTn id="8" dur="500" fill="hold"/>
                                        <p:tgtEl>
                                          <p:spTgt spid="11366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113670"/>
                                        </p:tgtEl>
                                        <p:attrNameLst>
                                          <p:attrName>style.visibility</p:attrName>
                                        </p:attrNameLst>
                                      </p:cBhvr>
                                      <p:to>
                                        <p:strVal val="visible"/>
                                      </p:to>
                                    </p:set>
                                    <p:anim calcmode="lin" valueType="num">
                                      <p:cBhvr>
                                        <p:cTn id="13" dur="1000" fill="hold"/>
                                        <p:tgtEl>
                                          <p:spTgt spid="113670"/>
                                        </p:tgtEl>
                                        <p:attrNameLst>
                                          <p:attrName>ppt_w</p:attrName>
                                        </p:attrNameLst>
                                      </p:cBhvr>
                                      <p:tavLst>
                                        <p:tav tm="0">
                                          <p:val>
                                            <p:fltVal val="0"/>
                                          </p:val>
                                        </p:tav>
                                        <p:tav tm="100000">
                                          <p:val>
                                            <p:strVal val="#ppt_w"/>
                                          </p:val>
                                        </p:tav>
                                      </p:tavLst>
                                    </p:anim>
                                    <p:anim calcmode="lin" valueType="num">
                                      <p:cBhvr>
                                        <p:cTn id="14" dur="1000" fill="hold"/>
                                        <p:tgtEl>
                                          <p:spTgt spid="113670"/>
                                        </p:tgtEl>
                                        <p:attrNameLst>
                                          <p:attrName>ppt_h</p:attrName>
                                        </p:attrNameLst>
                                      </p:cBhvr>
                                      <p:tavLst>
                                        <p:tav tm="0">
                                          <p:val>
                                            <p:fltVal val="0"/>
                                          </p:val>
                                        </p:tav>
                                        <p:tav tm="100000">
                                          <p:val>
                                            <p:strVal val="#ppt_h"/>
                                          </p:val>
                                        </p:tav>
                                      </p:tavLst>
                                    </p:anim>
                                    <p:anim calcmode="lin" valueType="num">
                                      <p:cBhvr>
                                        <p:cTn id="15" dur="1000" fill="hold"/>
                                        <p:tgtEl>
                                          <p:spTgt spid="11367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1367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mph" presetSubtype="0" repeatCount="indefinite" fill="hold" grpId="1" nodeType="clickEffect">
                                  <p:stCondLst>
                                    <p:cond delay="0"/>
                                  </p:stCondLst>
                                  <p:childTnLst>
                                    <p:animClr clrSpc="hsl" dir="cw">
                                      <p:cBhvr override="childStyle">
                                        <p:cTn id="20" dur="500" fill="hold"/>
                                        <p:tgtEl>
                                          <p:spTgt spid="113670"/>
                                        </p:tgtEl>
                                        <p:attrNameLst>
                                          <p:attrName>style.color</p:attrName>
                                        </p:attrNameLst>
                                      </p:cBhvr>
                                      <p:by>
                                        <p:hsl h="-7200000" s="0" l="0"/>
                                      </p:by>
                                    </p:animClr>
                                    <p:animClr clrSpc="hsl" dir="cw">
                                      <p:cBhvr>
                                        <p:cTn id="21" dur="500" fill="hold"/>
                                        <p:tgtEl>
                                          <p:spTgt spid="113670"/>
                                        </p:tgtEl>
                                        <p:attrNameLst>
                                          <p:attrName>fillcolor</p:attrName>
                                        </p:attrNameLst>
                                      </p:cBhvr>
                                      <p:by>
                                        <p:hsl h="-7200000" s="0" l="0"/>
                                      </p:by>
                                    </p:animClr>
                                    <p:animClr clrSpc="hsl" dir="cw">
                                      <p:cBhvr>
                                        <p:cTn id="22" dur="500" fill="hold"/>
                                        <p:tgtEl>
                                          <p:spTgt spid="113670"/>
                                        </p:tgtEl>
                                        <p:attrNameLst>
                                          <p:attrName>stroke.color</p:attrName>
                                        </p:attrNameLst>
                                      </p:cBhvr>
                                      <p:by>
                                        <p:hsl h="-7200000" s="0" l="0"/>
                                      </p:by>
                                    </p:animClr>
                                    <p:set>
                                      <p:cBhvr>
                                        <p:cTn id="23" dur="500" fill="hold"/>
                                        <p:tgtEl>
                                          <p:spTgt spid="113670"/>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113672"/>
                                        </p:tgtEl>
                                        <p:attrNameLst>
                                          <p:attrName>style.visibility</p:attrName>
                                        </p:attrNameLst>
                                      </p:cBhvr>
                                      <p:to>
                                        <p:strVal val="visible"/>
                                      </p:to>
                                    </p:set>
                                    <p:anim calcmode="discrete" valueType="clr">
                                      <p:cBhvr override="childStyle">
                                        <p:cTn id="28" dur="80"/>
                                        <p:tgtEl>
                                          <p:spTgt spid="113672"/>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13672"/>
                                        </p:tgtEl>
                                        <p:attrNameLst>
                                          <p:attrName>fillcolor</p:attrName>
                                        </p:attrNameLst>
                                      </p:cBhvr>
                                      <p:tavLst>
                                        <p:tav tm="0">
                                          <p:val>
                                            <p:clrVal>
                                              <a:schemeClr val="accent2"/>
                                            </p:clrVal>
                                          </p:val>
                                        </p:tav>
                                        <p:tav tm="50000">
                                          <p:val>
                                            <p:clrVal>
                                              <a:schemeClr val="hlink"/>
                                            </p:clrVal>
                                          </p:val>
                                        </p:tav>
                                      </p:tavLst>
                                    </p:anim>
                                    <p:set>
                                      <p:cBhvr>
                                        <p:cTn id="30" dur="80"/>
                                        <p:tgtEl>
                                          <p:spTgt spid="113672"/>
                                        </p:tgtEl>
                                        <p:attrNameLst>
                                          <p:attrName>fill.type</p:attrName>
                                        </p:attrNameLst>
                                      </p:cBhvr>
                                      <p:to>
                                        <p:strVal val="solid"/>
                                      </p:to>
                                    </p:set>
                                  </p:childTnLst>
                                </p:cTn>
                              </p:par>
                              <p:par>
                                <p:cTn id="31" presetID="5" presetClass="entr" presetSubtype="10" fill="hold" grpId="1" nodeType="withEffect">
                                  <p:stCondLst>
                                    <p:cond delay="0"/>
                                  </p:stCondLst>
                                  <p:childTnLst>
                                    <p:set>
                                      <p:cBhvr>
                                        <p:cTn id="32" dur="1" fill="hold">
                                          <p:stCondLst>
                                            <p:cond delay="0"/>
                                          </p:stCondLst>
                                        </p:cTn>
                                        <p:tgtEl>
                                          <p:spTgt spid="113674"/>
                                        </p:tgtEl>
                                        <p:attrNameLst>
                                          <p:attrName>style.visibility</p:attrName>
                                        </p:attrNameLst>
                                      </p:cBhvr>
                                      <p:to>
                                        <p:strVal val="visible"/>
                                      </p:to>
                                    </p:set>
                                    <p:animEffect transition="in" filter="checkerboard(across)">
                                      <p:cBhvr>
                                        <p:cTn id="33" dur="500"/>
                                        <p:tgtEl>
                                          <p:spTgt spid="113674"/>
                                        </p:tgtEl>
                                      </p:cBhvr>
                                    </p:animEffect>
                                  </p:childTnLst>
                                </p:cTn>
                              </p:par>
                              <p:par>
                                <p:cTn id="34" presetID="5" presetClass="entr" presetSubtype="10" fill="hold" grpId="1" nodeType="withEffect">
                                  <p:stCondLst>
                                    <p:cond delay="0"/>
                                  </p:stCondLst>
                                  <p:childTnLst>
                                    <p:set>
                                      <p:cBhvr>
                                        <p:cTn id="35" dur="1" fill="hold">
                                          <p:stCondLst>
                                            <p:cond delay="0"/>
                                          </p:stCondLst>
                                        </p:cTn>
                                        <p:tgtEl>
                                          <p:spTgt spid="113675"/>
                                        </p:tgtEl>
                                        <p:attrNameLst>
                                          <p:attrName>style.visibility</p:attrName>
                                        </p:attrNameLst>
                                      </p:cBhvr>
                                      <p:to>
                                        <p:strVal val="visible"/>
                                      </p:to>
                                    </p:set>
                                    <p:animEffect transition="in" filter="checkerboard(across)">
                                      <p:cBhvr>
                                        <p:cTn id="36" dur="500"/>
                                        <p:tgtEl>
                                          <p:spTgt spid="113675"/>
                                        </p:tgtEl>
                                      </p:cBhvr>
                                    </p:animEffect>
                                  </p:childTnLst>
                                </p:cTn>
                              </p:par>
                              <p:par>
                                <p:cTn id="37" presetID="5" presetClass="entr" presetSubtype="10" fill="hold" grpId="1" nodeType="withEffect">
                                  <p:stCondLst>
                                    <p:cond delay="0"/>
                                  </p:stCondLst>
                                  <p:childTnLst>
                                    <p:set>
                                      <p:cBhvr>
                                        <p:cTn id="38" dur="1" fill="hold">
                                          <p:stCondLst>
                                            <p:cond delay="0"/>
                                          </p:stCondLst>
                                        </p:cTn>
                                        <p:tgtEl>
                                          <p:spTgt spid="113676"/>
                                        </p:tgtEl>
                                        <p:attrNameLst>
                                          <p:attrName>style.visibility</p:attrName>
                                        </p:attrNameLst>
                                      </p:cBhvr>
                                      <p:to>
                                        <p:strVal val="visible"/>
                                      </p:to>
                                    </p:set>
                                    <p:animEffect transition="in" filter="checkerboard(across)">
                                      <p:cBhvr>
                                        <p:cTn id="39" dur="500"/>
                                        <p:tgtEl>
                                          <p:spTgt spid="113676"/>
                                        </p:tgtEl>
                                      </p:cBhvr>
                                    </p:animEffect>
                                  </p:childTnLst>
                                </p:cTn>
                              </p:par>
                              <p:par>
                                <p:cTn id="40" presetID="5" presetClass="entr" presetSubtype="10" fill="hold" grpId="1" nodeType="withEffect">
                                  <p:stCondLst>
                                    <p:cond delay="0"/>
                                  </p:stCondLst>
                                  <p:childTnLst>
                                    <p:set>
                                      <p:cBhvr>
                                        <p:cTn id="41" dur="1" fill="hold">
                                          <p:stCondLst>
                                            <p:cond delay="0"/>
                                          </p:stCondLst>
                                        </p:cTn>
                                        <p:tgtEl>
                                          <p:spTgt spid="113677"/>
                                        </p:tgtEl>
                                        <p:attrNameLst>
                                          <p:attrName>style.visibility</p:attrName>
                                        </p:attrNameLst>
                                      </p:cBhvr>
                                      <p:to>
                                        <p:strVal val="visible"/>
                                      </p:to>
                                    </p:set>
                                    <p:animEffect transition="in" filter="checkerboard(across)">
                                      <p:cBhvr>
                                        <p:cTn id="42" dur="500"/>
                                        <p:tgtEl>
                                          <p:spTgt spid="113677"/>
                                        </p:tgtEl>
                                      </p:cBhvr>
                                    </p:animEffect>
                                  </p:childTnLst>
                                </p:cTn>
                              </p:par>
                              <p:par>
                                <p:cTn id="43" presetID="5" presetClass="entr" presetSubtype="10" fill="hold" grpId="1" nodeType="withEffect">
                                  <p:stCondLst>
                                    <p:cond delay="0"/>
                                  </p:stCondLst>
                                  <p:childTnLst>
                                    <p:set>
                                      <p:cBhvr>
                                        <p:cTn id="44" dur="1" fill="hold">
                                          <p:stCondLst>
                                            <p:cond delay="0"/>
                                          </p:stCondLst>
                                        </p:cTn>
                                        <p:tgtEl>
                                          <p:spTgt spid="113678"/>
                                        </p:tgtEl>
                                        <p:attrNameLst>
                                          <p:attrName>style.visibility</p:attrName>
                                        </p:attrNameLst>
                                      </p:cBhvr>
                                      <p:to>
                                        <p:strVal val="visible"/>
                                      </p:to>
                                    </p:set>
                                    <p:animEffect transition="in" filter="checkerboard(across)">
                                      <p:cBhvr>
                                        <p:cTn id="45" dur="500"/>
                                        <p:tgtEl>
                                          <p:spTgt spid="113678"/>
                                        </p:tgtEl>
                                      </p:cBhvr>
                                    </p:animEffect>
                                  </p:childTnLst>
                                </p:cTn>
                              </p:par>
                              <p:par>
                                <p:cTn id="46" presetID="5" presetClass="entr" presetSubtype="10" fill="hold" grpId="1" nodeType="withEffect">
                                  <p:stCondLst>
                                    <p:cond delay="0"/>
                                  </p:stCondLst>
                                  <p:childTnLst>
                                    <p:set>
                                      <p:cBhvr>
                                        <p:cTn id="47" dur="1" fill="hold">
                                          <p:stCondLst>
                                            <p:cond delay="0"/>
                                          </p:stCondLst>
                                        </p:cTn>
                                        <p:tgtEl>
                                          <p:spTgt spid="113679"/>
                                        </p:tgtEl>
                                        <p:attrNameLst>
                                          <p:attrName>style.visibility</p:attrName>
                                        </p:attrNameLst>
                                      </p:cBhvr>
                                      <p:to>
                                        <p:strVal val="visible"/>
                                      </p:to>
                                    </p:set>
                                    <p:animEffect transition="in" filter="checkerboard(across)">
                                      <p:cBhvr>
                                        <p:cTn id="48" dur="500"/>
                                        <p:tgtEl>
                                          <p:spTgt spid="113679"/>
                                        </p:tgtEl>
                                      </p:cBhvr>
                                    </p:animEffect>
                                  </p:childTnLst>
                                </p:cTn>
                              </p:par>
                              <p:par>
                                <p:cTn id="49" presetID="5" presetClass="entr" presetSubtype="10" fill="hold" grpId="1" nodeType="withEffect">
                                  <p:stCondLst>
                                    <p:cond delay="0"/>
                                  </p:stCondLst>
                                  <p:childTnLst>
                                    <p:set>
                                      <p:cBhvr>
                                        <p:cTn id="50" dur="1" fill="hold">
                                          <p:stCondLst>
                                            <p:cond delay="0"/>
                                          </p:stCondLst>
                                        </p:cTn>
                                        <p:tgtEl>
                                          <p:spTgt spid="113680"/>
                                        </p:tgtEl>
                                        <p:attrNameLst>
                                          <p:attrName>style.visibility</p:attrName>
                                        </p:attrNameLst>
                                      </p:cBhvr>
                                      <p:to>
                                        <p:strVal val="visible"/>
                                      </p:to>
                                    </p:set>
                                    <p:animEffect transition="in" filter="checkerboard(across)">
                                      <p:cBhvr>
                                        <p:cTn id="51" dur="500"/>
                                        <p:tgtEl>
                                          <p:spTgt spid="113680"/>
                                        </p:tgtEl>
                                      </p:cBhvr>
                                    </p:animEffect>
                                  </p:childTnLst>
                                </p:cTn>
                              </p:par>
                              <p:par>
                                <p:cTn id="52" presetID="5" presetClass="entr" presetSubtype="10" fill="hold" grpId="1" nodeType="withEffect">
                                  <p:stCondLst>
                                    <p:cond delay="0"/>
                                  </p:stCondLst>
                                  <p:childTnLst>
                                    <p:set>
                                      <p:cBhvr>
                                        <p:cTn id="53" dur="1" fill="hold">
                                          <p:stCondLst>
                                            <p:cond delay="0"/>
                                          </p:stCondLst>
                                        </p:cTn>
                                        <p:tgtEl>
                                          <p:spTgt spid="113681"/>
                                        </p:tgtEl>
                                        <p:attrNameLst>
                                          <p:attrName>style.visibility</p:attrName>
                                        </p:attrNameLst>
                                      </p:cBhvr>
                                      <p:to>
                                        <p:strVal val="visible"/>
                                      </p:to>
                                    </p:set>
                                    <p:animEffect transition="in" filter="checkerboard(across)">
                                      <p:cBhvr>
                                        <p:cTn id="54" dur="500"/>
                                        <p:tgtEl>
                                          <p:spTgt spid="113681"/>
                                        </p:tgtEl>
                                      </p:cBhvr>
                                    </p:animEffect>
                                  </p:childTnLst>
                                </p:cTn>
                              </p:par>
                              <p:par>
                                <p:cTn id="55" presetID="5" presetClass="entr" presetSubtype="10" fill="hold" grpId="1" nodeType="withEffect">
                                  <p:stCondLst>
                                    <p:cond delay="0"/>
                                  </p:stCondLst>
                                  <p:childTnLst>
                                    <p:set>
                                      <p:cBhvr>
                                        <p:cTn id="56" dur="1" fill="hold">
                                          <p:stCondLst>
                                            <p:cond delay="0"/>
                                          </p:stCondLst>
                                        </p:cTn>
                                        <p:tgtEl>
                                          <p:spTgt spid="113682"/>
                                        </p:tgtEl>
                                        <p:attrNameLst>
                                          <p:attrName>style.visibility</p:attrName>
                                        </p:attrNameLst>
                                      </p:cBhvr>
                                      <p:to>
                                        <p:strVal val="visible"/>
                                      </p:to>
                                    </p:set>
                                    <p:animEffect transition="in" filter="checkerboard(across)">
                                      <p:cBhvr>
                                        <p:cTn id="57" dur="500"/>
                                        <p:tgtEl>
                                          <p:spTgt spid="113682"/>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113683"/>
                                        </p:tgtEl>
                                        <p:attrNameLst>
                                          <p:attrName>style.visibility</p:attrName>
                                        </p:attrNameLst>
                                      </p:cBhvr>
                                      <p:to>
                                        <p:strVal val="visible"/>
                                      </p:to>
                                    </p:set>
                                    <p:animEffect transition="in" filter="checkerboard(across)">
                                      <p:cBhvr>
                                        <p:cTn id="60" dur="500"/>
                                        <p:tgtEl>
                                          <p:spTgt spid="113683"/>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 presetClass="entr" presetSubtype="10" fill="hold" nodeType="clickEffect">
                                  <p:stCondLst>
                                    <p:cond delay="0"/>
                                  </p:stCondLst>
                                  <p:childTnLst>
                                    <p:set>
                                      <p:cBhvr>
                                        <p:cTn id="64" dur="1" fill="hold">
                                          <p:stCondLst>
                                            <p:cond delay="0"/>
                                          </p:stCondLst>
                                        </p:cTn>
                                        <p:tgtEl>
                                          <p:spTgt spid="113673"/>
                                        </p:tgtEl>
                                        <p:attrNameLst>
                                          <p:attrName>style.visibility</p:attrName>
                                        </p:attrNameLst>
                                      </p:cBhvr>
                                      <p:to>
                                        <p:strVal val="visible"/>
                                      </p:to>
                                    </p:set>
                                    <p:animEffect transition="in" filter="checkerboard(across)">
                                      <p:cBhvr>
                                        <p:cTn id="65" dur="500"/>
                                        <p:tgtEl>
                                          <p:spTgt spid="113673"/>
                                        </p:tgtEl>
                                      </p:cBhvr>
                                    </p:animEffect>
                                  </p:childTnLst>
                                  <p:subTnLst>
                                    <p:audio>
                                      <p:cMediaNode>
                                        <p:cTn display="0" masterRel="sameClick">
                                          <p:stCondLst>
                                            <p:cond evt="begin" delay="0">
                                              <p:tn val="63"/>
                                            </p:cond>
                                          </p:stCondLst>
                                          <p:endCondLst>
                                            <p:cond evt="onStopAudio" delay="0">
                                              <p:tgtEl>
                                                <p:sldTgt/>
                                              </p:tgtEl>
                                            </p:cond>
                                          </p:endCondLst>
                                        </p:cTn>
                                        <p:tgtEl>
                                          <p:sndTgt r:embed="rId2" name="REC04.wav"/>
                                        </p:tgtEl>
                                      </p:cMediaNode>
                                    </p:audio>
                                  </p:subTnLst>
                                </p:cTn>
                              </p:par>
                            </p:childTnLst>
                          </p:cTn>
                        </p:par>
                      </p:childTnLst>
                    </p:cTn>
                  </p:par>
                  <p:par>
                    <p:cTn id="66" fill="hold" nodeType="clickPar">
                      <p:stCondLst>
                        <p:cond delay="indefinite"/>
                      </p:stCondLst>
                      <p:childTnLst>
                        <p:par>
                          <p:cTn id="67" fill="hold" nodeType="withGroup">
                            <p:stCondLst>
                              <p:cond delay="0"/>
                            </p:stCondLst>
                            <p:childTnLst>
                              <p:par>
                                <p:cTn id="68" presetID="9" presetClass="exit" presetSubtype="0" fill="hold" nodeType="clickEffect">
                                  <p:stCondLst>
                                    <p:cond delay="0"/>
                                  </p:stCondLst>
                                  <p:childTnLst>
                                    <p:animEffect transition="out" filter="dissolve">
                                      <p:cBhvr>
                                        <p:cTn id="69" dur="1000"/>
                                        <p:tgtEl>
                                          <p:spTgt spid="113683"/>
                                        </p:tgtEl>
                                      </p:cBhvr>
                                    </p:animEffect>
                                    <p:set>
                                      <p:cBhvr>
                                        <p:cTn id="70" dur="1" fill="hold">
                                          <p:stCondLst>
                                            <p:cond delay="999"/>
                                          </p:stCondLst>
                                        </p:cTn>
                                        <p:tgtEl>
                                          <p:spTgt spid="113683"/>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hammer.wav"/>
                                        </p:tgtEl>
                                      </p:cMediaNode>
                                    </p:audio>
                                  </p:subTnLst>
                                </p:cTn>
                              </p:par>
                            </p:childTnLst>
                          </p:cTn>
                        </p:par>
                        <p:par>
                          <p:cTn id="71" fill="hold" nodeType="afterGroup">
                            <p:stCondLst>
                              <p:cond delay="1000"/>
                            </p:stCondLst>
                            <p:childTnLst>
                              <p:par>
                                <p:cTn id="72" presetID="9" presetClass="exit" presetSubtype="0" fill="hold" grpId="0" nodeType="afterEffect">
                                  <p:stCondLst>
                                    <p:cond delay="0"/>
                                  </p:stCondLst>
                                  <p:childTnLst>
                                    <p:animEffect transition="out" filter="dissolve">
                                      <p:cBhvr>
                                        <p:cTn id="73" dur="1000"/>
                                        <p:tgtEl>
                                          <p:spTgt spid="113682"/>
                                        </p:tgtEl>
                                      </p:cBhvr>
                                    </p:animEffect>
                                    <p:set>
                                      <p:cBhvr>
                                        <p:cTn id="74" dur="1" fill="hold">
                                          <p:stCondLst>
                                            <p:cond delay="999"/>
                                          </p:stCondLst>
                                        </p:cTn>
                                        <p:tgtEl>
                                          <p:spTgt spid="113682"/>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3" name="hammer.wav"/>
                                        </p:tgtEl>
                                      </p:cMediaNode>
                                    </p:audio>
                                  </p:subTnLst>
                                </p:cTn>
                              </p:par>
                            </p:childTnLst>
                          </p:cTn>
                        </p:par>
                        <p:par>
                          <p:cTn id="75" fill="hold" nodeType="afterGroup">
                            <p:stCondLst>
                              <p:cond delay="2000"/>
                            </p:stCondLst>
                            <p:childTnLst>
                              <p:par>
                                <p:cTn id="76" presetID="9" presetClass="exit" presetSubtype="0" fill="hold" grpId="0" nodeType="afterEffect">
                                  <p:stCondLst>
                                    <p:cond delay="0"/>
                                  </p:stCondLst>
                                  <p:childTnLst>
                                    <p:animEffect transition="out" filter="dissolve">
                                      <p:cBhvr>
                                        <p:cTn id="77" dur="1000"/>
                                        <p:tgtEl>
                                          <p:spTgt spid="113681"/>
                                        </p:tgtEl>
                                      </p:cBhvr>
                                    </p:animEffect>
                                    <p:set>
                                      <p:cBhvr>
                                        <p:cTn id="78" dur="1" fill="hold">
                                          <p:stCondLst>
                                            <p:cond delay="999"/>
                                          </p:stCondLst>
                                        </p:cTn>
                                        <p:tgtEl>
                                          <p:spTgt spid="113681"/>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3" name="hammer.wav"/>
                                        </p:tgtEl>
                                      </p:cMediaNode>
                                    </p:audio>
                                  </p:subTnLst>
                                </p:cTn>
                              </p:par>
                            </p:childTnLst>
                          </p:cTn>
                        </p:par>
                        <p:par>
                          <p:cTn id="79" fill="hold" nodeType="afterGroup">
                            <p:stCondLst>
                              <p:cond delay="3000"/>
                            </p:stCondLst>
                            <p:childTnLst>
                              <p:par>
                                <p:cTn id="80" presetID="9" presetClass="exit" presetSubtype="0" fill="hold" grpId="0" nodeType="afterEffect">
                                  <p:stCondLst>
                                    <p:cond delay="0"/>
                                  </p:stCondLst>
                                  <p:childTnLst>
                                    <p:animEffect transition="out" filter="dissolve">
                                      <p:cBhvr>
                                        <p:cTn id="81" dur="1000"/>
                                        <p:tgtEl>
                                          <p:spTgt spid="113680"/>
                                        </p:tgtEl>
                                      </p:cBhvr>
                                    </p:animEffect>
                                    <p:set>
                                      <p:cBhvr>
                                        <p:cTn id="82" dur="1" fill="hold">
                                          <p:stCondLst>
                                            <p:cond delay="999"/>
                                          </p:stCondLst>
                                        </p:cTn>
                                        <p:tgtEl>
                                          <p:spTgt spid="113680"/>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hammer.wav"/>
                                        </p:tgtEl>
                                      </p:cMediaNode>
                                    </p:audio>
                                  </p:subTnLst>
                                </p:cTn>
                              </p:par>
                            </p:childTnLst>
                          </p:cTn>
                        </p:par>
                        <p:par>
                          <p:cTn id="83" fill="hold" nodeType="afterGroup">
                            <p:stCondLst>
                              <p:cond delay="4000"/>
                            </p:stCondLst>
                            <p:childTnLst>
                              <p:par>
                                <p:cTn id="84" presetID="9" presetClass="exit" presetSubtype="0" fill="hold" grpId="0" nodeType="afterEffect">
                                  <p:stCondLst>
                                    <p:cond delay="0"/>
                                  </p:stCondLst>
                                  <p:childTnLst>
                                    <p:animEffect transition="out" filter="dissolve">
                                      <p:cBhvr>
                                        <p:cTn id="85" dur="1000"/>
                                        <p:tgtEl>
                                          <p:spTgt spid="113679"/>
                                        </p:tgtEl>
                                      </p:cBhvr>
                                    </p:animEffect>
                                    <p:set>
                                      <p:cBhvr>
                                        <p:cTn id="86" dur="1" fill="hold">
                                          <p:stCondLst>
                                            <p:cond delay="999"/>
                                          </p:stCondLst>
                                        </p:cTn>
                                        <p:tgtEl>
                                          <p:spTgt spid="113679"/>
                                        </p:tgtEl>
                                        <p:attrNameLst>
                                          <p:attrName>style.visibility</p:attrName>
                                        </p:attrNameLst>
                                      </p:cBhvr>
                                      <p:to>
                                        <p:strVal val="hidden"/>
                                      </p:to>
                                    </p:set>
                                  </p:childTnLst>
                                  <p:subTnLst>
                                    <p:audio>
                                      <p:cMediaNode>
                                        <p:cTn display="0" masterRel="sameClick">
                                          <p:stCondLst>
                                            <p:cond evt="begin" delay="0">
                                              <p:tn val="84"/>
                                            </p:cond>
                                          </p:stCondLst>
                                          <p:endCondLst>
                                            <p:cond evt="onStopAudio" delay="0">
                                              <p:tgtEl>
                                                <p:sldTgt/>
                                              </p:tgtEl>
                                            </p:cond>
                                          </p:endCondLst>
                                        </p:cTn>
                                        <p:tgtEl>
                                          <p:sndTgt r:embed="rId3" name="hammer.wav"/>
                                        </p:tgtEl>
                                      </p:cMediaNode>
                                    </p:audio>
                                  </p:subTnLst>
                                </p:cTn>
                              </p:par>
                            </p:childTnLst>
                          </p:cTn>
                        </p:par>
                        <p:par>
                          <p:cTn id="87" fill="hold" nodeType="afterGroup">
                            <p:stCondLst>
                              <p:cond delay="5000"/>
                            </p:stCondLst>
                            <p:childTnLst>
                              <p:par>
                                <p:cTn id="88" presetID="9" presetClass="exit" presetSubtype="0" fill="hold" grpId="0" nodeType="afterEffect">
                                  <p:stCondLst>
                                    <p:cond delay="0"/>
                                  </p:stCondLst>
                                  <p:childTnLst>
                                    <p:animEffect transition="out" filter="dissolve">
                                      <p:cBhvr>
                                        <p:cTn id="89" dur="1000"/>
                                        <p:tgtEl>
                                          <p:spTgt spid="113678"/>
                                        </p:tgtEl>
                                      </p:cBhvr>
                                    </p:animEffect>
                                    <p:set>
                                      <p:cBhvr>
                                        <p:cTn id="90" dur="1" fill="hold">
                                          <p:stCondLst>
                                            <p:cond delay="999"/>
                                          </p:stCondLst>
                                        </p:cTn>
                                        <p:tgtEl>
                                          <p:spTgt spid="113678"/>
                                        </p:tgtEl>
                                        <p:attrNameLst>
                                          <p:attrName>style.visibility</p:attrName>
                                        </p:attrNameLst>
                                      </p:cBhvr>
                                      <p:to>
                                        <p:strVal val="hidden"/>
                                      </p:to>
                                    </p:set>
                                  </p:childTnLst>
                                  <p:subTnLst>
                                    <p:audio>
                                      <p:cMediaNode>
                                        <p:cTn display="0" masterRel="sameClick">
                                          <p:stCondLst>
                                            <p:cond evt="begin" delay="0">
                                              <p:tn val="88"/>
                                            </p:cond>
                                          </p:stCondLst>
                                          <p:endCondLst>
                                            <p:cond evt="onStopAudio" delay="0">
                                              <p:tgtEl>
                                                <p:sldTgt/>
                                              </p:tgtEl>
                                            </p:cond>
                                          </p:endCondLst>
                                        </p:cTn>
                                        <p:tgtEl>
                                          <p:sndTgt r:embed="rId3" name="hammer.wav"/>
                                        </p:tgtEl>
                                      </p:cMediaNode>
                                    </p:audio>
                                  </p:subTnLst>
                                </p:cTn>
                              </p:par>
                            </p:childTnLst>
                          </p:cTn>
                        </p:par>
                        <p:par>
                          <p:cTn id="91" fill="hold" nodeType="afterGroup">
                            <p:stCondLst>
                              <p:cond delay="6000"/>
                            </p:stCondLst>
                            <p:childTnLst>
                              <p:par>
                                <p:cTn id="92" presetID="9" presetClass="exit" presetSubtype="0" fill="hold" grpId="0" nodeType="afterEffect">
                                  <p:stCondLst>
                                    <p:cond delay="0"/>
                                  </p:stCondLst>
                                  <p:childTnLst>
                                    <p:animEffect transition="out" filter="dissolve">
                                      <p:cBhvr>
                                        <p:cTn id="93" dur="1000"/>
                                        <p:tgtEl>
                                          <p:spTgt spid="113677"/>
                                        </p:tgtEl>
                                      </p:cBhvr>
                                    </p:animEffect>
                                    <p:set>
                                      <p:cBhvr>
                                        <p:cTn id="94" dur="1" fill="hold">
                                          <p:stCondLst>
                                            <p:cond delay="999"/>
                                          </p:stCondLst>
                                        </p:cTn>
                                        <p:tgtEl>
                                          <p:spTgt spid="113677"/>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3" name="hammer.wav"/>
                                        </p:tgtEl>
                                      </p:cMediaNode>
                                    </p:audio>
                                  </p:subTnLst>
                                </p:cTn>
                              </p:par>
                            </p:childTnLst>
                          </p:cTn>
                        </p:par>
                        <p:par>
                          <p:cTn id="95" fill="hold" nodeType="afterGroup">
                            <p:stCondLst>
                              <p:cond delay="7000"/>
                            </p:stCondLst>
                            <p:childTnLst>
                              <p:par>
                                <p:cTn id="96" presetID="9" presetClass="exit" presetSubtype="0" fill="hold" grpId="0" nodeType="afterEffect">
                                  <p:stCondLst>
                                    <p:cond delay="0"/>
                                  </p:stCondLst>
                                  <p:childTnLst>
                                    <p:animEffect transition="out" filter="dissolve">
                                      <p:cBhvr>
                                        <p:cTn id="97" dur="1000"/>
                                        <p:tgtEl>
                                          <p:spTgt spid="113676"/>
                                        </p:tgtEl>
                                      </p:cBhvr>
                                    </p:animEffect>
                                    <p:set>
                                      <p:cBhvr>
                                        <p:cTn id="98" dur="1" fill="hold">
                                          <p:stCondLst>
                                            <p:cond delay="999"/>
                                          </p:stCondLst>
                                        </p:cTn>
                                        <p:tgtEl>
                                          <p:spTgt spid="113676"/>
                                        </p:tgtEl>
                                        <p:attrNameLst>
                                          <p:attrName>style.visibility</p:attrName>
                                        </p:attrNameLst>
                                      </p:cBhvr>
                                      <p:to>
                                        <p:strVal val="hidden"/>
                                      </p:to>
                                    </p:set>
                                  </p:childTnLst>
                                  <p:subTnLst>
                                    <p:audio>
                                      <p:cMediaNode>
                                        <p:cTn display="0" masterRel="sameClick">
                                          <p:stCondLst>
                                            <p:cond evt="begin" delay="0">
                                              <p:tn val="96"/>
                                            </p:cond>
                                          </p:stCondLst>
                                          <p:endCondLst>
                                            <p:cond evt="onStopAudio" delay="0">
                                              <p:tgtEl>
                                                <p:sldTgt/>
                                              </p:tgtEl>
                                            </p:cond>
                                          </p:endCondLst>
                                        </p:cTn>
                                        <p:tgtEl>
                                          <p:sndTgt r:embed="rId3" name="hammer.wav"/>
                                        </p:tgtEl>
                                      </p:cMediaNode>
                                    </p:audio>
                                  </p:subTnLst>
                                </p:cTn>
                              </p:par>
                            </p:childTnLst>
                          </p:cTn>
                        </p:par>
                        <p:par>
                          <p:cTn id="99" fill="hold" nodeType="afterGroup">
                            <p:stCondLst>
                              <p:cond delay="8000"/>
                            </p:stCondLst>
                            <p:childTnLst>
                              <p:par>
                                <p:cTn id="100" presetID="9" presetClass="exit" presetSubtype="0" fill="hold" grpId="0" nodeType="afterEffect">
                                  <p:stCondLst>
                                    <p:cond delay="0"/>
                                  </p:stCondLst>
                                  <p:childTnLst>
                                    <p:animEffect transition="out" filter="dissolve">
                                      <p:cBhvr>
                                        <p:cTn id="101" dur="1000"/>
                                        <p:tgtEl>
                                          <p:spTgt spid="113675"/>
                                        </p:tgtEl>
                                      </p:cBhvr>
                                    </p:animEffect>
                                    <p:set>
                                      <p:cBhvr>
                                        <p:cTn id="102" dur="1" fill="hold">
                                          <p:stCondLst>
                                            <p:cond delay="999"/>
                                          </p:stCondLst>
                                        </p:cTn>
                                        <p:tgtEl>
                                          <p:spTgt spid="113675"/>
                                        </p:tgtEl>
                                        <p:attrNameLst>
                                          <p:attrName>style.visibility</p:attrName>
                                        </p:attrNameLst>
                                      </p:cBhvr>
                                      <p:to>
                                        <p:strVal val="hidden"/>
                                      </p:to>
                                    </p:set>
                                  </p:childTnLst>
                                  <p:subTnLst>
                                    <p:audio>
                                      <p:cMediaNode>
                                        <p:cTn display="0" masterRel="sameClick">
                                          <p:stCondLst>
                                            <p:cond evt="begin" delay="0">
                                              <p:tn val="100"/>
                                            </p:cond>
                                          </p:stCondLst>
                                          <p:endCondLst>
                                            <p:cond evt="onStopAudio" delay="0">
                                              <p:tgtEl>
                                                <p:sldTgt/>
                                              </p:tgtEl>
                                            </p:cond>
                                          </p:endCondLst>
                                        </p:cTn>
                                        <p:tgtEl>
                                          <p:sndTgt r:embed="rId3" name="hammer.wav"/>
                                        </p:tgtEl>
                                      </p:cMediaNode>
                                    </p:audio>
                                  </p:subTnLst>
                                </p:cTn>
                              </p:par>
                            </p:childTnLst>
                          </p:cTn>
                        </p:par>
                        <p:par>
                          <p:cTn id="103" fill="hold" nodeType="afterGroup">
                            <p:stCondLst>
                              <p:cond delay="9000"/>
                            </p:stCondLst>
                            <p:childTnLst>
                              <p:par>
                                <p:cTn id="104" presetID="9" presetClass="exit" presetSubtype="0" fill="hold" grpId="0" nodeType="afterEffect">
                                  <p:stCondLst>
                                    <p:cond delay="0"/>
                                  </p:stCondLst>
                                  <p:childTnLst>
                                    <p:animEffect transition="out" filter="dissolve">
                                      <p:cBhvr>
                                        <p:cTn id="105" dur="1000"/>
                                        <p:tgtEl>
                                          <p:spTgt spid="113674"/>
                                        </p:tgtEl>
                                      </p:cBhvr>
                                    </p:animEffect>
                                    <p:set>
                                      <p:cBhvr>
                                        <p:cTn id="106" dur="1" fill="hold">
                                          <p:stCondLst>
                                            <p:cond delay="999"/>
                                          </p:stCondLst>
                                        </p:cTn>
                                        <p:tgtEl>
                                          <p:spTgt spid="113674"/>
                                        </p:tgtEl>
                                        <p:attrNameLst>
                                          <p:attrName>style.visibility</p:attrName>
                                        </p:attrNameLst>
                                      </p:cBhvr>
                                      <p:to>
                                        <p:strVal val="hidden"/>
                                      </p:to>
                                    </p:set>
                                  </p:childTnLst>
                                  <p:subTnLst>
                                    <p:audio>
                                      <p:cMediaNode>
                                        <p:cTn display="0" masterRel="sameClick">
                                          <p:stCondLst>
                                            <p:cond evt="begin" delay="0">
                                              <p:tn val="104"/>
                                            </p:cond>
                                          </p:stCondLst>
                                          <p:endCondLst>
                                            <p:cond evt="onStopAudio" delay="0">
                                              <p:tgtEl>
                                                <p:sldTgt/>
                                              </p:tgtEl>
                                            </p:cond>
                                          </p:endCondLst>
                                        </p:cTn>
                                        <p:tgtEl>
                                          <p:sndTgt r:embed="rId4" name="explode.wav"/>
                                        </p:tgtEl>
                                      </p:cMediaNode>
                                    </p:audio>
                                  </p:subTnLst>
                                </p:cTn>
                              </p:par>
                            </p:childTnLst>
                          </p:cTn>
                        </p:par>
                        <p:par>
                          <p:cTn id="107" fill="hold" nodeType="afterGroup">
                            <p:stCondLst>
                              <p:cond delay="10000"/>
                            </p:stCondLst>
                            <p:childTnLst>
                              <p:par>
                                <p:cTn id="108" presetID="5" presetClass="entr" presetSubtype="10" fill="hold" grpId="0" nodeType="afterEffect">
                                  <p:stCondLst>
                                    <p:cond delay="0"/>
                                  </p:stCondLst>
                                  <p:iterate type="lt">
                                    <p:tmPct val="0"/>
                                  </p:iterate>
                                  <p:childTnLst>
                                    <p:set>
                                      <p:cBhvr>
                                        <p:cTn id="109" dur="1" fill="hold">
                                          <p:stCondLst>
                                            <p:cond delay="0"/>
                                          </p:stCondLst>
                                        </p:cTn>
                                        <p:tgtEl>
                                          <p:spTgt spid="113684"/>
                                        </p:tgtEl>
                                        <p:attrNameLst>
                                          <p:attrName>style.visibility</p:attrName>
                                        </p:attrNameLst>
                                      </p:cBhvr>
                                      <p:to>
                                        <p:strVal val="visible"/>
                                      </p:to>
                                    </p:set>
                                    <p:animEffect transition="in" filter="checkerboard(across)">
                                      <p:cBhvr>
                                        <p:cTn id="110" dur="1000"/>
                                        <p:tgtEl>
                                          <p:spTgt spid="113684"/>
                                        </p:tgtEl>
                                      </p:cBhvr>
                                    </p:animEffect>
                                  </p:childTnLst>
                                  <p:subTnLst>
                                    <p:audio>
                                      <p:cMediaNode>
                                        <p:cTn display="0" masterRel="sameClick">
                                          <p:stCondLst>
                                            <p:cond evt="begin" delay="0">
                                              <p:tn val="108"/>
                                            </p:cond>
                                          </p:stCondLst>
                                          <p:endCondLst>
                                            <p:cond evt="onStopAudio" delay="0">
                                              <p:tgtEl>
                                                <p:sldTgt/>
                                              </p:tgtEl>
                                            </p:cond>
                                          </p:endCondLst>
                                        </p:cTn>
                                        <p:tgtEl>
                                          <p:sndTgt r:embed="rId5" name="applause.wav"/>
                                        </p:tgtEl>
                                      </p:cMediaNode>
                                    </p:audio>
                                  </p:subTnLst>
                                </p:cTn>
                              </p:par>
                            </p:childTnLst>
                          </p:cTn>
                        </p:par>
                      </p:childTnLst>
                    </p:cTn>
                  </p:par>
                  <p:par>
                    <p:cTn id="111" fill="hold" nodeType="clickPar">
                      <p:stCondLst>
                        <p:cond delay="indefinite"/>
                      </p:stCondLst>
                      <p:childTnLst>
                        <p:par>
                          <p:cTn id="112" fill="hold" nodeType="withGroup">
                            <p:stCondLst>
                              <p:cond delay="0"/>
                            </p:stCondLst>
                            <p:childTnLst>
                              <p:par>
                                <p:cTn id="113" presetID="6" presetClass="emph" presetSubtype="0" repeatCount="indefinite" fill="hold" grpId="1" nodeType="clickEffect">
                                  <p:stCondLst>
                                    <p:cond delay="0"/>
                                  </p:stCondLst>
                                  <p:endCondLst>
                                    <p:cond evt="onNext" delay="0">
                                      <p:tgtEl>
                                        <p:sldTgt/>
                                      </p:tgtEl>
                                    </p:cond>
                                  </p:endCondLst>
                                  <p:iterate type="lt">
                                    <p:tmPct val="0"/>
                                  </p:iterate>
                                  <p:childTnLst>
                                    <p:animScale>
                                      <p:cBhvr>
                                        <p:cTn id="114" dur="1000" fill="hold"/>
                                        <p:tgtEl>
                                          <p:spTgt spid="113684"/>
                                        </p:tgtEl>
                                      </p:cBhvr>
                                      <p:by x="150000" y="150000"/>
                                    </p:animScale>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7" presetClass="exit" presetSubtype="0" fill="hold" grpId="2" nodeType="clickEffect">
                                  <p:stCondLst>
                                    <p:cond delay="0"/>
                                  </p:stCondLst>
                                  <p:iterate type="lt">
                                    <p:tmPct val="50000"/>
                                  </p:iterate>
                                  <p:childTnLst>
                                    <p:anim calcmode="discrete" valueType="clr">
                                      <p:cBhvr override="childStyle">
                                        <p:cTn id="118" dur="80"/>
                                        <p:tgtEl>
                                          <p:spTgt spid="113684"/>
                                        </p:tgtEl>
                                        <p:attrNameLst>
                                          <p:attrName>style.color</p:attrName>
                                        </p:attrNameLst>
                                      </p:cBhvr>
                                      <p:tavLst>
                                        <p:tav tm="0">
                                          <p:val>
                                            <p:clrVal>
                                              <a:schemeClr val="hlink"/>
                                            </p:clrVal>
                                          </p:val>
                                        </p:tav>
                                        <p:tav tm="50000">
                                          <p:val>
                                            <p:clrVal>
                                              <a:schemeClr val="accent2"/>
                                            </p:clrVal>
                                          </p:val>
                                        </p:tav>
                                      </p:tavLst>
                                    </p:anim>
                                    <p:anim calcmode="discrete" valueType="clr">
                                      <p:cBhvr>
                                        <p:cTn id="119" dur="80"/>
                                        <p:tgtEl>
                                          <p:spTgt spid="113684"/>
                                        </p:tgtEl>
                                        <p:attrNameLst>
                                          <p:attrName>fillcolor</p:attrName>
                                        </p:attrNameLst>
                                      </p:cBhvr>
                                      <p:tavLst>
                                        <p:tav tm="0">
                                          <p:val>
                                            <p:clrVal>
                                              <a:schemeClr val="hlink"/>
                                            </p:clrVal>
                                          </p:val>
                                        </p:tav>
                                        <p:tav tm="50000">
                                          <p:val>
                                            <p:clrVal>
                                              <a:schemeClr val="accent2"/>
                                            </p:clrVal>
                                          </p:val>
                                        </p:tav>
                                      </p:tavLst>
                                    </p:anim>
                                    <p:set>
                                      <p:cBhvr>
                                        <p:cTn id="120" dur="80"/>
                                        <p:tgtEl>
                                          <p:spTgt spid="113684"/>
                                        </p:tgtEl>
                                        <p:attrNameLst>
                                          <p:attrName>fill.type</p:attrName>
                                        </p:attrNameLst>
                                      </p:cBhvr>
                                      <p:to>
                                        <p:strVal val="solid"/>
                                      </p:to>
                                    </p:set>
                                    <p:set>
                                      <p:cBhvr>
                                        <p:cTn id="121" dur="1" fill="hold">
                                          <p:stCondLst>
                                            <p:cond delay="79"/>
                                          </p:stCondLst>
                                        </p:cTn>
                                        <p:tgtEl>
                                          <p:spTgt spid="1136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9" grpId="0"/>
      <p:bldP spid="113670" grpId="0" animBg="1"/>
      <p:bldP spid="113670" grpId="1" animBg="1"/>
      <p:bldP spid="113672" grpId="0"/>
      <p:bldP spid="113674" grpId="0" animBg="1"/>
      <p:bldP spid="113674" grpId="1" animBg="1"/>
      <p:bldP spid="113675" grpId="0" animBg="1"/>
      <p:bldP spid="113675" grpId="1" animBg="1"/>
      <p:bldP spid="113676" grpId="0" animBg="1"/>
      <p:bldP spid="113676" grpId="1" animBg="1"/>
      <p:bldP spid="113677" grpId="0" animBg="1"/>
      <p:bldP spid="113677" grpId="1" animBg="1"/>
      <p:bldP spid="113678" grpId="0" animBg="1"/>
      <p:bldP spid="113678" grpId="1" animBg="1"/>
      <p:bldP spid="113679" grpId="0" animBg="1"/>
      <p:bldP spid="113679" grpId="1" animBg="1"/>
      <p:bldP spid="113680" grpId="0" animBg="1"/>
      <p:bldP spid="113680" grpId="1" animBg="1"/>
      <p:bldP spid="113681" grpId="0" animBg="1"/>
      <p:bldP spid="113681" grpId="1" animBg="1"/>
      <p:bldP spid="113682" grpId="0" animBg="1"/>
      <p:bldP spid="113682" grpId="1" animBg="1"/>
      <p:bldP spid="113683" grpId="0" animBg="1"/>
      <p:bldP spid="113684" grpId="0" animBg="1"/>
      <p:bldP spid="113684" grpId="1" animBg="1"/>
      <p:bldP spid="113684"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SUS.Deluxe\Downloads\images.jpg"/>
          <p:cNvPicPr>
            <a:picLocks noChangeAspect="1" noChangeArrowheads="1"/>
          </p:cNvPicPr>
          <p:nvPr/>
        </p:nvPicPr>
        <p:blipFill>
          <a:blip r:embed="rId2"/>
          <a:srcRect/>
          <a:stretch>
            <a:fillRect/>
          </a:stretch>
        </p:blipFill>
        <p:spPr bwMode="auto">
          <a:xfrm>
            <a:off x="0" y="2143116"/>
            <a:ext cx="9144000" cy="4714884"/>
          </a:xfrm>
          <a:prstGeom prst="rect">
            <a:avLst/>
          </a:prstGeom>
          <a:noFill/>
        </p:spPr>
      </p:pic>
      <p:pic>
        <p:nvPicPr>
          <p:cNvPr id="1026" name="Picture 2" descr="C:\Users\ASUS.Deluxe\Downloads\tải xuống.jpg"/>
          <p:cNvPicPr>
            <a:picLocks noChangeAspect="1" noChangeArrowheads="1"/>
          </p:cNvPicPr>
          <p:nvPr/>
        </p:nvPicPr>
        <p:blipFill>
          <a:blip r:embed="rId3"/>
          <a:srcRect/>
          <a:stretch>
            <a:fillRect/>
          </a:stretch>
        </p:blipFill>
        <p:spPr bwMode="auto">
          <a:xfrm>
            <a:off x="0" y="-1"/>
            <a:ext cx="9155786" cy="6858001"/>
          </a:xfrm>
          <a:prstGeom prst="rect">
            <a:avLst/>
          </a:prstGeom>
          <a:noFill/>
        </p:spPr>
      </p:pic>
      <p:sp>
        <p:nvSpPr>
          <p:cNvPr id="2" name="Title 1"/>
          <p:cNvSpPr>
            <a:spLocks noGrp="1"/>
          </p:cNvSpPr>
          <p:nvPr>
            <p:ph type="ctrTitle"/>
          </p:nvPr>
        </p:nvSpPr>
        <p:spPr>
          <a:xfrm>
            <a:off x="685800" y="214290"/>
            <a:ext cx="8243918" cy="2214579"/>
          </a:xfrm>
        </p:spPr>
        <p:txBody>
          <a:bodyPr>
            <a:normAutofit/>
          </a:bodyPr>
          <a:lstStyle/>
          <a:p>
            <a:pPr algn="l"/>
            <a:r>
              <a:rPr lang="vi-VN" sz="3200" b="1" i="1" dirty="0" smtClean="0">
                <a:solidFill>
                  <a:srgbClr val="4F0D77"/>
                </a:solidFill>
              </a:rPr>
              <a:t>                   </a:t>
            </a:r>
            <a:br>
              <a:rPr lang="vi-VN" sz="3200" b="1" i="1" dirty="0" smtClean="0">
                <a:solidFill>
                  <a:srgbClr val="4F0D77"/>
                </a:solidFill>
              </a:rPr>
            </a:br>
            <a:r>
              <a:rPr lang="vi-VN" sz="3200" b="1" i="1" dirty="0" smtClean="0">
                <a:solidFill>
                  <a:srgbClr val="4F0D77"/>
                </a:solidFill>
              </a:rPr>
              <a:t>                                     </a:t>
            </a:r>
            <a:endParaRPr lang="vi-VN" sz="3200" b="1" dirty="0">
              <a:solidFill>
                <a:srgbClr val="FF0000"/>
              </a:solidFill>
            </a:endParaRPr>
          </a:p>
        </p:txBody>
      </p:sp>
      <p:sp>
        <p:nvSpPr>
          <p:cNvPr id="5" name="Rectangle 4"/>
          <p:cNvSpPr/>
          <p:nvPr/>
        </p:nvSpPr>
        <p:spPr>
          <a:xfrm>
            <a:off x="1619672" y="1229858"/>
            <a:ext cx="7096304" cy="646331"/>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vi-VN" sz="3600" b="1" i="1">
                <a:solidFill>
                  <a:srgbClr val="4F0D77"/>
                </a:solidFill>
              </a:rPr>
              <a:t>Chủ đề 6: </a:t>
            </a:r>
            <a:r>
              <a:rPr lang="vi-VN" sz="3600" b="1" i="1" cap="all" spc="0" smtClean="0">
                <a:ln/>
                <a:solidFill>
                  <a:srgbClr val="4F0D77"/>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Bốn </a:t>
            </a:r>
            <a:r>
              <a:rPr lang="vi-VN" sz="3600" b="1" i="1" cap="all" spc="0" dirty="0" smtClean="0">
                <a:ln/>
                <a:solidFill>
                  <a:srgbClr val="4F0D77"/>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mùa</a:t>
            </a:r>
            <a:endParaRPr lang="vi-VN" sz="3600" b="1" cap="all" spc="0" dirty="0">
              <a:ln/>
              <a:solidFill>
                <a:srgbClr val="4F0D77"/>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SUS.Deluxe\Downloads\tải xuống.jpg"/>
          <p:cNvPicPr>
            <a:picLocks noChangeAspect="1" noChangeArrowheads="1"/>
          </p:cNvPicPr>
          <p:nvPr/>
        </p:nvPicPr>
        <p:blipFill>
          <a:blip r:embed="rId2"/>
          <a:srcRect/>
          <a:stretch>
            <a:fillRect/>
          </a:stretch>
        </p:blipFill>
        <p:spPr bwMode="auto">
          <a:xfrm>
            <a:off x="-11786" y="0"/>
            <a:ext cx="9155786" cy="6858001"/>
          </a:xfrm>
          <a:prstGeom prst="rect">
            <a:avLst/>
          </a:prstGeom>
          <a:noFill/>
        </p:spPr>
      </p:pic>
      <p:pic>
        <p:nvPicPr>
          <p:cNvPr id="3074" name="Picture 2" descr="C:\Users\ASUS.Deluxe\Downloads\images.jpg"/>
          <p:cNvPicPr>
            <a:picLocks noChangeAspect="1" noChangeArrowheads="1"/>
          </p:cNvPicPr>
          <p:nvPr/>
        </p:nvPicPr>
        <p:blipFill>
          <a:blip r:embed="rId3"/>
          <a:srcRect/>
          <a:stretch>
            <a:fillRect/>
          </a:stretch>
        </p:blipFill>
        <p:spPr bwMode="auto">
          <a:xfrm>
            <a:off x="0" y="2143116"/>
            <a:ext cx="9144000" cy="4714884"/>
          </a:xfrm>
          <a:prstGeom prst="rect">
            <a:avLst/>
          </a:prstGeom>
          <a:noFill/>
        </p:spPr>
      </p:pic>
      <p:sp>
        <p:nvSpPr>
          <p:cNvPr id="2" name="Title 1"/>
          <p:cNvSpPr>
            <a:spLocks noGrp="1"/>
          </p:cNvSpPr>
          <p:nvPr>
            <p:ph type="ctrTitle"/>
          </p:nvPr>
        </p:nvSpPr>
        <p:spPr>
          <a:xfrm>
            <a:off x="685800" y="214290"/>
            <a:ext cx="8172480" cy="2214579"/>
          </a:xfrm>
        </p:spPr>
        <p:txBody>
          <a:bodyPr>
            <a:normAutofit/>
          </a:bodyPr>
          <a:lstStyle/>
          <a:p>
            <a:pPr algn="l"/>
            <a:r>
              <a:rPr lang="vi-VN" sz="3200" b="1" i="1" dirty="0" smtClean="0">
                <a:solidFill>
                  <a:srgbClr val="4F0D77"/>
                </a:solidFill>
              </a:rPr>
              <a:t>       </a:t>
            </a:r>
            <a:endParaRPr lang="vi-VN" sz="3200" b="1" dirty="0">
              <a:solidFill>
                <a:srgbClr val="FF0000"/>
              </a:solidFill>
            </a:endParaRPr>
          </a:p>
        </p:txBody>
      </p:sp>
      <p:sp>
        <p:nvSpPr>
          <p:cNvPr id="3" name="Subtitle 2"/>
          <p:cNvSpPr>
            <a:spLocks noGrp="1"/>
          </p:cNvSpPr>
          <p:nvPr>
            <p:ph type="subTitle" idx="1"/>
          </p:nvPr>
        </p:nvSpPr>
        <p:spPr>
          <a:xfrm>
            <a:off x="428596" y="2214554"/>
            <a:ext cx="8143932" cy="4143404"/>
          </a:xfrm>
        </p:spPr>
        <p:txBody>
          <a:bodyPr>
            <a:normAutofit/>
          </a:bodyPr>
          <a:lstStyle/>
          <a:p>
            <a:pPr algn="l"/>
            <a:endParaRPr lang="vi-VN" b="1" u="sng" dirty="0" smtClean="0">
              <a:solidFill>
                <a:srgbClr val="C00000"/>
              </a:solidFill>
            </a:endParaRPr>
          </a:p>
          <a:p>
            <a:pPr algn="l"/>
            <a:r>
              <a:rPr lang="vi-VN" sz="3600" b="1" dirty="0" smtClean="0">
                <a:solidFill>
                  <a:srgbClr val="C00000"/>
                </a:solidFill>
                <a:latin typeface="+mj-lt"/>
              </a:rPr>
              <a:t>1. Tìm hiểu:</a:t>
            </a:r>
          </a:p>
          <a:p>
            <a:pPr algn="just"/>
            <a:r>
              <a:rPr lang="vi-VN" b="1" dirty="0" smtClean="0">
                <a:solidFill>
                  <a:srgbClr val="FF0000"/>
                </a:solidFill>
                <a:effectLst>
                  <a:outerShdw blurRad="38100" dist="38100" dir="2700000" algn="tl">
                    <a:srgbClr val="000000">
                      <a:alpha val="43137"/>
                    </a:srgbClr>
                  </a:outerShdw>
                </a:effectLst>
                <a:latin typeface="+mj-lt"/>
              </a:rPr>
              <a:t>Hoạt động nhóm: </a:t>
            </a:r>
            <a:r>
              <a:rPr lang="vi-VN" b="1" dirty="0" smtClean="0">
                <a:solidFill>
                  <a:schemeClr val="tx2">
                    <a:lumMod val="75000"/>
                  </a:schemeClr>
                </a:solidFill>
                <a:latin typeface="+mj-lt"/>
              </a:rPr>
              <a:t>Quan sát </a:t>
            </a:r>
            <a:r>
              <a:rPr lang="vi-VN" b="1" smtClean="0">
                <a:solidFill>
                  <a:schemeClr val="tx2">
                    <a:lumMod val="75000"/>
                  </a:schemeClr>
                </a:solidFill>
                <a:latin typeface="+mj-lt"/>
              </a:rPr>
              <a:t>hình trên bảng; </a:t>
            </a:r>
            <a:r>
              <a:rPr lang="vi-VN" b="1" dirty="0" smtClean="0">
                <a:solidFill>
                  <a:schemeClr val="tx2">
                    <a:lumMod val="75000"/>
                  </a:schemeClr>
                </a:solidFill>
                <a:latin typeface="+mj-lt"/>
              </a:rPr>
              <a:t>thảo luận để tìm hiểu các mùa trong năm.</a:t>
            </a:r>
          </a:p>
          <a:p>
            <a:pPr algn="l"/>
            <a:endParaRPr lang="vi-VN" dirty="0">
              <a:solidFill>
                <a:schemeClr val="tx2">
                  <a:lumMod val="75000"/>
                </a:schemeClr>
              </a:solidFill>
              <a:latin typeface="+mj-lt"/>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SUS.Deluxe\Downloads\6_2_zps446d09fa.jpg"/>
          <p:cNvPicPr>
            <a:picLocks noChangeAspect="1" noChangeArrowheads="1"/>
          </p:cNvPicPr>
          <p:nvPr/>
        </p:nvPicPr>
        <p:blipFill>
          <a:blip r:embed="rId2"/>
          <a:srcRect/>
          <a:stretch>
            <a:fillRect/>
          </a:stretch>
        </p:blipFill>
        <p:spPr bwMode="auto">
          <a:xfrm>
            <a:off x="4714876" y="142852"/>
            <a:ext cx="4286248" cy="25003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Rounded Rectangle 14"/>
          <p:cNvSpPr/>
          <p:nvPr/>
        </p:nvSpPr>
        <p:spPr>
          <a:xfrm>
            <a:off x="71406" y="5643578"/>
            <a:ext cx="9001156" cy="114298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buFontTx/>
              <a:buChar char="-"/>
            </a:pPr>
            <a:r>
              <a:rPr lang="vi-VN" sz="2400" b="1" dirty="0" smtClean="0">
                <a:solidFill>
                  <a:schemeClr val="tx2">
                    <a:lumMod val="75000"/>
                  </a:schemeClr>
                </a:solidFill>
                <a:latin typeface="+mj-lt"/>
              </a:rPr>
              <a:t>Em nhận ra những mùa nào trong các bức ảnh?</a:t>
            </a:r>
          </a:p>
          <a:p>
            <a:pPr algn="just">
              <a:buFontTx/>
              <a:buChar char="-"/>
            </a:pPr>
            <a:r>
              <a:rPr lang="vi-VN" sz="2400" b="1" dirty="0" smtClean="0">
                <a:solidFill>
                  <a:schemeClr val="tx2">
                    <a:lumMod val="75000"/>
                  </a:schemeClr>
                </a:solidFill>
                <a:latin typeface="+mj-lt"/>
              </a:rPr>
              <a:t>Mỗi mùa có những nét đặc trưng gì?(thời tiết, cây cối, con người...)</a:t>
            </a:r>
          </a:p>
        </p:txBody>
      </p:sp>
      <p:pic>
        <p:nvPicPr>
          <p:cNvPr id="4" name="Picture 3" descr="C:\Users\Administrator\Desktop\2-25-705x47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07" y="142852"/>
            <a:ext cx="4565374" cy="25650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4" name="Picture 2" descr="C:\Users\Administrator\Desktop\EH-Hoan-Kiem-Lake-Four-Season-Beautiful-Autumn-Hanoi-city-tou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06" y="2707922"/>
            <a:ext cx="4618972" cy="28093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5" name="Picture 3" descr="C:\Users\Administrator\Desktop\du-lich-sapa-pystravel00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5424" y="2650795"/>
            <a:ext cx="4255700" cy="28796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4" name="Flowchart: Or 13"/>
          <p:cNvSpPr/>
          <p:nvPr/>
        </p:nvSpPr>
        <p:spPr>
          <a:xfrm>
            <a:off x="3958119" y="2136418"/>
            <a:ext cx="1357322" cy="1143008"/>
          </a:xfrm>
          <a:prstGeom prst="flowChartOr">
            <a:avLst/>
          </a:prstGeom>
        </p:spPr>
        <p:style>
          <a:lnRef idx="1">
            <a:schemeClr val="accent3"/>
          </a:lnRef>
          <a:fillRef idx="2">
            <a:schemeClr val="accent3"/>
          </a:fillRef>
          <a:effectRef idx="1">
            <a:schemeClr val="accent3"/>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lgn="ctr">
              <a:buAutoNum type="arabicPlain"/>
            </a:pPr>
            <a:r>
              <a:rPr lang="vi-VN"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2</a:t>
            </a:r>
          </a:p>
          <a:p>
            <a:pPr marL="342900" indent="-342900" algn="ctr"/>
            <a:r>
              <a:rPr lang="vi-VN"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3  4</a:t>
            </a:r>
            <a:endParaRPr lang="vi-VN"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circle(in)">
                                      <p:cBhvr>
                                        <p:cTn id="7" dur="20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barn(inVertical)">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5">
                                            <p:txEl>
                                              <p:pRg st="1" end="1"/>
                                            </p:txEl>
                                          </p:spTgt>
                                        </p:tgtEl>
                                        <p:attrNameLst>
                                          <p:attrName>style.visibility</p:attrName>
                                        </p:attrNameLst>
                                      </p:cBhvr>
                                      <p:to>
                                        <p:strVal val="visible"/>
                                      </p:to>
                                    </p:set>
                                    <p:animEffect transition="in" filter="fade">
                                      <p:cBhvr>
                                        <p:cTn id="27" dur="1000"/>
                                        <p:tgtEl>
                                          <p:spTgt spid="15">
                                            <p:txEl>
                                              <p:pRg st="1" end="1"/>
                                            </p:txEl>
                                          </p:spTgt>
                                        </p:tgtEl>
                                      </p:cBhvr>
                                    </p:animEffect>
                                    <p:anim calcmode="lin" valueType="num">
                                      <p:cBhvr>
                                        <p:cTn id="28"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dirty="0"/>
          </a:p>
        </p:txBody>
      </p:sp>
      <p:pic>
        <p:nvPicPr>
          <p:cNvPr id="2052" name="Picture 4" descr="C:\Users\ASUS.Deluxe\Downloads\Copy of 5.JPG"/>
          <p:cNvPicPr>
            <a:picLocks noChangeAspect="1" noChangeArrowheads="1"/>
          </p:cNvPicPr>
          <p:nvPr/>
        </p:nvPicPr>
        <p:blipFill>
          <a:blip r:embed="rId2" cstate="print"/>
          <a:srcRect/>
          <a:stretch>
            <a:fillRect/>
          </a:stretch>
        </p:blipFill>
        <p:spPr bwMode="auto">
          <a:xfrm>
            <a:off x="214282" y="2911198"/>
            <a:ext cx="4071966" cy="2375190"/>
          </a:xfrm>
          <a:prstGeom prst="rect">
            <a:avLst/>
          </a:prstGeom>
          <a:ln w="88900" cap="sq" cmpd="thickThin">
            <a:solidFill>
              <a:srgbClr val="000000"/>
            </a:solidFill>
            <a:prstDash val="solid"/>
            <a:miter lim="800000"/>
          </a:ln>
          <a:effectLst>
            <a:innerShdw blurRad="76200">
              <a:srgbClr val="000000"/>
            </a:innerShdw>
          </a:effectLst>
        </p:spPr>
      </p:pic>
      <p:pic>
        <p:nvPicPr>
          <p:cNvPr id="2053" name="Picture 5" descr="C:\Users\ASUS.Deluxe\Downloads\14962649_1033419373456894_6289386154807152839_n.jpg"/>
          <p:cNvPicPr>
            <a:picLocks noChangeAspect="1" noChangeArrowheads="1"/>
          </p:cNvPicPr>
          <p:nvPr/>
        </p:nvPicPr>
        <p:blipFill>
          <a:blip r:embed="rId3"/>
          <a:srcRect/>
          <a:stretch>
            <a:fillRect/>
          </a:stretch>
        </p:blipFill>
        <p:spPr bwMode="auto">
          <a:xfrm rot="5400000">
            <a:off x="5572131" y="1928804"/>
            <a:ext cx="2428893" cy="4286280"/>
          </a:xfrm>
          <a:prstGeom prst="rect">
            <a:avLst/>
          </a:prstGeom>
          <a:ln w="88900" cap="sq" cmpd="thickThin">
            <a:solidFill>
              <a:srgbClr val="000000"/>
            </a:solidFill>
            <a:prstDash val="solid"/>
            <a:miter lim="800000"/>
          </a:ln>
          <a:effectLst>
            <a:innerShdw blurRad="76200">
              <a:srgbClr val="000000"/>
            </a:innerShdw>
          </a:effectLst>
        </p:spPr>
      </p:pic>
      <p:sp>
        <p:nvSpPr>
          <p:cNvPr id="13" name="Rounded Rectangle 12"/>
          <p:cNvSpPr/>
          <p:nvPr/>
        </p:nvSpPr>
        <p:spPr>
          <a:xfrm>
            <a:off x="0" y="5429264"/>
            <a:ext cx="9144000" cy="142873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buFontTx/>
              <a:buChar char="-"/>
            </a:pPr>
            <a:r>
              <a:rPr lang="vi-VN" sz="2000" b="1" dirty="0" smtClean="0">
                <a:solidFill>
                  <a:schemeClr val="tx2">
                    <a:lumMod val="75000"/>
                  </a:schemeClr>
                </a:solidFill>
                <a:latin typeface="+mj-lt"/>
              </a:rPr>
              <a:t>Bức tranh nào diễn tả cảnh mùa xuân, mùa hạ, mùa thu, mùa đông?</a:t>
            </a:r>
          </a:p>
          <a:p>
            <a:pPr algn="just">
              <a:buFontTx/>
              <a:buChar char="-"/>
            </a:pPr>
            <a:r>
              <a:rPr lang="vi-VN" sz="2000" b="1" dirty="0" smtClean="0">
                <a:solidFill>
                  <a:schemeClr val="tx2">
                    <a:lumMod val="75000"/>
                  </a:schemeClr>
                </a:solidFill>
                <a:latin typeface="+mj-lt"/>
              </a:rPr>
              <a:t>Hình ảnh chính trong mỗi bức tranh là gì? Hình ảnh phụ là gì? Chúng được đặt vào vị trí nào trong tranh?</a:t>
            </a:r>
          </a:p>
          <a:p>
            <a:pPr algn="just">
              <a:buFontTx/>
              <a:buChar char="-"/>
            </a:pPr>
            <a:r>
              <a:rPr lang="vi-VN" sz="2000" b="1" dirty="0" smtClean="0">
                <a:solidFill>
                  <a:schemeClr val="tx2">
                    <a:lumMod val="75000"/>
                  </a:schemeClr>
                </a:solidFill>
                <a:latin typeface="+mj-lt"/>
              </a:rPr>
              <a:t>Màu sắc trong mỗi bức tranh mang lại cho em những cảm xúc gì?</a:t>
            </a:r>
          </a:p>
        </p:txBody>
      </p:sp>
      <p:pic>
        <p:nvPicPr>
          <p:cNvPr id="1026" name="Picture 2" descr="C:\Users\Administrator\Desktop\Nhat chung ket 2(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58616"/>
            <a:ext cx="4357718" cy="255728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27" name="Picture 3" descr="C:\Users\Administrator\Desktop\tet-sum-va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281" y="153454"/>
            <a:ext cx="4134491" cy="256245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4" name="Flowchart: Or 13"/>
          <p:cNvSpPr/>
          <p:nvPr/>
        </p:nvSpPr>
        <p:spPr>
          <a:xfrm>
            <a:off x="3857620" y="2214554"/>
            <a:ext cx="1214446" cy="1143008"/>
          </a:xfrm>
          <a:prstGeom prst="flowChartOr">
            <a:avLst/>
          </a:prstGeom>
        </p:spPr>
        <p:style>
          <a:lnRef idx="1">
            <a:schemeClr val="accent3"/>
          </a:lnRef>
          <a:fillRef idx="2">
            <a:schemeClr val="accent3"/>
          </a:fillRef>
          <a:effectRef idx="1">
            <a:schemeClr val="accent3"/>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lgn="ctr">
              <a:buAutoNum type="arabicPlain"/>
            </a:pPr>
            <a:r>
              <a:rPr lang="vi-VN"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2</a:t>
            </a:r>
          </a:p>
          <a:p>
            <a:pPr marL="342900" indent="-342900" algn="ctr"/>
            <a:r>
              <a:rPr lang="vi-VN"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3  4</a:t>
            </a:r>
            <a:endParaRPr lang="vi-VN"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checkerboard(across)">
                                      <p:cBhvr>
                                        <p:cTn id="7" dur="10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053"/>
                                        </p:tgtEl>
                                        <p:attrNameLst>
                                          <p:attrName>style.visibility</p:attrName>
                                        </p:attrNameLst>
                                      </p:cBhvr>
                                      <p:to>
                                        <p:strVal val="visible"/>
                                      </p:to>
                                    </p:set>
                                    <p:animEffect transition="in" filter="checkerboard(across)">
                                      <p:cBhvr>
                                        <p:cTn id="12" dur="1000"/>
                                        <p:tgtEl>
                                          <p:spTgt spid="205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diamond(in)">
                                      <p:cBhvr>
                                        <p:cTn id="17" dur="20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diamond(in)">
                                      <p:cBhvr>
                                        <p:cTn id="22" dur="20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diamond(in)">
                                      <p:cBhvr>
                                        <p:cTn id="27" dur="20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SUS.Deluxe\Downloads\images (4).jpg"/>
          <p:cNvPicPr>
            <a:picLocks noChangeAspect="1" noChangeArrowheads="1"/>
          </p:cNvPicPr>
          <p:nvPr/>
        </p:nvPicPr>
        <p:blipFill>
          <a:blip r:embed="rId2"/>
          <a:srcRect/>
          <a:stretch>
            <a:fillRect/>
          </a:stretch>
        </p:blipFill>
        <p:spPr bwMode="auto">
          <a:xfrm>
            <a:off x="285720" y="2786057"/>
            <a:ext cx="8643998" cy="3852687"/>
          </a:xfrm>
          <a:prstGeom prst="rect">
            <a:avLst/>
          </a:prstGeom>
          <a:noFill/>
        </p:spPr>
      </p:pic>
      <p:pic>
        <p:nvPicPr>
          <p:cNvPr id="1026" name="Picture 2" descr="C:\Users\ASUS.Deluxe\Downloads\tải xuống.jpg"/>
          <p:cNvPicPr>
            <a:picLocks noChangeAspect="1" noChangeArrowheads="1"/>
          </p:cNvPicPr>
          <p:nvPr/>
        </p:nvPicPr>
        <p:blipFill>
          <a:blip r:embed="rId3"/>
          <a:srcRect/>
          <a:stretch>
            <a:fillRect/>
          </a:stretch>
        </p:blipFill>
        <p:spPr bwMode="auto">
          <a:xfrm>
            <a:off x="-11786" y="0"/>
            <a:ext cx="9155786" cy="6858001"/>
          </a:xfrm>
          <a:prstGeom prst="rect">
            <a:avLst/>
          </a:prstGeom>
          <a:noFill/>
        </p:spPr>
      </p:pic>
      <p:sp>
        <p:nvSpPr>
          <p:cNvPr id="2" name="Title 1"/>
          <p:cNvSpPr>
            <a:spLocks noGrp="1"/>
          </p:cNvSpPr>
          <p:nvPr>
            <p:ph type="ctrTitle"/>
          </p:nvPr>
        </p:nvSpPr>
        <p:spPr>
          <a:xfrm>
            <a:off x="685800" y="0"/>
            <a:ext cx="8172480" cy="1071546"/>
          </a:xfrm>
        </p:spPr>
        <p:txBody>
          <a:bodyPr>
            <a:normAutofit/>
          </a:bodyPr>
          <a:lstStyle/>
          <a:p>
            <a:pPr algn="l"/>
            <a:r>
              <a:rPr lang="vi-VN" sz="3200" b="1" i="1" smtClean="0">
                <a:solidFill>
                  <a:srgbClr val="4F0D77"/>
                </a:solidFill>
              </a:rPr>
              <a:t>                   </a:t>
            </a:r>
            <a:endParaRPr lang="vi-VN" sz="3200" b="1" dirty="0">
              <a:solidFill>
                <a:srgbClr val="FF0000"/>
              </a:solidFill>
            </a:endParaRPr>
          </a:p>
        </p:txBody>
      </p:sp>
      <p:sp>
        <p:nvSpPr>
          <p:cNvPr id="3" name="Subtitle 2"/>
          <p:cNvSpPr>
            <a:spLocks noGrp="1"/>
          </p:cNvSpPr>
          <p:nvPr>
            <p:ph type="subTitle" idx="1"/>
          </p:nvPr>
        </p:nvSpPr>
        <p:spPr>
          <a:xfrm>
            <a:off x="428596" y="548680"/>
            <a:ext cx="8143932" cy="5809278"/>
          </a:xfrm>
        </p:spPr>
        <p:txBody>
          <a:bodyPr>
            <a:normAutofit/>
          </a:bodyPr>
          <a:lstStyle/>
          <a:p>
            <a:pPr marL="514350" indent="-514350" algn="l"/>
            <a:endParaRPr lang="vi-VN" b="1" dirty="0" smtClean="0">
              <a:solidFill>
                <a:srgbClr val="C00000"/>
              </a:solidFill>
            </a:endParaRPr>
          </a:p>
          <a:p>
            <a:pPr algn="l"/>
            <a:endParaRPr lang="vi-VN" dirty="0">
              <a:solidFill>
                <a:schemeClr val="tx2">
                  <a:lumMod val="75000"/>
                </a:schemeClr>
              </a:solidFill>
              <a:latin typeface="+mj-lt"/>
            </a:endParaRPr>
          </a:p>
        </p:txBody>
      </p:sp>
      <p:sp>
        <p:nvSpPr>
          <p:cNvPr id="6" name="Rounded Rectangle 5"/>
          <p:cNvSpPr/>
          <p:nvPr/>
        </p:nvSpPr>
        <p:spPr>
          <a:xfrm>
            <a:off x="0" y="1340768"/>
            <a:ext cx="9144000" cy="537438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514350" indent="-514350"/>
            <a:r>
              <a:rPr lang="vi-VN" sz="3600" i="1" dirty="0" smtClean="0">
                <a:solidFill>
                  <a:srgbClr val="002060"/>
                </a:solidFill>
                <a:latin typeface="+mj-lt"/>
              </a:rPr>
              <a:t>           </a:t>
            </a:r>
            <a:r>
              <a:rPr lang="vi-VN" sz="2800" i="1" dirty="0" smtClean="0">
                <a:solidFill>
                  <a:srgbClr val="002060"/>
                </a:solidFill>
                <a:effectLst>
                  <a:outerShdw blurRad="38100" dist="38100" dir="2700000" algn="tl">
                    <a:srgbClr val="000000">
                      <a:alpha val="43137"/>
                    </a:srgbClr>
                  </a:outerShdw>
                </a:effectLst>
                <a:latin typeface="+mj-lt"/>
              </a:rPr>
              <a:t>Có thể tự do lựa chọn nội dung để thể hện chủ đề này như phong cảnh thiên nhiên hoặc các hoạt động của con người. Sử dụng màu sắc phù hợp sẽ làm nổi bật nội dung chủ đề. Các màu đỏ, vàng, cam, nâu, tím đỏ...là những màu nóng. Các màu lam, xanh lá cây, tím nhạt...là những màu lạnh. Các màu nóng thường mang lại cảm giác ấm nóng, vui vẻ, rực rỡ,.. Những màu lạnh thường mang lại cảm giác mát mẻ, bình yên, êm đềm.</a:t>
            </a:r>
            <a:endParaRPr lang="vi-VN" sz="2400" i="1" dirty="0" smtClean="0">
              <a:solidFill>
                <a:srgbClr val="002060"/>
              </a:solidFill>
              <a:effectLst>
                <a:outerShdw blurRad="38100" dist="38100" dir="2700000" algn="tl">
                  <a:srgbClr val="000000">
                    <a:alpha val="43137"/>
                  </a:srgbClr>
                </a:outerShdw>
              </a:effectLst>
              <a:latin typeface="+mj-lt"/>
            </a:endParaRPr>
          </a:p>
          <a:p>
            <a:pPr marL="514350" indent="-514350"/>
            <a:r>
              <a:rPr lang="vi-VN" sz="2400" i="1" dirty="0" smtClean="0">
                <a:solidFill>
                  <a:srgbClr val="002060"/>
                </a:solidFill>
                <a:latin typeface="+mj-lt"/>
              </a:rPr>
              <a:t>  </a:t>
            </a:r>
          </a:p>
        </p:txBody>
      </p:sp>
      <p:sp>
        <p:nvSpPr>
          <p:cNvPr id="7" name="Flowchart: Manual Input 6"/>
          <p:cNvSpPr/>
          <p:nvPr/>
        </p:nvSpPr>
        <p:spPr>
          <a:xfrm>
            <a:off x="395536" y="828857"/>
            <a:ext cx="2357454" cy="642942"/>
          </a:xfrm>
          <a:prstGeom prst="flowChartManualInpu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vi-VN" sz="4000" dirty="0" smtClean="0">
                <a:latin typeface="+mj-lt"/>
              </a:rPr>
              <a:t>Tóm lại:</a:t>
            </a:r>
            <a:endParaRPr lang="vi-VN" sz="3200" dirty="0">
              <a:latin typeface="+mj-lt"/>
            </a:endParaRPr>
          </a:p>
        </p:txBody>
      </p:sp>
    </p:spTree>
  </p:cSld>
  <p:clrMapOvr>
    <a:masterClrMapping/>
  </p:clrMapOvr>
  <p:transition spd="slow">
    <p:zoom dir="in"/>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icture 2" descr="C:\Users\ASUS.Deluxe\Downloads\tải xuống.jpg"/>
          <p:cNvPicPr>
            <a:picLocks noChangeAspect="1" noChangeArrowheads="1"/>
          </p:cNvPicPr>
          <p:nvPr/>
        </p:nvPicPr>
        <p:blipFill>
          <a:blip r:embed="rId2"/>
          <a:srcRect/>
          <a:stretch>
            <a:fillRect/>
          </a:stretch>
        </p:blipFill>
        <p:spPr bwMode="auto">
          <a:xfrm>
            <a:off x="-11786" y="0"/>
            <a:ext cx="9155786" cy="6858001"/>
          </a:xfrm>
          <a:prstGeom prst="rect">
            <a:avLst/>
          </a:prstGeom>
          <a:noFill/>
        </p:spPr>
      </p:pic>
      <p:sp>
        <p:nvSpPr>
          <p:cNvPr id="5" name="Rectangle 4"/>
          <p:cNvSpPr/>
          <p:nvPr/>
        </p:nvSpPr>
        <p:spPr>
          <a:xfrm>
            <a:off x="1691680" y="908720"/>
            <a:ext cx="7272808" cy="769441"/>
          </a:xfrm>
          <a:prstGeom prst="rect">
            <a:avLst/>
          </a:prstGeom>
        </p:spPr>
        <p:txBody>
          <a:bodyPr wrap="square">
            <a:spAutoFit/>
          </a:bodyPr>
          <a:lstStyle/>
          <a:p>
            <a:r>
              <a:rPr lang="vi-VN" sz="4400" smtClean="0">
                <a:solidFill>
                  <a:srgbClr val="FF0000"/>
                </a:solidFill>
              </a:rPr>
              <a:t>    </a:t>
            </a:r>
            <a:r>
              <a:rPr lang="vi-VN" sz="3600" b="1" i="1" smtClean="0">
                <a:solidFill>
                  <a:srgbClr val="FF0000"/>
                </a:solidFill>
              </a:rPr>
              <a:t>2. Cách thực hiện</a:t>
            </a:r>
            <a:endParaRPr lang="vi-VN" sz="3600" b="1" i="1">
              <a:solidFill>
                <a:srgbClr val="FF0000"/>
              </a:solidFill>
            </a:endParaRPr>
          </a:p>
        </p:txBody>
      </p:sp>
    </p:spTree>
    <p:extLst>
      <p:ext uri="{BB962C8B-B14F-4D97-AF65-F5344CB8AC3E}">
        <p14:creationId xmlns:p14="http://schemas.microsoft.com/office/powerpoint/2010/main" val="32429544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714356"/>
          </a:xfrm>
        </p:spPr>
        <p:txBody>
          <a:bodyPr>
            <a:normAutofit/>
          </a:bodyPr>
          <a:lstStyle/>
          <a:p>
            <a:r>
              <a:rPr lang="vi-VN" sz="3200" b="1" i="1" smtClean="0">
                <a:solidFill>
                  <a:srgbClr val="0070C0"/>
                </a:solidFill>
              </a:rPr>
              <a:t>Các bước </a:t>
            </a:r>
            <a:r>
              <a:rPr lang="vi-VN" sz="3200" b="1" i="1" dirty="0" smtClean="0">
                <a:solidFill>
                  <a:srgbClr val="0070C0"/>
                </a:solidFill>
              </a:rPr>
              <a:t>thực hiện bức tranh tập thể:</a:t>
            </a:r>
            <a:endParaRPr lang="vi-VN" sz="3200" b="1" i="1" dirty="0">
              <a:solidFill>
                <a:srgbClr val="0070C0"/>
              </a:solidFill>
            </a:endParaRPr>
          </a:p>
        </p:txBody>
      </p:sp>
      <p:pic>
        <p:nvPicPr>
          <p:cNvPr id="1026" name="Picture 2" descr="C:\Users\ASUS.Deluxe\Downloads\14937457_1033419353456896_2013232959803848457_n.jpg"/>
          <p:cNvPicPr>
            <a:picLocks noGrp="1" noChangeAspect="1" noChangeArrowheads="1"/>
          </p:cNvPicPr>
          <p:nvPr>
            <p:ph idx="1"/>
          </p:nvPr>
        </p:nvPicPr>
        <p:blipFill>
          <a:blip r:embed="rId2"/>
          <a:srcRect/>
          <a:stretch>
            <a:fillRect/>
          </a:stretch>
        </p:blipFill>
        <p:spPr bwMode="auto">
          <a:xfrm>
            <a:off x="4452911" y="692696"/>
            <a:ext cx="4352259" cy="2828932"/>
          </a:xfrm>
          <a:prstGeom prst="rect">
            <a:avLst/>
          </a:prstGeom>
          <a:noFill/>
        </p:spPr>
      </p:pic>
      <p:pic>
        <p:nvPicPr>
          <p:cNvPr id="1027" name="Picture 3" descr="C:\Users\ASUS.Deluxe\Downloads\14956427_1033419296790235_6963135023709386561_n.jpg"/>
          <p:cNvPicPr>
            <a:picLocks noChangeAspect="1" noChangeArrowheads="1"/>
          </p:cNvPicPr>
          <p:nvPr/>
        </p:nvPicPr>
        <p:blipFill>
          <a:blip r:embed="rId3"/>
          <a:srcRect/>
          <a:stretch>
            <a:fillRect/>
          </a:stretch>
        </p:blipFill>
        <p:spPr bwMode="auto">
          <a:xfrm>
            <a:off x="142844" y="692696"/>
            <a:ext cx="4310067" cy="2786050"/>
          </a:xfrm>
          <a:prstGeom prst="rect">
            <a:avLst/>
          </a:prstGeom>
          <a:noFill/>
        </p:spPr>
      </p:pic>
      <p:pic>
        <p:nvPicPr>
          <p:cNvPr id="1029" name="Picture 5" descr="C:\Users\ASUS.Deluxe\Downloads\14632909_1033421013456730_3900114385936959216_n.jpg"/>
          <p:cNvPicPr>
            <a:picLocks noChangeAspect="1" noChangeArrowheads="1"/>
          </p:cNvPicPr>
          <p:nvPr/>
        </p:nvPicPr>
        <p:blipFill>
          <a:blip r:embed="rId4"/>
          <a:srcRect/>
          <a:stretch>
            <a:fillRect/>
          </a:stretch>
        </p:blipFill>
        <p:spPr bwMode="auto">
          <a:xfrm>
            <a:off x="4452911" y="3478746"/>
            <a:ext cx="4405369" cy="3183992"/>
          </a:xfrm>
          <a:prstGeom prst="rect">
            <a:avLst/>
          </a:prstGeom>
          <a:noFill/>
        </p:spPr>
      </p:pic>
      <p:pic>
        <p:nvPicPr>
          <p:cNvPr id="2050" name="Picture 2" descr="C:\Users\Administrator\Desktop\23722403_1240957262717094_3190466448558629998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44" y="3478746"/>
            <a:ext cx="4310067" cy="3188440"/>
          </a:xfrm>
          <a:prstGeom prst="rect">
            <a:avLst/>
          </a:prstGeom>
          <a:noFill/>
          <a:extLst>
            <a:ext uri="{909E8E84-426E-40DD-AFC4-6F175D3DCCD1}">
              <a14:hiddenFill xmlns:a14="http://schemas.microsoft.com/office/drawing/2010/main">
                <a:solidFill>
                  <a:srgbClr val="FFFFFF"/>
                </a:solidFill>
              </a14:hiddenFill>
            </a:ext>
          </a:extLst>
        </p:spPr>
      </p:pic>
      <p:sp>
        <p:nvSpPr>
          <p:cNvPr id="8" name="Flowchart: Or 7"/>
          <p:cNvSpPr/>
          <p:nvPr/>
        </p:nvSpPr>
        <p:spPr>
          <a:xfrm>
            <a:off x="3845688" y="2907242"/>
            <a:ext cx="1214446" cy="1143008"/>
          </a:xfrm>
          <a:prstGeom prst="flowChartOr">
            <a:avLst/>
          </a:prstGeom>
        </p:spPr>
        <p:style>
          <a:lnRef idx="1">
            <a:schemeClr val="accent3"/>
          </a:lnRef>
          <a:fillRef idx="2">
            <a:schemeClr val="accent3"/>
          </a:fillRef>
          <a:effectRef idx="1">
            <a:schemeClr val="accent3"/>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lgn="ctr">
              <a:buAutoNum type="arabicPlain"/>
            </a:pPr>
            <a:r>
              <a:rPr lang="vi-VN"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2</a:t>
            </a:r>
          </a:p>
          <a:p>
            <a:pPr marL="342900" indent="-342900" algn="ctr"/>
            <a:r>
              <a:rPr lang="vi-VN"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3  4</a:t>
            </a:r>
            <a:endParaRPr lang="vi-VN"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028966638"/>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strVal val="#ppt_w*0.70"/>
                                          </p:val>
                                        </p:tav>
                                        <p:tav tm="100000">
                                          <p:val>
                                            <p:strVal val="#ppt_w"/>
                                          </p:val>
                                        </p:tav>
                                      </p:tavLst>
                                    </p:anim>
                                    <p:anim calcmode="lin" valueType="num">
                                      <p:cBhvr>
                                        <p:cTn id="8" dur="1000" fill="hold"/>
                                        <p:tgtEl>
                                          <p:spTgt spid="1026"/>
                                        </p:tgtEl>
                                        <p:attrNameLst>
                                          <p:attrName>ppt_h</p:attrName>
                                        </p:attrNameLst>
                                      </p:cBhvr>
                                      <p:tavLst>
                                        <p:tav tm="0">
                                          <p:val>
                                            <p:strVal val="#ppt_h"/>
                                          </p:val>
                                        </p:tav>
                                        <p:tav tm="100000">
                                          <p:val>
                                            <p:strVal val="#ppt_h"/>
                                          </p:val>
                                        </p:tav>
                                      </p:tavLst>
                                    </p:anim>
                                    <p:animEffect transition="in" filter="fade">
                                      <p:cBhvr>
                                        <p:cTn id="9" dur="10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027"/>
                                        </p:tgtEl>
                                        <p:attrNameLst>
                                          <p:attrName>style.visibility</p:attrName>
                                        </p:attrNameLst>
                                      </p:cBhvr>
                                      <p:to>
                                        <p:strVal val="visible"/>
                                      </p:to>
                                    </p:set>
                                    <p:anim calcmode="lin" valueType="num">
                                      <p:cBhvr>
                                        <p:cTn id="14" dur="1000" fill="hold"/>
                                        <p:tgtEl>
                                          <p:spTgt spid="1027"/>
                                        </p:tgtEl>
                                        <p:attrNameLst>
                                          <p:attrName>ppt_w</p:attrName>
                                        </p:attrNameLst>
                                      </p:cBhvr>
                                      <p:tavLst>
                                        <p:tav tm="0">
                                          <p:val>
                                            <p:strVal val="#ppt_w*0.70"/>
                                          </p:val>
                                        </p:tav>
                                        <p:tav tm="100000">
                                          <p:val>
                                            <p:strVal val="#ppt_w"/>
                                          </p:val>
                                        </p:tav>
                                      </p:tavLst>
                                    </p:anim>
                                    <p:anim calcmode="lin" valueType="num">
                                      <p:cBhvr>
                                        <p:cTn id="15" dur="1000" fill="hold"/>
                                        <p:tgtEl>
                                          <p:spTgt spid="1027"/>
                                        </p:tgtEl>
                                        <p:attrNameLst>
                                          <p:attrName>ppt_h</p:attrName>
                                        </p:attrNameLst>
                                      </p:cBhvr>
                                      <p:tavLst>
                                        <p:tav tm="0">
                                          <p:val>
                                            <p:strVal val="#ppt_h"/>
                                          </p:val>
                                        </p:tav>
                                        <p:tav tm="100000">
                                          <p:val>
                                            <p:strVal val="#ppt_h"/>
                                          </p:val>
                                        </p:tav>
                                      </p:tavLst>
                                    </p:anim>
                                    <p:animEffect transition="in" filter="fade">
                                      <p:cBhvr>
                                        <p:cTn id="16" dur="1000"/>
                                        <p:tgtEl>
                                          <p:spTgt spid="1027"/>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p:cTn id="21" dur="1000" fill="hold"/>
                                        <p:tgtEl>
                                          <p:spTgt spid="1029"/>
                                        </p:tgtEl>
                                        <p:attrNameLst>
                                          <p:attrName>ppt_w</p:attrName>
                                        </p:attrNameLst>
                                      </p:cBhvr>
                                      <p:tavLst>
                                        <p:tav tm="0">
                                          <p:val>
                                            <p:strVal val="#ppt_w*0.70"/>
                                          </p:val>
                                        </p:tav>
                                        <p:tav tm="100000">
                                          <p:val>
                                            <p:strVal val="#ppt_w"/>
                                          </p:val>
                                        </p:tav>
                                      </p:tavLst>
                                    </p:anim>
                                    <p:anim calcmode="lin" valueType="num">
                                      <p:cBhvr>
                                        <p:cTn id="22" dur="1000" fill="hold"/>
                                        <p:tgtEl>
                                          <p:spTgt spid="1029"/>
                                        </p:tgtEl>
                                        <p:attrNameLst>
                                          <p:attrName>ppt_h</p:attrName>
                                        </p:attrNameLst>
                                      </p:cBhvr>
                                      <p:tavLst>
                                        <p:tav tm="0">
                                          <p:val>
                                            <p:strVal val="#ppt_h"/>
                                          </p:val>
                                        </p:tav>
                                        <p:tav tm="100000">
                                          <p:val>
                                            <p:strVal val="#ppt_h"/>
                                          </p:val>
                                        </p:tav>
                                      </p:tavLst>
                                    </p:anim>
                                    <p:animEffect transition="in" filter="fade">
                                      <p:cBhvr>
                                        <p:cTn id="23" dur="1000"/>
                                        <p:tgtEl>
                                          <p:spTgt spid="1029"/>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slide(fromBottom)">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1258</TotalTime>
  <Words>384</Words>
  <Application>Microsoft Office PowerPoint</Application>
  <PresentationFormat>On-screen Show (4:3)</PresentationFormat>
  <Paragraphs>57</Paragraphs>
  <Slides>16</Slides>
  <Notes>1</Notes>
  <HiddenSlides>0</HiddenSlides>
  <MMClips>1</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 VÀ CÁC EM HỌC SINH </vt:lpstr>
      <vt:lpstr>PowerPoint Presentation</vt:lpstr>
      <vt:lpstr>                                                         </vt:lpstr>
      <vt:lpstr>       </vt:lpstr>
      <vt:lpstr>PowerPoint Presentation</vt:lpstr>
      <vt:lpstr>PowerPoint Presentation</vt:lpstr>
      <vt:lpstr>                   </vt:lpstr>
      <vt:lpstr>PowerPoint Presentation</vt:lpstr>
      <vt:lpstr>Các bước thực hiện bức tranh tập thể:</vt:lpstr>
      <vt:lpstr>PowerPoint Presentation</vt:lpstr>
      <vt:lpstr>PowerPoint Presentation</vt:lpstr>
      <vt:lpstr>PowerPoint Presentation</vt:lpstr>
      <vt:lpstr>3. Thực hành</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4:            Em sáng tạo cùng các con chữ Tiết 1</dc:title>
  <dc:creator>ASUS.Deluxe</dc:creator>
  <cp:lastModifiedBy>ThienIT</cp:lastModifiedBy>
  <cp:revision>173</cp:revision>
  <dcterms:created xsi:type="dcterms:W3CDTF">2016-10-20T07:08:48Z</dcterms:created>
  <dcterms:modified xsi:type="dcterms:W3CDTF">2019-08-23T17:15:55Z</dcterms:modified>
</cp:coreProperties>
</file>