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5" r:id="rId16"/>
    <p:sldId id="276" r:id="rId17"/>
    <p:sldId id="270" r:id="rId18"/>
    <p:sldId id="277" r:id="rId19"/>
    <p:sldId id="274" r:id="rId20"/>
    <p:sldId id="278" r:id="rId21"/>
    <p:sldId id="273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3F95-9AEA-440D-8EE6-79F2CA5ACFC6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3634C-E050-422E-984F-2F6D059B7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4F183-5778-4A5B-BB28-9352B8BFE31C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634C-E050-422E-984F-2F6D059B79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3634C-E050-422E-984F-2F6D059B79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D04653-FB9C-4AE1-8B88-2FEBB5A0C3BD}" type="datetimeFigureOut">
              <a:rPr lang="en-US" smtClean="0"/>
              <a:pPr/>
              <a:t>30/8/2019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AF570A-E977-4C39-965E-C31D3B7B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GIAO%20AN%20KIEN%20TAP\Gi&#225;o%20&#225;n%20Unit%2016%20Lesson%201%20L&#7899;p%204\file%20nghe\4.m4a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GIAO%20AN%20KIEN%20TAP\Gi&#225;o%20&#225;n%20Unit%2016%20Lesson%201%20L&#7899;p%204\file%20nghe\3.m4a" TargetMode="External"/><Relationship Id="rId1" Type="http://schemas.openxmlformats.org/officeDocument/2006/relationships/audio" Target="file:///D:\GIAO%20AN%20KIEN%20TAP\Gi&#225;o%20&#225;n%20Unit%2016%20Lesson%201%20L&#7899;p%204\file%20nghe\2.m4a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audio" Target="file:///D:\GIAO%20AN%20KIEN%20TAP\Gi&#225;o%20&#225;n%20Unit%2016%20Lesson%201%20L&#7899;p%204\file%20nghe\5.m4a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file:///D:\GIAO%20AN%20KIEN%20TAP\Gi&#225;o%20&#225;n%20Unit%2016%20Lesson%201%20L&#7899;p%204\file%20nghe\7.m4a" TargetMode="External"/><Relationship Id="rId1" Type="http://schemas.openxmlformats.org/officeDocument/2006/relationships/audio" Target="file:///D:\GIAO%20AN%20KIEN%20TAP\Gi&#225;o%20&#225;n%20Unit%2016%20Lesson%201%20L&#7899;p%204\file%20nghe\6.m4a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IEN%20TAP\Gi&#225;o%20&#225;n%20Unit%2016%20Lesson%201%20L&#7899;p%204\file%20nghe\1.m4a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2053" name="Picture 5" descr="C:\Users\viettel197\Desktop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200400"/>
            <a:ext cx="2057400" cy="20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9380" y="1066800"/>
            <a:ext cx="441499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</a:p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 my class</a:t>
            </a:r>
          </a:p>
        </p:txBody>
      </p:sp>
      <p:pic>
        <p:nvPicPr>
          <p:cNvPr id="1026" name="Picture 2" descr="D:\GIAO AN KIEN TAP\Giáo an Unit 15 Lesson 2 Lớp 4\sá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82120" cy="6858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306289" y="-76200"/>
            <a:ext cx="96584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phudong</a:t>
            </a:r>
            <a:r>
              <a:rPr lang="en-US" sz="4800" b="1" cap="all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PRIMARY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" name="Picture 2" descr="D:\GIAO AN KIEN TAP\Giáo án Unit 16 Lesson 1 Lớp 4\a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066800"/>
            <a:ext cx="9515475" cy="563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784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Look, listen and repeat.</a:t>
            </a:r>
          </a:p>
        </p:txBody>
      </p:sp>
      <p:pic>
        <p:nvPicPr>
          <p:cNvPr id="5" name="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0" y="1447800"/>
            <a:ext cx="304800" cy="304800"/>
          </a:xfrm>
          <a:prstGeom prst="rect">
            <a:avLst/>
          </a:prstGeom>
        </p:spPr>
      </p:pic>
      <p:pic>
        <p:nvPicPr>
          <p:cNvPr id="6" name="3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1447800" y="2438400"/>
            <a:ext cx="304800" cy="304800"/>
          </a:xfrm>
          <a:prstGeom prst="rect">
            <a:avLst/>
          </a:prstGeom>
        </p:spPr>
      </p:pic>
      <p:pic>
        <p:nvPicPr>
          <p:cNvPr id="7" name="4.m4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5257800" y="1219200"/>
            <a:ext cx="304800" cy="304800"/>
          </a:xfrm>
          <a:prstGeom prst="rect">
            <a:avLst/>
          </a:prstGeom>
        </p:spPr>
      </p:pic>
      <p:pic>
        <p:nvPicPr>
          <p:cNvPr id="8" name="5.m4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6248400" y="228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" name="Picture 3" descr="D:\GIAO AN KIEN TAP\Giáo án Unit 16 Lesson 1 Lớp 4\c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1066800"/>
            <a:ext cx="9525000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784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Look, listen and repeat.</a:t>
            </a:r>
          </a:p>
        </p:txBody>
      </p:sp>
      <p:pic>
        <p:nvPicPr>
          <p:cNvPr id="5" name="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14400" y="1143000"/>
            <a:ext cx="304800" cy="304800"/>
          </a:xfrm>
          <a:prstGeom prst="rect">
            <a:avLst/>
          </a:prstGeom>
        </p:spPr>
      </p:pic>
      <p:pic>
        <p:nvPicPr>
          <p:cNvPr id="6" name="7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543800" y="251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" name="Picture 2" descr="D:\GIAO AN KIEN TAP\Giáo án Unit 16 Lesson 1 Lớp 4\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0"/>
            <a:ext cx="9515475" cy="3810000"/>
          </a:xfrm>
          <a:prstGeom prst="rect">
            <a:avLst/>
          </a:prstGeom>
          <a:noFill/>
        </p:spPr>
      </p:pic>
      <p:pic>
        <p:nvPicPr>
          <p:cNvPr id="4" name="Picture 3" descr="D:\GIAO AN KIEN TAP\Giáo án Unit 16 Lesson 1 Lớp 4\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3581400"/>
            <a:ext cx="95250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" name="Picture 2" descr="D:\GIAO AN KIEN TAP\Giáo an Unit 15 Lesson 2 Lớp 4\vocabul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2050" name="Picture 2" descr="D:\GIAO AN KIEN TAP\Giáo án Unit 16 Lesson 1 Lớp 4\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28600"/>
            <a:ext cx="6859587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5867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bakery: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 descr="D:\GIAO AN KIEN TAP\Giáo án Unit 16 Lesson 1 Lớp 4\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8600"/>
            <a:ext cx="6935787" cy="560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59346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pharmacy: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GIAO AN KIEN TAP\Giáo án Unit 16 Lesson 1 Lớp 4\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8600"/>
            <a:ext cx="6573837" cy="556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59346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supermarket: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34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sweet shop: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kẹo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GIAO AN KIEN TAP\Giáo án Unit 16 Lesson 1 Lớp 4\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28600"/>
            <a:ext cx="7069137" cy="5830887"/>
          </a:xfrm>
          <a:prstGeom prst="rect">
            <a:avLst/>
          </a:prstGeom>
          <a:noFill/>
        </p:spPr>
      </p:pic>
      <p:pic>
        <p:nvPicPr>
          <p:cNvPr id="2055" name="Picture 7" descr="D:\GIAO AN KIEN TAP\Giáo án Unit 16 Lesson 1 Lớp 4\800px_COLOURBOX19938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228600"/>
            <a:ext cx="7620000" cy="571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48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buy some: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GIAO AN KIEN TAP\Giáo án Unit 16 Lesson 1 Lớp 4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8153400" cy="7010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362200" y="1981200"/>
            <a:ext cx="701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bakery: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pharmacy: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thuốc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supermarket: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̣</a:t>
            </a: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sweet shop: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tiệm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kẹo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buy some: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IAO AN KIEN TAP\Giáo án Unit 16 Lesson 1 Lớp 4\Vocabul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77724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</a:rPr>
              <a:t>Check vocabulary:</a:t>
            </a:r>
          </a:p>
          <a:p>
            <a:pPr algn="ctr"/>
            <a:r>
              <a:rPr lang="en-US" sz="5400" b="1" dirty="0"/>
              <a:t>“Slap the board”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074" name="Picture 2" descr="D:\GIAO AN KIEN TAP\Giáo án Unit 16 Lesson 1 Lớp 4\sentence-stru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52400"/>
            <a:ext cx="96012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7" name="Picture 6" descr="D:\GIAO AN KIEN TAP\Giáo án Unit 16 Lesson 1 Lớp 4\a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515475" cy="3581400"/>
          </a:xfrm>
          <a:prstGeom prst="rect">
            <a:avLst/>
          </a:prstGeom>
          <a:noFill/>
        </p:spPr>
      </p:pic>
      <p:pic>
        <p:nvPicPr>
          <p:cNvPr id="8" name="Picture 7" descr="D:\GIAO AN KIEN TAP\Giáo án Unit 16 Lesson 1 Lớp 4\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3581400"/>
            <a:ext cx="9525000" cy="3276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6324600" y="301624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1200" y="608012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15200" y="990600"/>
            <a:ext cx="1828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05600" y="1370012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4113212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447800"/>
            <a:ext cx="9296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Let’s go to the ………..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66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I want to………</a:t>
            </a:r>
            <a:r>
              <a:rPr kumimoji="0" lang="en-US" sz="6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66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6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Great idea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6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66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I’m sorry. I’m busy.</a:t>
            </a:r>
            <a:endParaRPr kumimoji="0" lang="en-US" sz="8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0"/>
            <a:ext cx="5647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Sentence pattern:</a:t>
            </a:r>
            <a:endParaRPr lang="en-US" sz="5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026" name="Picture 2" descr="C:\Users\viettel197\Desktop\micro teaching1\4094bd_6d6546e351794b05916c1b98fb57d8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0" y="-228600"/>
            <a:ext cx="7067550" cy="2354004"/>
          </a:xfrm>
          <a:prstGeom prst="rect">
            <a:avLst/>
          </a:prstGeom>
          <a:noFill/>
        </p:spPr>
      </p:pic>
      <p:pic>
        <p:nvPicPr>
          <p:cNvPr id="1027" name="Picture 3" descr="C:\Users\viettel197\Desktop\micro teaching1\warm-up-clipart-clip-art-yoga-1673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828800"/>
            <a:ext cx="7010400" cy="4732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84624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GIAO AN KIEN TAP\Giáo án Unit 16 Lesson 1 Lớp 4\2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534400" cy="66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bakery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84986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buy some bread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9217" name="Picture 1" descr="D:\GIAO AN KIEN TAP\Giáo án Unit 16 Lesson 1 Lớp 4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38914" name="Picture 2" descr="D:\GIAO AN KIEN TAP\Giáo án Unit 16 Lesson 1 Lớp 4\2.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806"/>
            <a:ext cx="8153400" cy="671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905000" y="228600"/>
            <a:ext cx="533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Homework: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371600"/>
            <a:ext cx="8991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Do exercises in workbook </a:t>
            </a:r>
          </a:p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Learn by heart the new words.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ANH B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1219200"/>
            <a:ext cx="9144000" cy="28931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</a:p>
          <a:p>
            <a:pPr algn="ctr">
              <a:defRPr/>
            </a:pPr>
            <a:r>
              <a:rPr lang="en-US" sz="5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FOR </a:t>
            </a:r>
            <a:r>
              <a:rPr lang="en-US" sz="5400" b="1" cap="all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YOUR Listen!</a:t>
            </a:r>
            <a:endParaRPr lang="en-US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endParaRPr lang="en-US" sz="20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2667000"/>
            <a:ext cx="6858000" cy="3429000"/>
            <a:chOff x="1056" y="1824"/>
            <a:chExt cx="4320" cy="2160"/>
          </a:xfrm>
        </p:grpSpPr>
        <p:pic>
          <p:nvPicPr>
            <p:cNvPr id="13317" name="Picture 5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504"/>
              <a:ext cx="134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456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timba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2" y="1824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228600" y="3581400"/>
            <a:ext cx="9144000" cy="1447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altLang="vi-VN" sz="6600" dirty="0">
                <a:solidFill>
                  <a:srgbClr val="FF0000"/>
                </a:solidFill>
                <a:latin typeface="Comic Sans MS" pitchFamily="66" charset="0"/>
              </a:rPr>
              <a:t>GOOD BYE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GIAO AN KIEN TAP\Giáo án Unit 16 Lesson 1 Lớp 4\booksh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0" y="0"/>
            <a:ext cx="4572000" cy="3429000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572000" y="0"/>
            <a:ext cx="4572000" cy="3429000"/>
          </a:xfrm>
          <a:prstGeom prst="actionButtonBlan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0" y="3429000"/>
            <a:ext cx="4572000" cy="3429000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4572000" y="3429000"/>
            <a:ext cx="4572000" cy="3429000"/>
          </a:xfrm>
          <a:prstGeom prst="actionButtonBlank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6477000"/>
            <a:ext cx="3810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6477000"/>
            <a:ext cx="381000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229600" y="64770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86800" y="6477000"/>
            <a:ext cx="381000" cy="3810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7" action="ppaction://hlinksldjump" highlightClick="1"/>
          </p:cNvPr>
          <p:cNvSpPr/>
          <p:nvPr/>
        </p:nvSpPr>
        <p:spPr>
          <a:xfrm>
            <a:off x="8610600" y="0"/>
            <a:ext cx="381000" cy="381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4" name="Picture 4" descr="D:\GIAO AN KIEN TAP\Giáo an Unit 15 Lesson 2 Lớp 4\2.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638800"/>
            <a:ext cx="967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firework displays: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4" name="Picture 3" descr="D:\GIAO AN KIEN TAP\Giáo an Unit 15 Lesson 2 Lớp 4\2.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79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decorate the house: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4" name="Picture 2" descr="D:\GIAO AN KIEN TAP\Giáo an Unit 15 Lesson 2 Lớp 4\2.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76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2050" name="Picture 2" descr="D:\GIAO AN KIEN TAP\Giáo an Unit 15 Lesson 2 Lớp 4\2.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visit grandparents: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11267" name="Picture 2" descr="C:\Users\viettel197\Desktop\k6776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2" y="1999137"/>
            <a:ext cx="6726690" cy="485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45720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16:</a:t>
            </a:r>
          </a:p>
          <a:p>
            <a:pPr algn="ctr">
              <a:defRPr/>
            </a:pP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go to the bookshop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3124200"/>
            <a:ext cx="472018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1: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– 2 – 3 </a:t>
            </a:r>
          </a:p>
          <a:p>
            <a:pPr algn="ctr">
              <a:defRPr/>
            </a:pP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ettel197\Desktop\lophoccongdong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  <p:pic>
        <p:nvPicPr>
          <p:cNvPr id="2" name="Picture 2" descr="D:\GIAO AN KIEN TAP\Giáo án Unit 16 Lesson 1 Lớp 4\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5" y="838200"/>
            <a:ext cx="9515475" cy="3200400"/>
          </a:xfrm>
          <a:prstGeom prst="rect">
            <a:avLst/>
          </a:prstGeom>
          <a:noFill/>
        </p:spPr>
      </p:pic>
      <p:pic>
        <p:nvPicPr>
          <p:cNvPr id="1027" name="Picture 3" descr="D:\GIAO AN KIEN TAP\Giáo án Unit 16 Lesson 1 Lớp 4\c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4038600"/>
            <a:ext cx="9525000" cy="2981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784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Look, listen and repeat.</a:t>
            </a:r>
          </a:p>
        </p:txBody>
      </p:sp>
      <p:pic>
        <p:nvPicPr>
          <p:cNvPr id="6" name="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53400" y="3810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506</TotalTime>
  <Words>191</Words>
  <Application>Microsoft Office PowerPoint</Application>
  <PresentationFormat>On-screen Show (4:3)</PresentationFormat>
  <Paragraphs>44</Paragraphs>
  <Slides>24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Book Antiqua</vt:lpstr>
      <vt:lpstr>Calibri</vt:lpstr>
      <vt:lpstr>Comic Sans MS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viettel197</dc:creator>
  <cp:lastModifiedBy>Admin</cp:lastModifiedBy>
  <cp:revision>26</cp:revision>
  <dcterms:created xsi:type="dcterms:W3CDTF">2018-03-02T15:17:21Z</dcterms:created>
  <dcterms:modified xsi:type="dcterms:W3CDTF">2019-08-30T16:10:06Z</dcterms:modified>
</cp:coreProperties>
</file>