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416" r:id="rId4"/>
    <p:sldId id="417" r:id="rId5"/>
    <p:sldId id="278" r:id="rId6"/>
    <p:sldId id="281" r:id="rId8"/>
    <p:sldId id="287" r:id="rId9"/>
    <p:sldId id="289" r:id="rId10"/>
    <p:sldId id="290" r:id="rId11"/>
    <p:sldId id="415" r:id="rId12"/>
    <p:sldId id="360" r:id="rId13"/>
  </p:sldIdLst>
  <p:sldSz cx="10515600" cy="5943600"/>
  <p:notesSz cx="6858000" cy="9144000"/>
  <p:defaultTextStyle>
    <a:defPPr>
      <a:defRPr lang="vi-VN"/>
    </a:defPPr>
    <a:lvl1pPr marL="0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69900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40435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10335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80870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50770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21305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91205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761740" algn="l" defTabSz="94043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112" d="100"/>
          <a:sy n="112" d="100"/>
        </p:scale>
        <p:origin x="78" y="-426"/>
      </p:cViewPr>
      <p:guideLst>
        <p:guide orient="horz" pos="1872"/>
        <p:guide pos="331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78488-E218-4E3C-BEAA-0FCEE896397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85800"/>
            <a:ext cx="6064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6CCA5-60D5-477D-BB27-72A1BB4B72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8145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96290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94435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92580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90725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88870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87015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85160" algn="l" defTabSz="7962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85800"/>
            <a:ext cx="6064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6CCA5-60D5-477D-BB27-72A1BB4B72B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85800"/>
            <a:ext cx="6064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6CCA5-60D5-477D-BB27-72A1BB4B72B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85800"/>
            <a:ext cx="6064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6CCA5-60D5-477D-BB27-72A1BB4B72B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85800"/>
            <a:ext cx="6064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6CCA5-60D5-477D-BB27-72A1BB4B72B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85800"/>
            <a:ext cx="6064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6CCA5-60D5-477D-BB27-72A1BB4B72B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marR="0" lvl="0" indent="0" algn="r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5972B3D-16C2-43F7-BCB5-243EF824455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39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39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A3F6DE8-B3FE-46D6-A24D-444A686BE5A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450" y="972715"/>
            <a:ext cx="7886700" cy="206925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450" y="3121766"/>
            <a:ext cx="7886700" cy="1434993"/>
          </a:xfrm>
        </p:spPr>
        <p:txBody>
          <a:bodyPr/>
          <a:lstStyle>
            <a:lvl1pPr marL="0" indent="0" algn="ctr">
              <a:buNone/>
              <a:defRPr sz="2000"/>
            </a:lvl1pPr>
            <a:lvl2pPr marL="387985" indent="0" algn="ctr">
              <a:buNone/>
              <a:defRPr sz="1700"/>
            </a:lvl2pPr>
            <a:lvl3pPr marL="775970" indent="0" algn="ctr">
              <a:buNone/>
              <a:defRPr sz="1500"/>
            </a:lvl3pPr>
            <a:lvl4pPr marL="1163955" indent="0" algn="ctr">
              <a:buNone/>
              <a:defRPr sz="1400"/>
            </a:lvl4pPr>
            <a:lvl5pPr marL="1551305" indent="0" algn="ctr">
              <a:buNone/>
              <a:defRPr sz="1400"/>
            </a:lvl5pPr>
            <a:lvl6pPr marL="1939290" indent="0" algn="ctr">
              <a:buNone/>
              <a:defRPr sz="1400"/>
            </a:lvl6pPr>
            <a:lvl7pPr marL="2327275" indent="0" algn="ctr">
              <a:buNone/>
              <a:defRPr sz="1400"/>
            </a:lvl7pPr>
            <a:lvl8pPr marL="2715260" indent="0" algn="ctr">
              <a:buNone/>
              <a:defRPr sz="1400"/>
            </a:lvl8pPr>
            <a:lvl9pPr marL="3103245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5227" y="316442"/>
            <a:ext cx="2267426" cy="50369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949" y="316442"/>
            <a:ext cx="6670833" cy="503692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450" y="972715"/>
            <a:ext cx="7886700" cy="206925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450" y="3121766"/>
            <a:ext cx="7886700" cy="1434993"/>
          </a:xfrm>
        </p:spPr>
        <p:txBody>
          <a:bodyPr/>
          <a:lstStyle>
            <a:lvl1pPr marL="0" indent="0" algn="ctr">
              <a:buNone/>
              <a:defRPr sz="2000"/>
            </a:lvl1pPr>
            <a:lvl2pPr marL="387985" indent="0" algn="ctr">
              <a:buNone/>
              <a:defRPr sz="1700"/>
            </a:lvl2pPr>
            <a:lvl3pPr marL="775335" indent="0" algn="ctr">
              <a:buNone/>
              <a:defRPr sz="1500"/>
            </a:lvl3pPr>
            <a:lvl4pPr marL="1163320" indent="0" algn="ctr">
              <a:buNone/>
              <a:defRPr sz="1400"/>
            </a:lvl4pPr>
            <a:lvl5pPr marL="1550670" indent="0" algn="ctr">
              <a:buNone/>
              <a:defRPr sz="1400"/>
            </a:lvl5pPr>
            <a:lvl6pPr marL="1938655" indent="0" algn="ctr">
              <a:buNone/>
              <a:defRPr sz="1400"/>
            </a:lvl6pPr>
            <a:lvl7pPr marL="2326640" indent="0" algn="ctr">
              <a:buNone/>
              <a:defRPr sz="1400"/>
            </a:lvl7pPr>
            <a:lvl8pPr marL="2713990" indent="0" algn="ctr">
              <a:buNone/>
              <a:defRPr sz="1400"/>
            </a:lvl8pPr>
            <a:lvl9pPr marL="3101975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9ADF5-3B86-4E61-AF9D-DC7A91143C26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B154B-F3A6-4A82-A389-B0795B53573A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2D998-D407-4153-AA2B-B24598989477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783B2-CB29-4EE8-9BD3-4AD3E76A4D4F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471" y="1481773"/>
            <a:ext cx="9069705" cy="2472372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471" y="3977536"/>
            <a:ext cx="9069705" cy="1300162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798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53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63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506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38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266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139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019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AEA69-47DD-4378-B631-A477450924AC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C278F-2F9A-4A1C-BAC6-79C960599BC0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949" y="1582208"/>
            <a:ext cx="4469130" cy="37711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3523" y="1582208"/>
            <a:ext cx="4469130" cy="37711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17154-8DCE-4255-B245-F399170CC3C9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6D1BE-FD2E-451D-AA35-15B72F8DBDBB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316444"/>
            <a:ext cx="9069705" cy="11488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318" y="1457009"/>
            <a:ext cx="4448592" cy="7140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7985" indent="0">
              <a:buNone/>
              <a:defRPr sz="1700" b="1"/>
            </a:lvl2pPr>
            <a:lvl3pPr marL="775335" indent="0">
              <a:buNone/>
              <a:defRPr sz="1500" b="1"/>
            </a:lvl3pPr>
            <a:lvl4pPr marL="1163320" indent="0">
              <a:buNone/>
              <a:defRPr sz="1400" b="1"/>
            </a:lvl4pPr>
            <a:lvl5pPr marL="1550670" indent="0">
              <a:buNone/>
              <a:defRPr sz="1400" b="1"/>
            </a:lvl5pPr>
            <a:lvl6pPr marL="1938655" indent="0">
              <a:buNone/>
              <a:defRPr sz="1400" b="1"/>
            </a:lvl6pPr>
            <a:lvl7pPr marL="2326640" indent="0">
              <a:buNone/>
              <a:defRPr sz="1400" b="1"/>
            </a:lvl7pPr>
            <a:lvl8pPr marL="2713990" indent="0">
              <a:buNone/>
              <a:defRPr sz="1400" b="1"/>
            </a:lvl8pPr>
            <a:lvl9pPr marL="3101975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18" y="2171067"/>
            <a:ext cx="4448592" cy="31933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3522" y="1457009"/>
            <a:ext cx="4470500" cy="7140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7985" indent="0">
              <a:buNone/>
              <a:defRPr sz="1700" b="1"/>
            </a:lvl2pPr>
            <a:lvl3pPr marL="775335" indent="0">
              <a:buNone/>
              <a:defRPr sz="1500" b="1"/>
            </a:lvl3pPr>
            <a:lvl4pPr marL="1163320" indent="0">
              <a:buNone/>
              <a:defRPr sz="1400" b="1"/>
            </a:lvl4pPr>
            <a:lvl5pPr marL="1550670" indent="0">
              <a:buNone/>
              <a:defRPr sz="1400" b="1"/>
            </a:lvl5pPr>
            <a:lvl6pPr marL="1938655" indent="0">
              <a:buNone/>
              <a:defRPr sz="1400" b="1"/>
            </a:lvl6pPr>
            <a:lvl7pPr marL="2326640" indent="0">
              <a:buNone/>
              <a:defRPr sz="1400" b="1"/>
            </a:lvl7pPr>
            <a:lvl8pPr marL="2713990" indent="0">
              <a:buNone/>
              <a:defRPr sz="1400" b="1"/>
            </a:lvl8pPr>
            <a:lvl9pPr marL="3101975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3522" y="2171067"/>
            <a:ext cx="4470500" cy="31933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D2B38-97D4-439E-AA59-B0576283B934}" type="datetimeFigureOut">
              <a:rPr lang="vi-VN"/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A18B7-3BAE-413C-8C7E-DF054E1E35BC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0EA47-AE1B-4B44-9CFA-01466B3B75D5}" type="datetimeFigureOut">
              <a:rPr lang="vi-VN"/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F8E4E-6D54-4E6C-973B-D18FD7F6D323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62F22-6303-4C3F-BEF4-DD23FBE78295}" type="datetimeFigureOut">
              <a:rPr lang="vi-VN"/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6CAB7-368D-4645-A2BD-173DEA75E02E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8" y="396241"/>
            <a:ext cx="3391554" cy="1386840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501" y="855769"/>
            <a:ext cx="5323523" cy="4223809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8" y="1783080"/>
            <a:ext cx="3391554" cy="3303376"/>
          </a:xfrm>
        </p:spPr>
        <p:txBody>
          <a:bodyPr/>
          <a:lstStyle>
            <a:lvl1pPr marL="0" indent="0">
              <a:buNone/>
              <a:defRPr sz="1400"/>
            </a:lvl1pPr>
            <a:lvl2pPr marL="387985" indent="0">
              <a:buNone/>
              <a:defRPr sz="1200"/>
            </a:lvl2pPr>
            <a:lvl3pPr marL="775335" indent="0">
              <a:buNone/>
              <a:defRPr sz="1000"/>
            </a:lvl3pPr>
            <a:lvl4pPr marL="1163320" indent="0">
              <a:buNone/>
              <a:defRPr sz="800"/>
            </a:lvl4pPr>
            <a:lvl5pPr marL="1550670" indent="0">
              <a:buNone/>
              <a:defRPr sz="800"/>
            </a:lvl5pPr>
            <a:lvl6pPr marL="1938655" indent="0">
              <a:buNone/>
              <a:defRPr sz="800"/>
            </a:lvl6pPr>
            <a:lvl7pPr marL="2326640" indent="0">
              <a:buNone/>
              <a:defRPr sz="800"/>
            </a:lvl7pPr>
            <a:lvl8pPr marL="2713990" indent="0">
              <a:buNone/>
              <a:defRPr sz="800"/>
            </a:lvl8pPr>
            <a:lvl9pPr marL="3101975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6D2DD-44EE-4560-92D8-19BF2923D9A9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060E-EFFC-4E6A-9F39-831160AB4EB9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8" y="396241"/>
            <a:ext cx="3391554" cy="1386840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0501" y="855769"/>
            <a:ext cx="5323523" cy="4223809"/>
          </a:xfr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387985" indent="0">
              <a:buNone/>
              <a:defRPr sz="2400"/>
            </a:lvl2pPr>
            <a:lvl3pPr marL="775335" indent="0">
              <a:buNone/>
              <a:defRPr sz="2000"/>
            </a:lvl3pPr>
            <a:lvl4pPr marL="1163320" indent="0">
              <a:buNone/>
              <a:defRPr sz="1700"/>
            </a:lvl4pPr>
            <a:lvl5pPr marL="1550670" indent="0">
              <a:buNone/>
              <a:defRPr sz="1700"/>
            </a:lvl5pPr>
            <a:lvl6pPr marL="1938655" indent="0">
              <a:buNone/>
              <a:defRPr sz="1700"/>
            </a:lvl6pPr>
            <a:lvl7pPr marL="2326640" indent="0">
              <a:buNone/>
              <a:defRPr sz="1700"/>
            </a:lvl7pPr>
            <a:lvl8pPr marL="2713990" indent="0">
              <a:buNone/>
              <a:defRPr sz="1700"/>
            </a:lvl8pPr>
            <a:lvl9pPr marL="3101975" indent="0">
              <a:buNone/>
              <a:defRPr sz="17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8" y="1783080"/>
            <a:ext cx="3391554" cy="3303376"/>
          </a:xfrm>
        </p:spPr>
        <p:txBody>
          <a:bodyPr/>
          <a:lstStyle>
            <a:lvl1pPr marL="0" indent="0">
              <a:buNone/>
              <a:defRPr sz="1400"/>
            </a:lvl1pPr>
            <a:lvl2pPr marL="387985" indent="0">
              <a:buNone/>
              <a:defRPr sz="1200"/>
            </a:lvl2pPr>
            <a:lvl3pPr marL="775335" indent="0">
              <a:buNone/>
              <a:defRPr sz="1000"/>
            </a:lvl3pPr>
            <a:lvl4pPr marL="1163320" indent="0">
              <a:buNone/>
              <a:defRPr sz="800"/>
            </a:lvl4pPr>
            <a:lvl5pPr marL="1550670" indent="0">
              <a:buNone/>
              <a:defRPr sz="800"/>
            </a:lvl5pPr>
            <a:lvl6pPr marL="1938655" indent="0">
              <a:buNone/>
              <a:defRPr sz="800"/>
            </a:lvl6pPr>
            <a:lvl7pPr marL="2326640" indent="0">
              <a:buNone/>
              <a:defRPr sz="800"/>
            </a:lvl7pPr>
            <a:lvl8pPr marL="2713990" indent="0">
              <a:buNone/>
              <a:defRPr sz="800"/>
            </a:lvl8pPr>
            <a:lvl9pPr marL="3101975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4EB6D-2805-47E4-A119-FB984814C0B9}" type="datetimeFigureOut">
              <a:rPr lang="vi-VN"/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D7636-DA2F-46BA-AC84-7E5D1297AFA8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53F63-B4AC-44B0-856E-000947F10DD0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D5A48-896A-4A38-B1CC-E08AEA6B8BC6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5227" y="316442"/>
            <a:ext cx="2267426" cy="50369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950" y="316442"/>
            <a:ext cx="6670833" cy="503692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BA48A-FF59-4229-88DF-B3DF5C9F85A0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AE4C4-0C17-4C7E-BCBB-2263D28B51A6}" type="slidenum">
              <a:rPr lang="vi-VN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470" y="1481773"/>
            <a:ext cx="9069705" cy="2472372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470" y="3977535"/>
            <a:ext cx="9069705" cy="1300162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798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5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639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51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392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27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152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032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948" y="1582208"/>
            <a:ext cx="4469130" cy="37711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3523" y="1582208"/>
            <a:ext cx="4469130" cy="37711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316443"/>
            <a:ext cx="9069705" cy="11488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318" y="1457008"/>
            <a:ext cx="4448592" cy="7140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7985" indent="0">
              <a:buNone/>
              <a:defRPr sz="1700" b="1"/>
            </a:lvl2pPr>
            <a:lvl3pPr marL="775970" indent="0">
              <a:buNone/>
              <a:defRPr sz="1500" b="1"/>
            </a:lvl3pPr>
            <a:lvl4pPr marL="1163955" indent="0">
              <a:buNone/>
              <a:defRPr sz="1400" b="1"/>
            </a:lvl4pPr>
            <a:lvl5pPr marL="1551305" indent="0">
              <a:buNone/>
              <a:defRPr sz="1400" b="1"/>
            </a:lvl5pPr>
            <a:lvl6pPr marL="1939290" indent="0">
              <a:buNone/>
              <a:defRPr sz="1400" b="1"/>
            </a:lvl6pPr>
            <a:lvl7pPr marL="2327275" indent="0">
              <a:buNone/>
              <a:defRPr sz="1400" b="1"/>
            </a:lvl7pPr>
            <a:lvl8pPr marL="2715260" indent="0">
              <a:buNone/>
              <a:defRPr sz="1400" b="1"/>
            </a:lvl8pPr>
            <a:lvl9pPr marL="3103245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18" y="2171066"/>
            <a:ext cx="4448592" cy="31933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3522" y="1457008"/>
            <a:ext cx="4470500" cy="71405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7985" indent="0">
              <a:buNone/>
              <a:defRPr sz="1700" b="1"/>
            </a:lvl2pPr>
            <a:lvl3pPr marL="775970" indent="0">
              <a:buNone/>
              <a:defRPr sz="1500" b="1"/>
            </a:lvl3pPr>
            <a:lvl4pPr marL="1163955" indent="0">
              <a:buNone/>
              <a:defRPr sz="1400" b="1"/>
            </a:lvl4pPr>
            <a:lvl5pPr marL="1551305" indent="0">
              <a:buNone/>
              <a:defRPr sz="1400" b="1"/>
            </a:lvl5pPr>
            <a:lvl6pPr marL="1939290" indent="0">
              <a:buNone/>
              <a:defRPr sz="1400" b="1"/>
            </a:lvl6pPr>
            <a:lvl7pPr marL="2327275" indent="0">
              <a:buNone/>
              <a:defRPr sz="1400" b="1"/>
            </a:lvl7pPr>
            <a:lvl8pPr marL="2715260" indent="0">
              <a:buNone/>
              <a:defRPr sz="1400" b="1"/>
            </a:lvl8pPr>
            <a:lvl9pPr marL="3103245" indent="0">
              <a:buNone/>
              <a:defRPr sz="14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3522" y="2171066"/>
            <a:ext cx="4470500" cy="31933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8" y="396241"/>
            <a:ext cx="3391554" cy="1386840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500" y="855769"/>
            <a:ext cx="5323523" cy="4223809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8" y="1783080"/>
            <a:ext cx="3391554" cy="3303376"/>
          </a:xfrm>
        </p:spPr>
        <p:txBody>
          <a:bodyPr/>
          <a:lstStyle>
            <a:lvl1pPr marL="0" indent="0">
              <a:buNone/>
              <a:defRPr sz="1400"/>
            </a:lvl1pPr>
            <a:lvl2pPr marL="387985" indent="0">
              <a:buNone/>
              <a:defRPr sz="1200"/>
            </a:lvl2pPr>
            <a:lvl3pPr marL="775970" indent="0">
              <a:buNone/>
              <a:defRPr sz="1000"/>
            </a:lvl3pPr>
            <a:lvl4pPr marL="1163955" indent="0">
              <a:buNone/>
              <a:defRPr sz="800"/>
            </a:lvl4pPr>
            <a:lvl5pPr marL="1551305" indent="0">
              <a:buNone/>
              <a:defRPr sz="800"/>
            </a:lvl5pPr>
            <a:lvl6pPr marL="1939290" indent="0">
              <a:buNone/>
              <a:defRPr sz="800"/>
            </a:lvl6pPr>
            <a:lvl7pPr marL="2327275" indent="0">
              <a:buNone/>
              <a:defRPr sz="800"/>
            </a:lvl7pPr>
            <a:lvl8pPr marL="2715260" indent="0">
              <a:buNone/>
              <a:defRPr sz="800"/>
            </a:lvl8pPr>
            <a:lvl9pPr marL="3103245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8" y="396241"/>
            <a:ext cx="3391554" cy="1386840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0500" y="855769"/>
            <a:ext cx="5323523" cy="4223809"/>
          </a:xfrm>
        </p:spPr>
        <p:txBody>
          <a:bodyPr anchor="t"/>
          <a:lstStyle>
            <a:lvl1pPr marL="0" indent="0">
              <a:buNone/>
              <a:defRPr sz="2700"/>
            </a:lvl1pPr>
            <a:lvl2pPr marL="387985" indent="0">
              <a:buNone/>
              <a:defRPr sz="2400"/>
            </a:lvl2pPr>
            <a:lvl3pPr marL="775970" indent="0">
              <a:buNone/>
              <a:defRPr sz="2000"/>
            </a:lvl3pPr>
            <a:lvl4pPr marL="1163955" indent="0">
              <a:buNone/>
              <a:defRPr sz="1700"/>
            </a:lvl4pPr>
            <a:lvl5pPr marL="1551305" indent="0">
              <a:buNone/>
              <a:defRPr sz="1700"/>
            </a:lvl5pPr>
            <a:lvl6pPr marL="1939290" indent="0">
              <a:buNone/>
              <a:defRPr sz="1700"/>
            </a:lvl6pPr>
            <a:lvl7pPr marL="2327275" indent="0">
              <a:buNone/>
              <a:defRPr sz="1700"/>
            </a:lvl7pPr>
            <a:lvl8pPr marL="2715260" indent="0">
              <a:buNone/>
              <a:defRPr sz="1700"/>
            </a:lvl8pPr>
            <a:lvl9pPr marL="3103245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8" y="1783080"/>
            <a:ext cx="3391554" cy="3303376"/>
          </a:xfrm>
        </p:spPr>
        <p:txBody>
          <a:bodyPr/>
          <a:lstStyle>
            <a:lvl1pPr marL="0" indent="0">
              <a:buNone/>
              <a:defRPr sz="1400"/>
            </a:lvl1pPr>
            <a:lvl2pPr marL="387985" indent="0">
              <a:buNone/>
              <a:defRPr sz="1200"/>
            </a:lvl2pPr>
            <a:lvl3pPr marL="775970" indent="0">
              <a:buNone/>
              <a:defRPr sz="1000"/>
            </a:lvl3pPr>
            <a:lvl4pPr marL="1163955" indent="0">
              <a:buNone/>
              <a:defRPr sz="800"/>
            </a:lvl4pPr>
            <a:lvl5pPr marL="1551305" indent="0">
              <a:buNone/>
              <a:defRPr sz="800"/>
            </a:lvl5pPr>
            <a:lvl6pPr marL="1939290" indent="0">
              <a:buNone/>
              <a:defRPr sz="800"/>
            </a:lvl6pPr>
            <a:lvl7pPr marL="2327275" indent="0">
              <a:buNone/>
              <a:defRPr sz="800"/>
            </a:lvl7pPr>
            <a:lvl8pPr marL="2715260" indent="0">
              <a:buNone/>
              <a:defRPr sz="800"/>
            </a:lvl8pPr>
            <a:lvl9pPr marL="3103245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2948" y="316443"/>
            <a:ext cx="9069705" cy="1148821"/>
          </a:xfrm>
          <a:prstGeom prst="rect">
            <a:avLst/>
          </a:prstGeom>
        </p:spPr>
        <p:txBody>
          <a:bodyPr vert="horz" lIns="79626" tIns="39813" rIns="79626" bIns="3981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948" y="1582208"/>
            <a:ext cx="9069705" cy="3771160"/>
          </a:xfrm>
          <a:prstGeom prst="rect">
            <a:avLst/>
          </a:prstGeom>
        </p:spPr>
        <p:txBody>
          <a:bodyPr vert="horz" lIns="79626" tIns="39813" rIns="79626" bIns="39813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947" y="5508837"/>
            <a:ext cx="2366010" cy="316442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D0005-0032-4B32-B7D1-2B5D81DDFF96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3293" y="5508837"/>
            <a:ext cx="3549015" cy="316442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6643" y="5508837"/>
            <a:ext cx="2366010" cy="316442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2C24B-5263-40C8-9589-CAA1762846B5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75970" rtl="0" eaLnBrk="1" latinLnBrk="0" hangingPunct="1">
        <a:lnSpc>
          <a:spcPct val="90000"/>
        </a:lnSpc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3675" indent="-193675" algn="l" defTabSz="77597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81660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9645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57630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5615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600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21585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08935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96920" indent="-193675" algn="l" defTabSz="77597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7985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5970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955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1305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39290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27275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15260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03245" algn="l" defTabSz="775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723045" y="316786"/>
            <a:ext cx="9069511" cy="114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26" tIns="39813" rIns="79626" bIns="39813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3045" y="1581865"/>
            <a:ext cx="9069511" cy="3771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626" tIns="39813" rIns="79626" bIns="39813" numCol="1" anchor="t" anchorCtr="0" compatLnSpc="1"/>
          <a:lstStyle/>
          <a:p>
            <a:pPr lvl="0"/>
            <a:r>
              <a:rPr lang="en-US" altLang="en-US"/>
              <a:t>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045" y="5509181"/>
            <a:ext cx="2366139" cy="315754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l" eaLnBrk="1" hangingPunct="1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DA13AB-3CE9-46CA-88A2-B170761CFC66}" type="datetimeFigureOut">
              <a:rPr lang="vi-VN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3196" y="5509181"/>
            <a:ext cx="3549208" cy="315754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ctr" eaLnBrk="1" hangingPunct="1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6417" y="5509181"/>
            <a:ext cx="2366139" cy="315754"/>
          </a:xfrm>
          <a:prstGeom prst="rect">
            <a:avLst/>
          </a:prstGeom>
        </p:spPr>
        <p:txBody>
          <a:bodyPr vert="horz" lIns="79626" tIns="39813" rIns="79626" bIns="39813" rtlCol="0" anchor="ctr"/>
          <a:lstStyle>
            <a:lvl1pPr algn="r" eaLnBrk="1" hangingPunct="1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BCA32B-91B1-47EE-93D9-4F790BA95DCE}" type="slidenum">
              <a:rPr lang="vi-VN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47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4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47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2pPr>
      <a:lvl3pPr algn="l" defTabSz="7747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3pPr>
      <a:lvl4pPr algn="l" defTabSz="7747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4pPr>
      <a:lvl5pPr algn="l" defTabSz="7747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5pPr>
      <a:lvl6pPr marL="297180" algn="l" defTabSz="774700" rtl="0" fontAlgn="base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6pPr>
      <a:lvl7pPr marL="594360" algn="l" defTabSz="774700" rtl="0" fontAlgn="base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7pPr>
      <a:lvl8pPr marL="890905" algn="l" defTabSz="774700" rtl="0" fontAlgn="base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8pPr>
      <a:lvl9pPr marL="1188085" algn="l" defTabSz="774700" rtl="0" fontAlgn="base">
        <a:lnSpc>
          <a:spcPct val="90000"/>
        </a:lnSpc>
        <a:spcBef>
          <a:spcPct val="0"/>
        </a:spcBef>
        <a:spcAft>
          <a:spcPct val="0"/>
        </a:spcAft>
        <a:defRPr sz="364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93040" indent="-193040" algn="l" defTabSz="774700" rtl="0" eaLnBrk="0" fontAlgn="base" hangingPunct="0">
        <a:lnSpc>
          <a:spcPct val="90000"/>
        </a:lnSpc>
        <a:spcBef>
          <a:spcPts val="845"/>
        </a:spcBef>
        <a:spcAft>
          <a:spcPct val="0"/>
        </a:spcAft>
        <a:buFont typeface="Arial" panose="020B0604020202020204" pitchFamily="34" charset="0"/>
        <a:buChar char="•"/>
        <a:defRPr sz="2340" kern="1200">
          <a:solidFill>
            <a:schemeClr val="tx1"/>
          </a:solidFill>
          <a:latin typeface="+mn-lt"/>
          <a:ea typeface="+mn-ea"/>
          <a:cs typeface="+mn-cs"/>
        </a:defRPr>
      </a:lvl1pPr>
      <a:lvl2pPr marL="580390" indent="-193040" algn="l" defTabSz="774700" rtl="0" eaLnBrk="0" fontAlgn="base" hangingPunct="0">
        <a:lnSpc>
          <a:spcPct val="90000"/>
        </a:lnSpc>
        <a:spcBef>
          <a:spcPts val="420"/>
        </a:spcBef>
        <a:spcAft>
          <a:spcPct val="0"/>
        </a:spcAft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193040" algn="l" defTabSz="774700" rtl="0" eaLnBrk="0" fontAlgn="base" hangingPunct="0">
        <a:lnSpc>
          <a:spcPct val="90000"/>
        </a:lnSpc>
        <a:spcBef>
          <a:spcPts val="420"/>
        </a:spcBef>
        <a:spcAft>
          <a:spcPct val="0"/>
        </a:spcAft>
        <a:buFont typeface="Arial" panose="020B0604020202020204" pitchFamily="34" charset="0"/>
        <a:buChar char="•"/>
        <a:defRPr sz="1690" kern="1200">
          <a:solidFill>
            <a:schemeClr val="tx1"/>
          </a:solidFill>
          <a:latin typeface="+mn-lt"/>
          <a:ea typeface="+mn-ea"/>
          <a:cs typeface="+mn-cs"/>
        </a:defRPr>
      </a:lvl3pPr>
      <a:lvl4pPr marL="1356360" indent="-193040" algn="l" defTabSz="774700" rtl="0" eaLnBrk="0" fontAlgn="base" hangingPunct="0">
        <a:lnSpc>
          <a:spcPct val="90000"/>
        </a:lnSpc>
        <a:spcBef>
          <a:spcPts val="420"/>
        </a:spcBef>
        <a:spcAft>
          <a:spcPct val="0"/>
        </a:spcAft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4pPr>
      <a:lvl5pPr marL="1744345" indent="-193040" algn="l" defTabSz="774700" rtl="0" eaLnBrk="0" fontAlgn="base" hangingPunct="0">
        <a:lnSpc>
          <a:spcPct val="90000"/>
        </a:lnSpc>
        <a:spcBef>
          <a:spcPts val="420"/>
        </a:spcBef>
        <a:spcAft>
          <a:spcPct val="0"/>
        </a:spcAft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5pPr>
      <a:lvl6pPr marL="2132330" indent="-193675" algn="l" defTabSz="77533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20315" indent="-193675" algn="l" defTabSz="77533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07665" indent="-193675" algn="l" defTabSz="77533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95650" indent="-193675" algn="l" defTabSz="775335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7985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5335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320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0670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38655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26640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13990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01975" algn="l" defTabSz="7753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5.GIF"/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3759"/>
            <a:ext cx="10602930" cy="59298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363" name="Text Box 45"/>
          <p:cNvSpPr txBox="1">
            <a:spLocks noChangeArrowheads="1"/>
          </p:cNvSpPr>
          <p:nvPr/>
        </p:nvSpPr>
        <p:spPr bwMode="auto">
          <a:xfrm>
            <a:off x="1633591" y="1518920"/>
            <a:ext cx="7058289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marR="0" lvl="0" indent="0" algn="ctr" defTabSz="94043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Chào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mừng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trực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680" b="1" i="1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tuyến</a:t>
            </a:r>
            <a:r>
              <a:rPr kumimoji="0" lang="en-US" altLang="en-US" sz="468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  <a:endParaRPr kumimoji="0" lang="en-US" altLang="en-US" sz="468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EditPoints="1"/>
          </p:cNvSpPr>
          <p:nvPr/>
        </p:nvSpPr>
        <p:spPr bwMode="auto">
          <a:xfrm>
            <a:off x="1" y="1"/>
            <a:ext cx="10515599" cy="5943599"/>
          </a:xfrm>
          <a:custGeom>
            <a:avLst/>
            <a:gdLst>
              <a:gd name="T0" fmla="*/ 278 w 5298"/>
              <a:gd name="T1" fmla="*/ 3904 h 4030"/>
              <a:gd name="T2" fmla="*/ 150 w 5298"/>
              <a:gd name="T3" fmla="*/ 3840 h 4030"/>
              <a:gd name="T4" fmla="*/ 73 w 5298"/>
              <a:gd name="T5" fmla="*/ 3985 h 4030"/>
              <a:gd name="T6" fmla="*/ 0 w 5298"/>
              <a:gd name="T7" fmla="*/ 3741 h 4030"/>
              <a:gd name="T8" fmla="*/ 128 w 5298"/>
              <a:gd name="T9" fmla="*/ 3613 h 4030"/>
              <a:gd name="T10" fmla="*/ 0 w 5298"/>
              <a:gd name="T11" fmla="*/ 3585 h 4030"/>
              <a:gd name="T12" fmla="*/ 44 w 5298"/>
              <a:gd name="T13" fmla="*/ 3365 h 4030"/>
              <a:gd name="T14" fmla="*/ 95 w 5298"/>
              <a:gd name="T15" fmla="*/ 3585 h 4030"/>
              <a:gd name="T16" fmla="*/ 381 w 5298"/>
              <a:gd name="T17" fmla="*/ 3916 h 4030"/>
              <a:gd name="T18" fmla="*/ 879 w 5298"/>
              <a:gd name="T19" fmla="*/ 4003 h 4030"/>
              <a:gd name="T20" fmla="*/ 887 w 5298"/>
              <a:gd name="T21" fmla="*/ 4030 h 4030"/>
              <a:gd name="T22" fmla="*/ 557 w 5298"/>
              <a:gd name="T23" fmla="*/ 4030 h 4030"/>
              <a:gd name="T24" fmla="*/ 498 w 5298"/>
              <a:gd name="T25" fmla="*/ 3987 h 4030"/>
              <a:gd name="T26" fmla="*/ 381 w 5298"/>
              <a:gd name="T27" fmla="*/ 4012 h 4030"/>
              <a:gd name="T28" fmla="*/ 5254 w 5298"/>
              <a:gd name="T29" fmla="*/ 4003 h 4030"/>
              <a:gd name="T30" fmla="*/ 5221 w 5298"/>
              <a:gd name="T31" fmla="*/ 3886 h 4030"/>
              <a:gd name="T32" fmla="*/ 5254 w 5298"/>
              <a:gd name="T33" fmla="*/ 3904 h 4030"/>
              <a:gd name="T34" fmla="*/ 5163 w 5298"/>
              <a:gd name="T35" fmla="*/ 3927 h 4030"/>
              <a:gd name="T36" fmla="*/ 5199 w 5298"/>
              <a:gd name="T37" fmla="*/ 3718 h 4030"/>
              <a:gd name="T38" fmla="*/ 5199 w 5298"/>
              <a:gd name="T39" fmla="*/ 3666 h 4030"/>
              <a:gd name="T40" fmla="*/ 5229 w 5298"/>
              <a:gd name="T41" fmla="*/ 3491 h 4030"/>
              <a:gd name="T42" fmla="*/ 5229 w 5298"/>
              <a:gd name="T43" fmla="*/ 3393 h 4030"/>
              <a:gd name="T44" fmla="*/ 5207 w 5298"/>
              <a:gd name="T45" fmla="*/ 3776 h 4030"/>
              <a:gd name="T46" fmla="*/ 4613 w 5298"/>
              <a:gd name="T47" fmla="*/ 3925 h 4030"/>
              <a:gd name="T48" fmla="*/ 4261 w 5298"/>
              <a:gd name="T49" fmla="*/ 3964 h 4030"/>
              <a:gd name="T50" fmla="*/ 4595 w 5298"/>
              <a:gd name="T51" fmla="*/ 3996 h 4030"/>
              <a:gd name="T52" fmla="*/ 4701 w 5298"/>
              <a:gd name="T53" fmla="*/ 4003 h 4030"/>
              <a:gd name="T54" fmla="*/ 4800 w 5298"/>
              <a:gd name="T55" fmla="*/ 4030 h 4030"/>
              <a:gd name="T56" fmla="*/ 5251 w 5298"/>
              <a:gd name="T57" fmla="*/ 3776 h 4030"/>
              <a:gd name="T58" fmla="*/ 5247 w 5298"/>
              <a:gd name="T59" fmla="*/ 688 h 4030"/>
              <a:gd name="T60" fmla="*/ 242 w 5298"/>
              <a:gd name="T61" fmla="*/ 144 h 4030"/>
              <a:gd name="T62" fmla="*/ 77 w 5298"/>
              <a:gd name="T63" fmla="*/ 211 h 4030"/>
              <a:gd name="T64" fmla="*/ 176 w 5298"/>
              <a:gd name="T65" fmla="*/ 84 h 4030"/>
              <a:gd name="T66" fmla="*/ 47 w 5298"/>
              <a:gd name="T67" fmla="*/ 254 h 4030"/>
              <a:gd name="T68" fmla="*/ 44 w 5298"/>
              <a:gd name="T69" fmla="*/ 323 h 4030"/>
              <a:gd name="T70" fmla="*/ 0 w 5298"/>
              <a:gd name="T71" fmla="*/ 385 h 4030"/>
              <a:gd name="T72" fmla="*/ 0 w 5298"/>
              <a:gd name="T73" fmla="*/ 566 h 4030"/>
              <a:gd name="T74" fmla="*/ 113 w 5298"/>
              <a:gd name="T75" fmla="*/ 566 h 4030"/>
              <a:gd name="T76" fmla="*/ 242 w 5298"/>
              <a:gd name="T77" fmla="*/ 167 h 4030"/>
              <a:gd name="T78" fmla="*/ 703 w 5298"/>
              <a:gd name="T79" fmla="*/ 59 h 4030"/>
              <a:gd name="T80" fmla="*/ 1037 w 5298"/>
              <a:gd name="T81" fmla="*/ 0 h 4030"/>
              <a:gd name="T82" fmla="*/ 652 w 5298"/>
              <a:gd name="T83" fmla="*/ 0 h 4030"/>
              <a:gd name="T84" fmla="*/ 447 w 5298"/>
              <a:gd name="T85" fmla="*/ 80 h 4030"/>
              <a:gd name="T86" fmla="*/ 403 w 5298"/>
              <a:gd name="T87" fmla="*/ 0 h 4030"/>
              <a:gd name="T88" fmla="*/ 242 w 5298"/>
              <a:gd name="T89" fmla="*/ 103 h 4030"/>
              <a:gd name="T90" fmla="*/ 5042 w 5298"/>
              <a:gd name="T91" fmla="*/ 48 h 4030"/>
              <a:gd name="T92" fmla="*/ 5097 w 5298"/>
              <a:gd name="T93" fmla="*/ 167 h 4030"/>
              <a:gd name="T94" fmla="*/ 5196 w 5298"/>
              <a:gd name="T95" fmla="*/ 84 h 4030"/>
              <a:gd name="T96" fmla="*/ 5298 w 5298"/>
              <a:gd name="T97" fmla="*/ 348 h 4030"/>
              <a:gd name="T98" fmla="*/ 5229 w 5298"/>
              <a:gd name="T99" fmla="*/ 392 h 4030"/>
              <a:gd name="T100" fmla="*/ 5298 w 5298"/>
              <a:gd name="T101" fmla="*/ 456 h 4030"/>
              <a:gd name="T102" fmla="*/ 5185 w 5298"/>
              <a:gd name="T103" fmla="*/ 665 h 4030"/>
              <a:gd name="T104" fmla="*/ 5130 w 5298"/>
              <a:gd name="T105" fmla="*/ 270 h 4030"/>
              <a:gd name="T106" fmla="*/ 4895 w 5298"/>
              <a:gd name="T107" fmla="*/ 59 h 4030"/>
              <a:gd name="T108" fmla="*/ 4375 w 5298"/>
              <a:gd name="T109" fmla="*/ 43 h 4030"/>
              <a:gd name="T110" fmla="*/ 4554 w 5298"/>
              <a:gd name="T111" fmla="*/ 43 h 4030"/>
              <a:gd name="T112" fmla="*/ 4683 w 5298"/>
              <a:gd name="T113" fmla="*/ 61 h 4030"/>
              <a:gd name="T114" fmla="*/ 4767 w 5298"/>
              <a:gd name="T115" fmla="*/ 61 h 4030"/>
              <a:gd name="T116" fmla="*/ 5298 w 5298"/>
              <a:gd name="T117" fmla="*/ 18 h 40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98"/>
              <a:gd name="T178" fmla="*/ 0 h 4030"/>
              <a:gd name="T179" fmla="*/ 5298 w 5298"/>
              <a:gd name="T180" fmla="*/ 4030 h 40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98" h="4030">
                <a:moveTo>
                  <a:pt x="1062" y="3998"/>
                </a:moveTo>
                <a:lnTo>
                  <a:pt x="4236" y="3998"/>
                </a:lnTo>
                <a:lnTo>
                  <a:pt x="4236" y="4030"/>
                </a:lnTo>
                <a:lnTo>
                  <a:pt x="1062" y="4030"/>
                </a:lnTo>
                <a:lnTo>
                  <a:pt x="1062" y="3998"/>
                </a:lnTo>
                <a:close/>
                <a:moveTo>
                  <a:pt x="44" y="4003"/>
                </a:moveTo>
                <a:lnTo>
                  <a:pt x="337" y="4003"/>
                </a:lnTo>
                <a:lnTo>
                  <a:pt x="337" y="3886"/>
                </a:lnTo>
                <a:lnTo>
                  <a:pt x="242" y="3886"/>
                </a:lnTo>
                <a:lnTo>
                  <a:pt x="242" y="3904"/>
                </a:lnTo>
                <a:lnTo>
                  <a:pt x="278" y="3904"/>
                </a:lnTo>
                <a:lnTo>
                  <a:pt x="308" y="3904"/>
                </a:lnTo>
                <a:lnTo>
                  <a:pt x="308" y="3982"/>
                </a:lnTo>
                <a:lnTo>
                  <a:pt x="256" y="3982"/>
                </a:lnTo>
                <a:lnTo>
                  <a:pt x="201" y="3982"/>
                </a:lnTo>
                <a:lnTo>
                  <a:pt x="201" y="3886"/>
                </a:lnTo>
                <a:lnTo>
                  <a:pt x="77" y="3886"/>
                </a:lnTo>
                <a:lnTo>
                  <a:pt x="77" y="3852"/>
                </a:lnTo>
                <a:lnTo>
                  <a:pt x="77" y="3819"/>
                </a:lnTo>
                <a:lnTo>
                  <a:pt x="113" y="3819"/>
                </a:lnTo>
                <a:lnTo>
                  <a:pt x="150" y="3819"/>
                </a:lnTo>
                <a:lnTo>
                  <a:pt x="150" y="3840"/>
                </a:lnTo>
                <a:lnTo>
                  <a:pt x="110" y="3840"/>
                </a:lnTo>
                <a:lnTo>
                  <a:pt x="110" y="3863"/>
                </a:lnTo>
                <a:lnTo>
                  <a:pt x="201" y="3863"/>
                </a:lnTo>
                <a:lnTo>
                  <a:pt x="201" y="3801"/>
                </a:lnTo>
                <a:lnTo>
                  <a:pt x="44" y="3801"/>
                </a:lnTo>
                <a:lnTo>
                  <a:pt x="44" y="3904"/>
                </a:lnTo>
                <a:lnTo>
                  <a:pt x="176" y="3904"/>
                </a:lnTo>
                <a:lnTo>
                  <a:pt x="176" y="3925"/>
                </a:lnTo>
                <a:lnTo>
                  <a:pt x="176" y="3946"/>
                </a:lnTo>
                <a:lnTo>
                  <a:pt x="176" y="3964"/>
                </a:lnTo>
                <a:lnTo>
                  <a:pt x="176" y="3985"/>
                </a:lnTo>
                <a:lnTo>
                  <a:pt x="73" y="3985"/>
                </a:lnTo>
                <a:lnTo>
                  <a:pt x="73" y="3964"/>
                </a:lnTo>
                <a:lnTo>
                  <a:pt x="73" y="3946"/>
                </a:lnTo>
                <a:lnTo>
                  <a:pt x="102" y="3946"/>
                </a:lnTo>
                <a:lnTo>
                  <a:pt x="102" y="3964"/>
                </a:lnTo>
                <a:lnTo>
                  <a:pt x="135" y="3964"/>
                </a:lnTo>
                <a:lnTo>
                  <a:pt x="135" y="3927"/>
                </a:lnTo>
                <a:lnTo>
                  <a:pt x="44" y="3927"/>
                </a:lnTo>
                <a:lnTo>
                  <a:pt x="44" y="4003"/>
                </a:lnTo>
                <a:close/>
                <a:moveTo>
                  <a:pt x="47" y="3776"/>
                </a:moveTo>
                <a:lnTo>
                  <a:pt x="47" y="3760"/>
                </a:lnTo>
                <a:lnTo>
                  <a:pt x="0" y="3760"/>
                </a:lnTo>
                <a:lnTo>
                  <a:pt x="0" y="3741"/>
                </a:lnTo>
                <a:lnTo>
                  <a:pt x="0" y="3721"/>
                </a:lnTo>
                <a:lnTo>
                  <a:pt x="0" y="3700"/>
                </a:lnTo>
                <a:lnTo>
                  <a:pt x="0" y="3682"/>
                </a:lnTo>
                <a:lnTo>
                  <a:pt x="51" y="3682"/>
                </a:lnTo>
                <a:lnTo>
                  <a:pt x="99" y="3682"/>
                </a:lnTo>
                <a:lnTo>
                  <a:pt x="99" y="3718"/>
                </a:lnTo>
                <a:lnTo>
                  <a:pt x="69" y="3718"/>
                </a:lnTo>
                <a:lnTo>
                  <a:pt x="69" y="3707"/>
                </a:lnTo>
                <a:lnTo>
                  <a:pt x="44" y="3707"/>
                </a:lnTo>
                <a:lnTo>
                  <a:pt x="44" y="3735"/>
                </a:lnTo>
                <a:lnTo>
                  <a:pt x="128" y="3735"/>
                </a:lnTo>
                <a:lnTo>
                  <a:pt x="128" y="3613"/>
                </a:lnTo>
                <a:lnTo>
                  <a:pt x="44" y="3613"/>
                </a:lnTo>
                <a:lnTo>
                  <a:pt x="44" y="3638"/>
                </a:lnTo>
                <a:lnTo>
                  <a:pt x="69" y="3638"/>
                </a:lnTo>
                <a:lnTo>
                  <a:pt x="69" y="3629"/>
                </a:lnTo>
                <a:lnTo>
                  <a:pt x="99" y="3629"/>
                </a:lnTo>
                <a:lnTo>
                  <a:pt x="99" y="3666"/>
                </a:lnTo>
                <a:lnTo>
                  <a:pt x="51" y="3666"/>
                </a:lnTo>
                <a:lnTo>
                  <a:pt x="0" y="3666"/>
                </a:lnTo>
                <a:lnTo>
                  <a:pt x="0" y="3645"/>
                </a:lnTo>
                <a:lnTo>
                  <a:pt x="0" y="3624"/>
                </a:lnTo>
                <a:lnTo>
                  <a:pt x="0" y="3606"/>
                </a:lnTo>
                <a:lnTo>
                  <a:pt x="0" y="3585"/>
                </a:lnTo>
                <a:lnTo>
                  <a:pt x="55" y="3585"/>
                </a:lnTo>
                <a:lnTo>
                  <a:pt x="55" y="3574"/>
                </a:lnTo>
                <a:lnTo>
                  <a:pt x="0" y="3574"/>
                </a:lnTo>
                <a:lnTo>
                  <a:pt x="0" y="3549"/>
                </a:lnTo>
                <a:lnTo>
                  <a:pt x="69" y="3549"/>
                </a:lnTo>
                <a:lnTo>
                  <a:pt x="69" y="3491"/>
                </a:lnTo>
                <a:lnTo>
                  <a:pt x="44" y="3491"/>
                </a:lnTo>
                <a:lnTo>
                  <a:pt x="0" y="3491"/>
                </a:lnTo>
                <a:lnTo>
                  <a:pt x="0" y="3464"/>
                </a:lnTo>
                <a:lnTo>
                  <a:pt x="0" y="3393"/>
                </a:lnTo>
                <a:lnTo>
                  <a:pt x="0" y="3365"/>
                </a:lnTo>
                <a:lnTo>
                  <a:pt x="44" y="3365"/>
                </a:lnTo>
                <a:lnTo>
                  <a:pt x="69" y="3365"/>
                </a:lnTo>
                <a:lnTo>
                  <a:pt x="106" y="3365"/>
                </a:lnTo>
                <a:lnTo>
                  <a:pt x="113" y="3365"/>
                </a:lnTo>
                <a:lnTo>
                  <a:pt x="113" y="3439"/>
                </a:lnTo>
                <a:lnTo>
                  <a:pt x="69" y="3439"/>
                </a:lnTo>
                <a:lnTo>
                  <a:pt x="69" y="3393"/>
                </a:lnTo>
                <a:lnTo>
                  <a:pt x="44" y="3393"/>
                </a:lnTo>
                <a:lnTo>
                  <a:pt x="44" y="3464"/>
                </a:lnTo>
                <a:lnTo>
                  <a:pt x="113" y="3464"/>
                </a:lnTo>
                <a:lnTo>
                  <a:pt x="113" y="3574"/>
                </a:lnTo>
                <a:lnTo>
                  <a:pt x="95" y="3574"/>
                </a:lnTo>
                <a:lnTo>
                  <a:pt x="95" y="3585"/>
                </a:lnTo>
                <a:lnTo>
                  <a:pt x="132" y="3585"/>
                </a:lnTo>
                <a:lnTo>
                  <a:pt x="168" y="3585"/>
                </a:lnTo>
                <a:lnTo>
                  <a:pt x="168" y="3760"/>
                </a:lnTo>
                <a:lnTo>
                  <a:pt x="132" y="3760"/>
                </a:lnTo>
                <a:lnTo>
                  <a:pt x="91" y="3760"/>
                </a:lnTo>
                <a:lnTo>
                  <a:pt x="91" y="3776"/>
                </a:lnTo>
                <a:lnTo>
                  <a:pt x="242" y="3776"/>
                </a:lnTo>
                <a:lnTo>
                  <a:pt x="242" y="3801"/>
                </a:lnTo>
                <a:lnTo>
                  <a:pt x="242" y="3863"/>
                </a:lnTo>
                <a:lnTo>
                  <a:pt x="381" y="3863"/>
                </a:lnTo>
                <a:lnTo>
                  <a:pt x="381" y="3891"/>
                </a:lnTo>
                <a:lnTo>
                  <a:pt x="381" y="3916"/>
                </a:lnTo>
                <a:lnTo>
                  <a:pt x="381" y="3943"/>
                </a:lnTo>
                <a:lnTo>
                  <a:pt x="381" y="3971"/>
                </a:lnTo>
                <a:lnTo>
                  <a:pt x="403" y="3971"/>
                </a:lnTo>
                <a:lnTo>
                  <a:pt x="403" y="3948"/>
                </a:lnTo>
                <a:lnTo>
                  <a:pt x="403" y="3925"/>
                </a:lnTo>
                <a:lnTo>
                  <a:pt x="685" y="3925"/>
                </a:lnTo>
                <a:lnTo>
                  <a:pt x="685" y="3948"/>
                </a:lnTo>
                <a:lnTo>
                  <a:pt x="685" y="3971"/>
                </a:lnTo>
                <a:lnTo>
                  <a:pt x="703" y="3971"/>
                </a:lnTo>
                <a:lnTo>
                  <a:pt x="703" y="3959"/>
                </a:lnTo>
                <a:lnTo>
                  <a:pt x="879" y="3959"/>
                </a:lnTo>
                <a:lnTo>
                  <a:pt x="879" y="4003"/>
                </a:lnTo>
                <a:lnTo>
                  <a:pt x="993" y="4003"/>
                </a:lnTo>
                <a:lnTo>
                  <a:pt x="993" y="3987"/>
                </a:lnTo>
                <a:lnTo>
                  <a:pt x="923" y="3987"/>
                </a:lnTo>
                <a:lnTo>
                  <a:pt x="923" y="3959"/>
                </a:lnTo>
                <a:lnTo>
                  <a:pt x="1037" y="3959"/>
                </a:lnTo>
                <a:lnTo>
                  <a:pt x="1037" y="3964"/>
                </a:lnTo>
                <a:lnTo>
                  <a:pt x="1037" y="3987"/>
                </a:lnTo>
                <a:lnTo>
                  <a:pt x="1037" y="4003"/>
                </a:lnTo>
                <a:lnTo>
                  <a:pt x="1037" y="4030"/>
                </a:lnTo>
                <a:lnTo>
                  <a:pt x="985" y="4030"/>
                </a:lnTo>
                <a:lnTo>
                  <a:pt x="938" y="4030"/>
                </a:lnTo>
                <a:lnTo>
                  <a:pt x="887" y="4030"/>
                </a:lnTo>
                <a:lnTo>
                  <a:pt x="835" y="4030"/>
                </a:lnTo>
                <a:lnTo>
                  <a:pt x="835" y="3987"/>
                </a:lnTo>
                <a:lnTo>
                  <a:pt x="744" y="3987"/>
                </a:lnTo>
                <a:lnTo>
                  <a:pt x="744" y="4030"/>
                </a:lnTo>
                <a:lnTo>
                  <a:pt x="703" y="4030"/>
                </a:lnTo>
                <a:lnTo>
                  <a:pt x="703" y="3996"/>
                </a:lnTo>
                <a:lnTo>
                  <a:pt x="685" y="3996"/>
                </a:lnTo>
                <a:lnTo>
                  <a:pt x="685" y="4030"/>
                </a:lnTo>
                <a:lnTo>
                  <a:pt x="652" y="4030"/>
                </a:lnTo>
                <a:lnTo>
                  <a:pt x="619" y="4030"/>
                </a:lnTo>
                <a:lnTo>
                  <a:pt x="590" y="4030"/>
                </a:lnTo>
                <a:lnTo>
                  <a:pt x="557" y="4030"/>
                </a:lnTo>
                <a:lnTo>
                  <a:pt x="557" y="3998"/>
                </a:lnTo>
                <a:lnTo>
                  <a:pt x="557" y="3969"/>
                </a:lnTo>
                <a:lnTo>
                  <a:pt x="615" y="3969"/>
                </a:lnTo>
                <a:lnTo>
                  <a:pt x="615" y="3987"/>
                </a:lnTo>
                <a:lnTo>
                  <a:pt x="597" y="3987"/>
                </a:lnTo>
                <a:lnTo>
                  <a:pt x="597" y="4003"/>
                </a:lnTo>
                <a:lnTo>
                  <a:pt x="641" y="4003"/>
                </a:lnTo>
                <a:lnTo>
                  <a:pt x="641" y="3950"/>
                </a:lnTo>
                <a:lnTo>
                  <a:pt x="447" y="3950"/>
                </a:lnTo>
                <a:lnTo>
                  <a:pt x="447" y="4003"/>
                </a:lnTo>
                <a:lnTo>
                  <a:pt x="498" y="4003"/>
                </a:lnTo>
                <a:lnTo>
                  <a:pt x="498" y="3987"/>
                </a:lnTo>
                <a:lnTo>
                  <a:pt x="473" y="3987"/>
                </a:lnTo>
                <a:lnTo>
                  <a:pt x="473" y="3969"/>
                </a:lnTo>
                <a:lnTo>
                  <a:pt x="531" y="3969"/>
                </a:lnTo>
                <a:lnTo>
                  <a:pt x="531" y="3998"/>
                </a:lnTo>
                <a:lnTo>
                  <a:pt x="531" y="4030"/>
                </a:lnTo>
                <a:lnTo>
                  <a:pt x="498" y="4030"/>
                </a:lnTo>
                <a:lnTo>
                  <a:pt x="469" y="4030"/>
                </a:lnTo>
                <a:lnTo>
                  <a:pt x="436" y="4030"/>
                </a:lnTo>
                <a:lnTo>
                  <a:pt x="403" y="4030"/>
                </a:lnTo>
                <a:lnTo>
                  <a:pt x="403" y="3996"/>
                </a:lnTo>
                <a:lnTo>
                  <a:pt x="381" y="3996"/>
                </a:lnTo>
                <a:lnTo>
                  <a:pt x="381" y="4012"/>
                </a:lnTo>
                <a:lnTo>
                  <a:pt x="381" y="4030"/>
                </a:lnTo>
                <a:lnTo>
                  <a:pt x="0" y="4030"/>
                </a:lnTo>
                <a:lnTo>
                  <a:pt x="0" y="4012"/>
                </a:lnTo>
                <a:lnTo>
                  <a:pt x="0" y="3776"/>
                </a:lnTo>
                <a:lnTo>
                  <a:pt x="47" y="3776"/>
                </a:lnTo>
                <a:close/>
                <a:moveTo>
                  <a:pt x="278" y="3959"/>
                </a:moveTo>
                <a:lnTo>
                  <a:pt x="278" y="3927"/>
                </a:lnTo>
                <a:lnTo>
                  <a:pt x="242" y="3927"/>
                </a:lnTo>
                <a:lnTo>
                  <a:pt x="242" y="3959"/>
                </a:lnTo>
                <a:lnTo>
                  <a:pt x="278" y="3959"/>
                </a:lnTo>
                <a:close/>
                <a:moveTo>
                  <a:pt x="5254" y="4003"/>
                </a:moveTo>
                <a:lnTo>
                  <a:pt x="4961" y="4003"/>
                </a:lnTo>
                <a:lnTo>
                  <a:pt x="4961" y="3886"/>
                </a:lnTo>
                <a:lnTo>
                  <a:pt x="5056" y="3886"/>
                </a:lnTo>
                <a:lnTo>
                  <a:pt x="5056" y="3904"/>
                </a:lnTo>
                <a:lnTo>
                  <a:pt x="5020" y="3904"/>
                </a:lnTo>
                <a:lnTo>
                  <a:pt x="4990" y="3904"/>
                </a:lnTo>
                <a:lnTo>
                  <a:pt x="4990" y="3982"/>
                </a:lnTo>
                <a:lnTo>
                  <a:pt x="5042" y="3982"/>
                </a:lnTo>
                <a:lnTo>
                  <a:pt x="5097" y="3982"/>
                </a:lnTo>
                <a:lnTo>
                  <a:pt x="5097" y="3886"/>
                </a:lnTo>
                <a:lnTo>
                  <a:pt x="5221" y="3886"/>
                </a:lnTo>
                <a:lnTo>
                  <a:pt x="5221" y="3852"/>
                </a:lnTo>
                <a:lnTo>
                  <a:pt x="5221" y="3819"/>
                </a:lnTo>
                <a:lnTo>
                  <a:pt x="5185" y="3819"/>
                </a:lnTo>
                <a:lnTo>
                  <a:pt x="5148" y="3819"/>
                </a:lnTo>
                <a:lnTo>
                  <a:pt x="5148" y="3840"/>
                </a:lnTo>
                <a:lnTo>
                  <a:pt x="5188" y="3840"/>
                </a:lnTo>
                <a:lnTo>
                  <a:pt x="5188" y="3863"/>
                </a:lnTo>
                <a:lnTo>
                  <a:pt x="5097" y="3863"/>
                </a:lnTo>
                <a:lnTo>
                  <a:pt x="5097" y="3801"/>
                </a:lnTo>
                <a:lnTo>
                  <a:pt x="5254" y="3801"/>
                </a:lnTo>
                <a:lnTo>
                  <a:pt x="5254" y="3904"/>
                </a:lnTo>
                <a:lnTo>
                  <a:pt x="5122" y="3904"/>
                </a:lnTo>
                <a:lnTo>
                  <a:pt x="5122" y="3925"/>
                </a:lnTo>
                <a:lnTo>
                  <a:pt x="5122" y="3946"/>
                </a:lnTo>
                <a:lnTo>
                  <a:pt x="5122" y="3964"/>
                </a:lnTo>
                <a:lnTo>
                  <a:pt x="5122" y="3985"/>
                </a:lnTo>
                <a:lnTo>
                  <a:pt x="5225" y="3985"/>
                </a:lnTo>
                <a:lnTo>
                  <a:pt x="5225" y="3964"/>
                </a:lnTo>
                <a:lnTo>
                  <a:pt x="5225" y="3946"/>
                </a:lnTo>
                <a:lnTo>
                  <a:pt x="5196" y="3946"/>
                </a:lnTo>
                <a:lnTo>
                  <a:pt x="5196" y="3964"/>
                </a:lnTo>
                <a:lnTo>
                  <a:pt x="5163" y="3964"/>
                </a:lnTo>
                <a:lnTo>
                  <a:pt x="5163" y="3927"/>
                </a:lnTo>
                <a:lnTo>
                  <a:pt x="5254" y="3927"/>
                </a:lnTo>
                <a:lnTo>
                  <a:pt x="5254" y="4003"/>
                </a:lnTo>
                <a:close/>
                <a:moveTo>
                  <a:pt x="5251" y="3776"/>
                </a:moveTo>
                <a:lnTo>
                  <a:pt x="5251" y="3760"/>
                </a:lnTo>
                <a:lnTo>
                  <a:pt x="5298" y="3760"/>
                </a:lnTo>
                <a:lnTo>
                  <a:pt x="5298" y="3741"/>
                </a:lnTo>
                <a:lnTo>
                  <a:pt x="5298" y="3721"/>
                </a:lnTo>
                <a:lnTo>
                  <a:pt x="5298" y="3700"/>
                </a:lnTo>
                <a:lnTo>
                  <a:pt x="5298" y="3682"/>
                </a:lnTo>
                <a:lnTo>
                  <a:pt x="5247" y="3682"/>
                </a:lnTo>
                <a:lnTo>
                  <a:pt x="5199" y="3682"/>
                </a:lnTo>
                <a:lnTo>
                  <a:pt x="5199" y="3718"/>
                </a:lnTo>
                <a:lnTo>
                  <a:pt x="5229" y="3718"/>
                </a:lnTo>
                <a:lnTo>
                  <a:pt x="5229" y="3707"/>
                </a:lnTo>
                <a:lnTo>
                  <a:pt x="5254" y="3707"/>
                </a:lnTo>
                <a:lnTo>
                  <a:pt x="5254" y="3735"/>
                </a:lnTo>
                <a:lnTo>
                  <a:pt x="5170" y="3735"/>
                </a:lnTo>
                <a:lnTo>
                  <a:pt x="5170" y="3613"/>
                </a:lnTo>
                <a:lnTo>
                  <a:pt x="5254" y="3613"/>
                </a:lnTo>
                <a:lnTo>
                  <a:pt x="5254" y="3638"/>
                </a:lnTo>
                <a:lnTo>
                  <a:pt x="5229" y="3638"/>
                </a:lnTo>
                <a:lnTo>
                  <a:pt x="5229" y="3629"/>
                </a:lnTo>
                <a:lnTo>
                  <a:pt x="5199" y="3629"/>
                </a:lnTo>
                <a:lnTo>
                  <a:pt x="5199" y="3666"/>
                </a:lnTo>
                <a:lnTo>
                  <a:pt x="5247" y="3666"/>
                </a:lnTo>
                <a:lnTo>
                  <a:pt x="5298" y="3666"/>
                </a:lnTo>
                <a:lnTo>
                  <a:pt x="5298" y="3645"/>
                </a:lnTo>
                <a:lnTo>
                  <a:pt x="5298" y="3624"/>
                </a:lnTo>
                <a:lnTo>
                  <a:pt x="5298" y="3606"/>
                </a:lnTo>
                <a:lnTo>
                  <a:pt x="5298" y="3585"/>
                </a:lnTo>
                <a:lnTo>
                  <a:pt x="5243" y="3585"/>
                </a:lnTo>
                <a:lnTo>
                  <a:pt x="5243" y="3574"/>
                </a:lnTo>
                <a:lnTo>
                  <a:pt x="5298" y="3574"/>
                </a:lnTo>
                <a:lnTo>
                  <a:pt x="5298" y="3549"/>
                </a:lnTo>
                <a:lnTo>
                  <a:pt x="5229" y="3549"/>
                </a:lnTo>
                <a:lnTo>
                  <a:pt x="5229" y="3491"/>
                </a:lnTo>
                <a:lnTo>
                  <a:pt x="5254" y="3491"/>
                </a:lnTo>
                <a:lnTo>
                  <a:pt x="5298" y="3491"/>
                </a:lnTo>
                <a:lnTo>
                  <a:pt x="5298" y="3464"/>
                </a:lnTo>
                <a:lnTo>
                  <a:pt x="5298" y="3393"/>
                </a:lnTo>
                <a:lnTo>
                  <a:pt x="5298" y="3365"/>
                </a:lnTo>
                <a:lnTo>
                  <a:pt x="5254" y="3365"/>
                </a:lnTo>
                <a:lnTo>
                  <a:pt x="5229" y="3365"/>
                </a:lnTo>
                <a:lnTo>
                  <a:pt x="5192" y="3365"/>
                </a:lnTo>
                <a:lnTo>
                  <a:pt x="5185" y="3365"/>
                </a:lnTo>
                <a:lnTo>
                  <a:pt x="5185" y="3439"/>
                </a:lnTo>
                <a:lnTo>
                  <a:pt x="5229" y="3439"/>
                </a:lnTo>
                <a:lnTo>
                  <a:pt x="5229" y="3393"/>
                </a:lnTo>
                <a:lnTo>
                  <a:pt x="5254" y="3393"/>
                </a:lnTo>
                <a:lnTo>
                  <a:pt x="5254" y="3464"/>
                </a:lnTo>
                <a:lnTo>
                  <a:pt x="5185" y="3464"/>
                </a:lnTo>
                <a:lnTo>
                  <a:pt x="5185" y="3574"/>
                </a:lnTo>
                <a:lnTo>
                  <a:pt x="5203" y="3574"/>
                </a:lnTo>
                <a:lnTo>
                  <a:pt x="5203" y="3585"/>
                </a:lnTo>
                <a:lnTo>
                  <a:pt x="5166" y="3585"/>
                </a:lnTo>
                <a:lnTo>
                  <a:pt x="5130" y="3585"/>
                </a:lnTo>
                <a:lnTo>
                  <a:pt x="5130" y="3760"/>
                </a:lnTo>
                <a:lnTo>
                  <a:pt x="5166" y="3760"/>
                </a:lnTo>
                <a:lnTo>
                  <a:pt x="5207" y="3760"/>
                </a:lnTo>
                <a:lnTo>
                  <a:pt x="5207" y="3776"/>
                </a:lnTo>
                <a:lnTo>
                  <a:pt x="5056" y="3776"/>
                </a:lnTo>
                <a:lnTo>
                  <a:pt x="5056" y="3801"/>
                </a:lnTo>
                <a:lnTo>
                  <a:pt x="5056" y="3863"/>
                </a:lnTo>
                <a:lnTo>
                  <a:pt x="4917" y="3863"/>
                </a:lnTo>
                <a:lnTo>
                  <a:pt x="4917" y="3891"/>
                </a:lnTo>
                <a:lnTo>
                  <a:pt x="4917" y="3916"/>
                </a:lnTo>
                <a:lnTo>
                  <a:pt x="4917" y="3943"/>
                </a:lnTo>
                <a:lnTo>
                  <a:pt x="4917" y="3971"/>
                </a:lnTo>
                <a:lnTo>
                  <a:pt x="4895" y="3971"/>
                </a:lnTo>
                <a:lnTo>
                  <a:pt x="4895" y="3948"/>
                </a:lnTo>
                <a:lnTo>
                  <a:pt x="4895" y="3925"/>
                </a:lnTo>
                <a:lnTo>
                  <a:pt x="4613" y="3925"/>
                </a:lnTo>
                <a:lnTo>
                  <a:pt x="4613" y="3948"/>
                </a:lnTo>
                <a:lnTo>
                  <a:pt x="4613" y="3971"/>
                </a:lnTo>
                <a:lnTo>
                  <a:pt x="4595" y="3971"/>
                </a:lnTo>
                <a:lnTo>
                  <a:pt x="4595" y="3959"/>
                </a:lnTo>
                <a:lnTo>
                  <a:pt x="4419" y="3959"/>
                </a:lnTo>
                <a:lnTo>
                  <a:pt x="4419" y="4003"/>
                </a:lnTo>
                <a:lnTo>
                  <a:pt x="4305" y="4003"/>
                </a:lnTo>
                <a:lnTo>
                  <a:pt x="4305" y="3987"/>
                </a:lnTo>
                <a:lnTo>
                  <a:pt x="4375" y="3987"/>
                </a:lnTo>
                <a:lnTo>
                  <a:pt x="4375" y="3959"/>
                </a:lnTo>
                <a:lnTo>
                  <a:pt x="4261" y="3959"/>
                </a:lnTo>
                <a:lnTo>
                  <a:pt x="4261" y="3964"/>
                </a:lnTo>
                <a:lnTo>
                  <a:pt x="4261" y="3987"/>
                </a:lnTo>
                <a:lnTo>
                  <a:pt x="4261" y="4003"/>
                </a:lnTo>
                <a:lnTo>
                  <a:pt x="4261" y="4030"/>
                </a:lnTo>
                <a:lnTo>
                  <a:pt x="4313" y="4030"/>
                </a:lnTo>
                <a:lnTo>
                  <a:pt x="4360" y="4030"/>
                </a:lnTo>
                <a:lnTo>
                  <a:pt x="4411" y="4030"/>
                </a:lnTo>
                <a:lnTo>
                  <a:pt x="4463" y="4030"/>
                </a:lnTo>
                <a:lnTo>
                  <a:pt x="4463" y="3987"/>
                </a:lnTo>
                <a:lnTo>
                  <a:pt x="4554" y="3987"/>
                </a:lnTo>
                <a:lnTo>
                  <a:pt x="4554" y="4030"/>
                </a:lnTo>
                <a:lnTo>
                  <a:pt x="4595" y="4030"/>
                </a:lnTo>
                <a:lnTo>
                  <a:pt x="4595" y="3996"/>
                </a:lnTo>
                <a:lnTo>
                  <a:pt x="4613" y="3996"/>
                </a:lnTo>
                <a:lnTo>
                  <a:pt x="4613" y="4030"/>
                </a:lnTo>
                <a:lnTo>
                  <a:pt x="4646" y="4030"/>
                </a:lnTo>
                <a:lnTo>
                  <a:pt x="4679" y="4030"/>
                </a:lnTo>
                <a:lnTo>
                  <a:pt x="4708" y="4030"/>
                </a:lnTo>
                <a:lnTo>
                  <a:pt x="4741" y="4030"/>
                </a:lnTo>
                <a:lnTo>
                  <a:pt x="4741" y="3998"/>
                </a:lnTo>
                <a:lnTo>
                  <a:pt x="4741" y="3969"/>
                </a:lnTo>
                <a:lnTo>
                  <a:pt x="4683" y="3969"/>
                </a:lnTo>
                <a:lnTo>
                  <a:pt x="4683" y="3987"/>
                </a:lnTo>
                <a:lnTo>
                  <a:pt x="4701" y="3987"/>
                </a:lnTo>
                <a:lnTo>
                  <a:pt x="4701" y="4003"/>
                </a:lnTo>
                <a:lnTo>
                  <a:pt x="4657" y="4003"/>
                </a:lnTo>
                <a:lnTo>
                  <a:pt x="4657" y="3950"/>
                </a:lnTo>
                <a:lnTo>
                  <a:pt x="4851" y="3950"/>
                </a:lnTo>
                <a:lnTo>
                  <a:pt x="4851" y="4003"/>
                </a:lnTo>
                <a:lnTo>
                  <a:pt x="4800" y="4003"/>
                </a:lnTo>
                <a:lnTo>
                  <a:pt x="4800" y="3987"/>
                </a:lnTo>
                <a:lnTo>
                  <a:pt x="4825" y="3987"/>
                </a:lnTo>
                <a:lnTo>
                  <a:pt x="4825" y="3969"/>
                </a:lnTo>
                <a:lnTo>
                  <a:pt x="4767" y="3969"/>
                </a:lnTo>
                <a:lnTo>
                  <a:pt x="4767" y="3998"/>
                </a:lnTo>
                <a:lnTo>
                  <a:pt x="4767" y="4030"/>
                </a:lnTo>
                <a:lnTo>
                  <a:pt x="4800" y="4030"/>
                </a:lnTo>
                <a:lnTo>
                  <a:pt x="4829" y="4030"/>
                </a:lnTo>
                <a:lnTo>
                  <a:pt x="4862" y="4030"/>
                </a:lnTo>
                <a:lnTo>
                  <a:pt x="4895" y="4030"/>
                </a:lnTo>
                <a:lnTo>
                  <a:pt x="4895" y="3996"/>
                </a:lnTo>
                <a:lnTo>
                  <a:pt x="4917" y="3996"/>
                </a:lnTo>
                <a:lnTo>
                  <a:pt x="4917" y="4012"/>
                </a:lnTo>
                <a:lnTo>
                  <a:pt x="4917" y="4030"/>
                </a:lnTo>
                <a:lnTo>
                  <a:pt x="5298" y="4030"/>
                </a:lnTo>
                <a:lnTo>
                  <a:pt x="5298" y="4012"/>
                </a:lnTo>
                <a:lnTo>
                  <a:pt x="5298" y="3776"/>
                </a:lnTo>
                <a:lnTo>
                  <a:pt x="5251" y="3776"/>
                </a:lnTo>
                <a:close/>
                <a:moveTo>
                  <a:pt x="5020" y="3959"/>
                </a:moveTo>
                <a:lnTo>
                  <a:pt x="5020" y="3927"/>
                </a:lnTo>
                <a:lnTo>
                  <a:pt x="5056" y="3927"/>
                </a:lnTo>
                <a:lnTo>
                  <a:pt x="5056" y="3959"/>
                </a:lnTo>
                <a:lnTo>
                  <a:pt x="5020" y="3959"/>
                </a:lnTo>
                <a:close/>
                <a:moveTo>
                  <a:pt x="0" y="3342"/>
                </a:moveTo>
                <a:lnTo>
                  <a:pt x="0" y="688"/>
                </a:lnTo>
                <a:lnTo>
                  <a:pt x="51" y="688"/>
                </a:lnTo>
                <a:lnTo>
                  <a:pt x="51" y="3342"/>
                </a:lnTo>
                <a:lnTo>
                  <a:pt x="0" y="3342"/>
                </a:lnTo>
                <a:close/>
                <a:moveTo>
                  <a:pt x="5247" y="3342"/>
                </a:moveTo>
                <a:lnTo>
                  <a:pt x="5247" y="688"/>
                </a:lnTo>
                <a:lnTo>
                  <a:pt x="5298" y="688"/>
                </a:lnTo>
                <a:lnTo>
                  <a:pt x="5298" y="3342"/>
                </a:lnTo>
                <a:lnTo>
                  <a:pt x="5247" y="3342"/>
                </a:lnTo>
                <a:close/>
                <a:moveTo>
                  <a:pt x="1062" y="0"/>
                </a:moveTo>
                <a:lnTo>
                  <a:pt x="4236" y="0"/>
                </a:lnTo>
                <a:lnTo>
                  <a:pt x="4236" y="32"/>
                </a:lnTo>
                <a:lnTo>
                  <a:pt x="1062" y="32"/>
                </a:lnTo>
                <a:lnTo>
                  <a:pt x="1062" y="0"/>
                </a:lnTo>
                <a:close/>
                <a:moveTo>
                  <a:pt x="44" y="27"/>
                </a:moveTo>
                <a:lnTo>
                  <a:pt x="337" y="27"/>
                </a:lnTo>
                <a:lnTo>
                  <a:pt x="337" y="144"/>
                </a:lnTo>
                <a:lnTo>
                  <a:pt x="242" y="144"/>
                </a:lnTo>
                <a:lnTo>
                  <a:pt x="242" y="126"/>
                </a:lnTo>
                <a:lnTo>
                  <a:pt x="278" y="126"/>
                </a:lnTo>
                <a:lnTo>
                  <a:pt x="308" y="126"/>
                </a:lnTo>
                <a:lnTo>
                  <a:pt x="308" y="48"/>
                </a:lnTo>
                <a:lnTo>
                  <a:pt x="256" y="48"/>
                </a:lnTo>
                <a:lnTo>
                  <a:pt x="201" y="48"/>
                </a:lnTo>
                <a:lnTo>
                  <a:pt x="201" y="144"/>
                </a:lnTo>
                <a:lnTo>
                  <a:pt x="77" y="144"/>
                </a:lnTo>
                <a:lnTo>
                  <a:pt x="77" y="178"/>
                </a:lnTo>
                <a:lnTo>
                  <a:pt x="77" y="211"/>
                </a:lnTo>
                <a:lnTo>
                  <a:pt x="113" y="211"/>
                </a:lnTo>
                <a:lnTo>
                  <a:pt x="150" y="211"/>
                </a:lnTo>
                <a:lnTo>
                  <a:pt x="150" y="190"/>
                </a:lnTo>
                <a:lnTo>
                  <a:pt x="110" y="190"/>
                </a:lnTo>
                <a:lnTo>
                  <a:pt x="110" y="167"/>
                </a:lnTo>
                <a:lnTo>
                  <a:pt x="201" y="167"/>
                </a:lnTo>
                <a:lnTo>
                  <a:pt x="201" y="229"/>
                </a:lnTo>
                <a:lnTo>
                  <a:pt x="44" y="229"/>
                </a:lnTo>
                <a:lnTo>
                  <a:pt x="44" y="126"/>
                </a:lnTo>
                <a:lnTo>
                  <a:pt x="176" y="126"/>
                </a:lnTo>
                <a:lnTo>
                  <a:pt x="176" y="105"/>
                </a:lnTo>
                <a:lnTo>
                  <a:pt x="176" y="84"/>
                </a:lnTo>
                <a:lnTo>
                  <a:pt x="176" y="66"/>
                </a:lnTo>
                <a:lnTo>
                  <a:pt x="176" y="45"/>
                </a:lnTo>
                <a:lnTo>
                  <a:pt x="73" y="45"/>
                </a:lnTo>
                <a:lnTo>
                  <a:pt x="73" y="66"/>
                </a:lnTo>
                <a:lnTo>
                  <a:pt x="73" y="84"/>
                </a:lnTo>
                <a:lnTo>
                  <a:pt x="102" y="84"/>
                </a:lnTo>
                <a:lnTo>
                  <a:pt x="102" y="66"/>
                </a:lnTo>
                <a:lnTo>
                  <a:pt x="135" y="66"/>
                </a:lnTo>
                <a:lnTo>
                  <a:pt x="135" y="103"/>
                </a:lnTo>
                <a:lnTo>
                  <a:pt x="44" y="103"/>
                </a:lnTo>
                <a:lnTo>
                  <a:pt x="44" y="27"/>
                </a:lnTo>
                <a:close/>
                <a:moveTo>
                  <a:pt x="47" y="254"/>
                </a:moveTo>
                <a:lnTo>
                  <a:pt x="47" y="270"/>
                </a:lnTo>
                <a:lnTo>
                  <a:pt x="0" y="270"/>
                </a:lnTo>
                <a:lnTo>
                  <a:pt x="0" y="289"/>
                </a:lnTo>
                <a:lnTo>
                  <a:pt x="0" y="309"/>
                </a:lnTo>
                <a:lnTo>
                  <a:pt x="0" y="330"/>
                </a:lnTo>
                <a:lnTo>
                  <a:pt x="0" y="348"/>
                </a:lnTo>
                <a:lnTo>
                  <a:pt x="51" y="348"/>
                </a:lnTo>
                <a:lnTo>
                  <a:pt x="99" y="348"/>
                </a:lnTo>
                <a:lnTo>
                  <a:pt x="99" y="312"/>
                </a:lnTo>
                <a:lnTo>
                  <a:pt x="69" y="312"/>
                </a:lnTo>
                <a:lnTo>
                  <a:pt x="69" y="323"/>
                </a:lnTo>
                <a:lnTo>
                  <a:pt x="44" y="323"/>
                </a:lnTo>
                <a:lnTo>
                  <a:pt x="44" y="295"/>
                </a:lnTo>
                <a:lnTo>
                  <a:pt x="128" y="295"/>
                </a:lnTo>
                <a:lnTo>
                  <a:pt x="128" y="417"/>
                </a:lnTo>
                <a:lnTo>
                  <a:pt x="44" y="417"/>
                </a:lnTo>
                <a:lnTo>
                  <a:pt x="44" y="392"/>
                </a:lnTo>
                <a:lnTo>
                  <a:pt x="69" y="392"/>
                </a:lnTo>
                <a:lnTo>
                  <a:pt x="69" y="401"/>
                </a:lnTo>
                <a:lnTo>
                  <a:pt x="99" y="401"/>
                </a:lnTo>
                <a:lnTo>
                  <a:pt x="99" y="364"/>
                </a:lnTo>
                <a:lnTo>
                  <a:pt x="51" y="364"/>
                </a:lnTo>
                <a:lnTo>
                  <a:pt x="0" y="364"/>
                </a:lnTo>
                <a:lnTo>
                  <a:pt x="0" y="385"/>
                </a:lnTo>
                <a:lnTo>
                  <a:pt x="0" y="406"/>
                </a:lnTo>
                <a:lnTo>
                  <a:pt x="0" y="424"/>
                </a:lnTo>
                <a:lnTo>
                  <a:pt x="0" y="445"/>
                </a:lnTo>
                <a:lnTo>
                  <a:pt x="55" y="445"/>
                </a:lnTo>
                <a:lnTo>
                  <a:pt x="55" y="456"/>
                </a:lnTo>
                <a:lnTo>
                  <a:pt x="0" y="456"/>
                </a:lnTo>
                <a:lnTo>
                  <a:pt x="0" y="481"/>
                </a:lnTo>
                <a:lnTo>
                  <a:pt x="69" y="481"/>
                </a:lnTo>
                <a:lnTo>
                  <a:pt x="69" y="539"/>
                </a:lnTo>
                <a:lnTo>
                  <a:pt x="44" y="539"/>
                </a:lnTo>
                <a:lnTo>
                  <a:pt x="0" y="539"/>
                </a:lnTo>
                <a:lnTo>
                  <a:pt x="0" y="566"/>
                </a:lnTo>
                <a:lnTo>
                  <a:pt x="0" y="637"/>
                </a:lnTo>
                <a:lnTo>
                  <a:pt x="0" y="665"/>
                </a:lnTo>
                <a:lnTo>
                  <a:pt x="44" y="665"/>
                </a:lnTo>
                <a:lnTo>
                  <a:pt x="69" y="665"/>
                </a:lnTo>
                <a:lnTo>
                  <a:pt x="106" y="665"/>
                </a:lnTo>
                <a:lnTo>
                  <a:pt x="113" y="665"/>
                </a:lnTo>
                <a:lnTo>
                  <a:pt x="113" y="591"/>
                </a:lnTo>
                <a:lnTo>
                  <a:pt x="69" y="591"/>
                </a:lnTo>
                <a:lnTo>
                  <a:pt x="69" y="637"/>
                </a:lnTo>
                <a:lnTo>
                  <a:pt x="44" y="637"/>
                </a:lnTo>
                <a:lnTo>
                  <a:pt x="44" y="566"/>
                </a:lnTo>
                <a:lnTo>
                  <a:pt x="113" y="566"/>
                </a:lnTo>
                <a:lnTo>
                  <a:pt x="113" y="456"/>
                </a:lnTo>
                <a:lnTo>
                  <a:pt x="95" y="456"/>
                </a:lnTo>
                <a:lnTo>
                  <a:pt x="95" y="445"/>
                </a:lnTo>
                <a:lnTo>
                  <a:pt x="132" y="445"/>
                </a:lnTo>
                <a:lnTo>
                  <a:pt x="168" y="445"/>
                </a:lnTo>
                <a:lnTo>
                  <a:pt x="168" y="270"/>
                </a:lnTo>
                <a:lnTo>
                  <a:pt x="132" y="270"/>
                </a:lnTo>
                <a:lnTo>
                  <a:pt x="91" y="270"/>
                </a:lnTo>
                <a:lnTo>
                  <a:pt x="91" y="254"/>
                </a:lnTo>
                <a:lnTo>
                  <a:pt x="242" y="254"/>
                </a:lnTo>
                <a:lnTo>
                  <a:pt x="242" y="229"/>
                </a:lnTo>
                <a:lnTo>
                  <a:pt x="242" y="167"/>
                </a:lnTo>
                <a:lnTo>
                  <a:pt x="381" y="167"/>
                </a:lnTo>
                <a:lnTo>
                  <a:pt x="381" y="139"/>
                </a:lnTo>
                <a:lnTo>
                  <a:pt x="381" y="114"/>
                </a:lnTo>
                <a:lnTo>
                  <a:pt x="381" y="87"/>
                </a:lnTo>
                <a:lnTo>
                  <a:pt x="381" y="59"/>
                </a:lnTo>
                <a:lnTo>
                  <a:pt x="403" y="59"/>
                </a:lnTo>
                <a:lnTo>
                  <a:pt x="403" y="82"/>
                </a:lnTo>
                <a:lnTo>
                  <a:pt x="403" y="105"/>
                </a:lnTo>
                <a:lnTo>
                  <a:pt x="685" y="105"/>
                </a:lnTo>
                <a:lnTo>
                  <a:pt x="685" y="82"/>
                </a:lnTo>
                <a:lnTo>
                  <a:pt x="685" y="59"/>
                </a:lnTo>
                <a:lnTo>
                  <a:pt x="703" y="59"/>
                </a:lnTo>
                <a:lnTo>
                  <a:pt x="703" y="71"/>
                </a:lnTo>
                <a:lnTo>
                  <a:pt x="879" y="71"/>
                </a:lnTo>
                <a:lnTo>
                  <a:pt x="879" y="27"/>
                </a:lnTo>
                <a:lnTo>
                  <a:pt x="993" y="27"/>
                </a:lnTo>
                <a:lnTo>
                  <a:pt x="993" y="43"/>
                </a:lnTo>
                <a:lnTo>
                  <a:pt x="923" y="43"/>
                </a:lnTo>
                <a:lnTo>
                  <a:pt x="923" y="71"/>
                </a:lnTo>
                <a:lnTo>
                  <a:pt x="1037" y="71"/>
                </a:lnTo>
                <a:lnTo>
                  <a:pt x="1037" y="66"/>
                </a:lnTo>
                <a:lnTo>
                  <a:pt x="1037" y="43"/>
                </a:lnTo>
                <a:lnTo>
                  <a:pt x="1037" y="27"/>
                </a:lnTo>
                <a:lnTo>
                  <a:pt x="1037" y="0"/>
                </a:lnTo>
                <a:lnTo>
                  <a:pt x="985" y="0"/>
                </a:lnTo>
                <a:lnTo>
                  <a:pt x="938" y="0"/>
                </a:lnTo>
                <a:lnTo>
                  <a:pt x="887" y="0"/>
                </a:lnTo>
                <a:lnTo>
                  <a:pt x="835" y="0"/>
                </a:lnTo>
                <a:lnTo>
                  <a:pt x="835" y="43"/>
                </a:lnTo>
                <a:lnTo>
                  <a:pt x="744" y="43"/>
                </a:lnTo>
                <a:lnTo>
                  <a:pt x="744" y="0"/>
                </a:lnTo>
                <a:lnTo>
                  <a:pt x="703" y="0"/>
                </a:lnTo>
                <a:lnTo>
                  <a:pt x="703" y="34"/>
                </a:lnTo>
                <a:lnTo>
                  <a:pt x="685" y="34"/>
                </a:lnTo>
                <a:lnTo>
                  <a:pt x="685" y="0"/>
                </a:lnTo>
                <a:lnTo>
                  <a:pt x="652" y="0"/>
                </a:lnTo>
                <a:lnTo>
                  <a:pt x="619" y="0"/>
                </a:lnTo>
                <a:lnTo>
                  <a:pt x="590" y="0"/>
                </a:lnTo>
                <a:lnTo>
                  <a:pt x="557" y="0"/>
                </a:lnTo>
                <a:lnTo>
                  <a:pt x="557" y="32"/>
                </a:lnTo>
                <a:lnTo>
                  <a:pt x="557" y="61"/>
                </a:lnTo>
                <a:lnTo>
                  <a:pt x="615" y="61"/>
                </a:lnTo>
                <a:lnTo>
                  <a:pt x="615" y="43"/>
                </a:lnTo>
                <a:lnTo>
                  <a:pt x="597" y="43"/>
                </a:lnTo>
                <a:lnTo>
                  <a:pt x="597" y="27"/>
                </a:lnTo>
                <a:lnTo>
                  <a:pt x="641" y="27"/>
                </a:lnTo>
                <a:lnTo>
                  <a:pt x="641" y="80"/>
                </a:lnTo>
                <a:lnTo>
                  <a:pt x="447" y="80"/>
                </a:lnTo>
                <a:lnTo>
                  <a:pt x="447" y="27"/>
                </a:lnTo>
                <a:lnTo>
                  <a:pt x="498" y="27"/>
                </a:lnTo>
                <a:lnTo>
                  <a:pt x="498" y="43"/>
                </a:lnTo>
                <a:lnTo>
                  <a:pt x="473" y="43"/>
                </a:lnTo>
                <a:lnTo>
                  <a:pt x="473" y="61"/>
                </a:lnTo>
                <a:lnTo>
                  <a:pt x="531" y="61"/>
                </a:lnTo>
                <a:lnTo>
                  <a:pt x="531" y="32"/>
                </a:lnTo>
                <a:lnTo>
                  <a:pt x="531" y="0"/>
                </a:lnTo>
                <a:lnTo>
                  <a:pt x="498" y="0"/>
                </a:lnTo>
                <a:lnTo>
                  <a:pt x="469" y="0"/>
                </a:lnTo>
                <a:lnTo>
                  <a:pt x="436" y="0"/>
                </a:lnTo>
                <a:lnTo>
                  <a:pt x="403" y="0"/>
                </a:lnTo>
                <a:lnTo>
                  <a:pt x="403" y="34"/>
                </a:lnTo>
                <a:lnTo>
                  <a:pt x="381" y="34"/>
                </a:lnTo>
                <a:lnTo>
                  <a:pt x="381" y="18"/>
                </a:lnTo>
                <a:lnTo>
                  <a:pt x="381" y="0"/>
                </a:lnTo>
                <a:lnTo>
                  <a:pt x="0" y="0"/>
                </a:lnTo>
                <a:lnTo>
                  <a:pt x="0" y="18"/>
                </a:lnTo>
                <a:lnTo>
                  <a:pt x="0" y="254"/>
                </a:lnTo>
                <a:lnTo>
                  <a:pt x="47" y="254"/>
                </a:lnTo>
                <a:close/>
                <a:moveTo>
                  <a:pt x="278" y="71"/>
                </a:moveTo>
                <a:lnTo>
                  <a:pt x="278" y="103"/>
                </a:lnTo>
                <a:lnTo>
                  <a:pt x="242" y="103"/>
                </a:lnTo>
                <a:lnTo>
                  <a:pt x="242" y="71"/>
                </a:lnTo>
                <a:lnTo>
                  <a:pt x="278" y="71"/>
                </a:lnTo>
                <a:close/>
                <a:moveTo>
                  <a:pt x="5254" y="27"/>
                </a:moveTo>
                <a:lnTo>
                  <a:pt x="4961" y="27"/>
                </a:lnTo>
                <a:lnTo>
                  <a:pt x="4961" y="144"/>
                </a:lnTo>
                <a:lnTo>
                  <a:pt x="5056" y="144"/>
                </a:lnTo>
                <a:lnTo>
                  <a:pt x="5056" y="126"/>
                </a:lnTo>
                <a:lnTo>
                  <a:pt x="5020" y="126"/>
                </a:lnTo>
                <a:lnTo>
                  <a:pt x="4990" y="126"/>
                </a:lnTo>
                <a:lnTo>
                  <a:pt x="4990" y="48"/>
                </a:lnTo>
                <a:lnTo>
                  <a:pt x="5042" y="48"/>
                </a:lnTo>
                <a:lnTo>
                  <a:pt x="5097" y="48"/>
                </a:lnTo>
                <a:lnTo>
                  <a:pt x="5097" y="144"/>
                </a:lnTo>
                <a:lnTo>
                  <a:pt x="5221" y="144"/>
                </a:lnTo>
                <a:lnTo>
                  <a:pt x="5221" y="178"/>
                </a:lnTo>
                <a:lnTo>
                  <a:pt x="5221" y="211"/>
                </a:lnTo>
                <a:lnTo>
                  <a:pt x="5185" y="211"/>
                </a:lnTo>
                <a:lnTo>
                  <a:pt x="5148" y="211"/>
                </a:lnTo>
                <a:lnTo>
                  <a:pt x="5148" y="190"/>
                </a:lnTo>
                <a:lnTo>
                  <a:pt x="5188" y="190"/>
                </a:lnTo>
                <a:lnTo>
                  <a:pt x="5188" y="167"/>
                </a:lnTo>
                <a:lnTo>
                  <a:pt x="5097" y="167"/>
                </a:lnTo>
                <a:lnTo>
                  <a:pt x="5097" y="229"/>
                </a:lnTo>
                <a:lnTo>
                  <a:pt x="5254" y="229"/>
                </a:lnTo>
                <a:lnTo>
                  <a:pt x="5254" y="126"/>
                </a:lnTo>
                <a:lnTo>
                  <a:pt x="5122" y="126"/>
                </a:lnTo>
                <a:lnTo>
                  <a:pt x="5122" y="105"/>
                </a:lnTo>
                <a:lnTo>
                  <a:pt x="5122" y="84"/>
                </a:lnTo>
                <a:lnTo>
                  <a:pt x="5122" y="66"/>
                </a:lnTo>
                <a:lnTo>
                  <a:pt x="5122" y="45"/>
                </a:lnTo>
                <a:lnTo>
                  <a:pt x="5225" y="45"/>
                </a:lnTo>
                <a:lnTo>
                  <a:pt x="5225" y="66"/>
                </a:lnTo>
                <a:lnTo>
                  <a:pt x="5225" y="84"/>
                </a:lnTo>
                <a:lnTo>
                  <a:pt x="5196" y="84"/>
                </a:lnTo>
                <a:lnTo>
                  <a:pt x="5196" y="66"/>
                </a:lnTo>
                <a:lnTo>
                  <a:pt x="5163" y="66"/>
                </a:lnTo>
                <a:lnTo>
                  <a:pt x="5163" y="103"/>
                </a:lnTo>
                <a:lnTo>
                  <a:pt x="5254" y="103"/>
                </a:lnTo>
                <a:lnTo>
                  <a:pt x="5254" y="27"/>
                </a:lnTo>
                <a:close/>
                <a:moveTo>
                  <a:pt x="5251" y="254"/>
                </a:moveTo>
                <a:lnTo>
                  <a:pt x="5251" y="270"/>
                </a:lnTo>
                <a:lnTo>
                  <a:pt x="5298" y="270"/>
                </a:lnTo>
                <a:lnTo>
                  <a:pt x="5298" y="289"/>
                </a:lnTo>
                <a:lnTo>
                  <a:pt x="5298" y="309"/>
                </a:lnTo>
                <a:lnTo>
                  <a:pt x="5298" y="330"/>
                </a:lnTo>
                <a:lnTo>
                  <a:pt x="5298" y="348"/>
                </a:lnTo>
                <a:lnTo>
                  <a:pt x="5247" y="348"/>
                </a:lnTo>
                <a:lnTo>
                  <a:pt x="5199" y="348"/>
                </a:lnTo>
                <a:lnTo>
                  <a:pt x="5199" y="312"/>
                </a:lnTo>
                <a:lnTo>
                  <a:pt x="5229" y="312"/>
                </a:lnTo>
                <a:lnTo>
                  <a:pt x="5229" y="323"/>
                </a:lnTo>
                <a:lnTo>
                  <a:pt x="5254" y="323"/>
                </a:lnTo>
                <a:lnTo>
                  <a:pt x="5254" y="295"/>
                </a:lnTo>
                <a:lnTo>
                  <a:pt x="5170" y="295"/>
                </a:lnTo>
                <a:lnTo>
                  <a:pt x="5170" y="417"/>
                </a:lnTo>
                <a:lnTo>
                  <a:pt x="5254" y="417"/>
                </a:lnTo>
                <a:lnTo>
                  <a:pt x="5254" y="392"/>
                </a:lnTo>
                <a:lnTo>
                  <a:pt x="5229" y="392"/>
                </a:lnTo>
                <a:lnTo>
                  <a:pt x="5229" y="401"/>
                </a:lnTo>
                <a:lnTo>
                  <a:pt x="5199" y="401"/>
                </a:lnTo>
                <a:lnTo>
                  <a:pt x="5199" y="364"/>
                </a:lnTo>
                <a:lnTo>
                  <a:pt x="5247" y="364"/>
                </a:lnTo>
                <a:lnTo>
                  <a:pt x="5298" y="364"/>
                </a:lnTo>
                <a:lnTo>
                  <a:pt x="5298" y="385"/>
                </a:lnTo>
                <a:lnTo>
                  <a:pt x="5298" y="406"/>
                </a:lnTo>
                <a:lnTo>
                  <a:pt x="5298" y="424"/>
                </a:lnTo>
                <a:lnTo>
                  <a:pt x="5298" y="445"/>
                </a:lnTo>
                <a:lnTo>
                  <a:pt x="5243" y="445"/>
                </a:lnTo>
                <a:lnTo>
                  <a:pt x="5243" y="456"/>
                </a:lnTo>
                <a:lnTo>
                  <a:pt x="5298" y="456"/>
                </a:lnTo>
                <a:lnTo>
                  <a:pt x="5298" y="481"/>
                </a:lnTo>
                <a:lnTo>
                  <a:pt x="5229" y="481"/>
                </a:lnTo>
                <a:lnTo>
                  <a:pt x="5229" y="539"/>
                </a:lnTo>
                <a:lnTo>
                  <a:pt x="5254" y="539"/>
                </a:lnTo>
                <a:lnTo>
                  <a:pt x="5298" y="539"/>
                </a:lnTo>
                <a:lnTo>
                  <a:pt x="5298" y="566"/>
                </a:lnTo>
                <a:lnTo>
                  <a:pt x="5298" y="637"/>
                </a:lnTo>
                <a:lnTo>
                  <a:pt x="5298" y="665"/>
                </a:lnTo>
                <a:lnTo>
                  <a:pt x="5254" y="665"/>
                </a:lnTo>
                <a:lnTo>
                  <a:pt x="5229" y="665"/>
                </a:lnTo>
                <a:lnTo>
                  <a:pt x="5192" y="665"/>
                </a:lnTo>
                <a:lnTo>
                  <a:pt x="5185" y="665"/>
                </a:lnTo>
                <a:lnTo>
                  <a:pt x="5185" y="591"/>
                </a:lnTo>
                <a:lnTo>
                  <a:pt x="5229" y="591"/>
                </a:lnTo>
                <a:lnTo>
                  <a:pt x="5229" y="637"/>
                </a:lnTo>
                <a:lnTo>
                  <a:pt x="5254" y="637"/>
                </a:lnTo>
                <a:lnTo>
                  <a:pt x="5254" y="566"/>
                </a:lnTo>
                <a:lnTo>
                  <a:pt x="5185" y="566"/>
                </a:lnTo>
                <a:lnTo>
                  <a:pt x="5185" y="456"/>
                </a:lnTo>
                <a:lnTo>
                  <a:pt x="5203" y="456"/>
                </a:lnTo>
                <a:lnTo>
                  <a:pt x="5203" y="445"/>
                </a:lnTo>
                <a:lnTo>
                  <a:pt x="5166" y="445"/>
                </a:lnTo>
                <a:lnTo>
                  <a:pt x="5130" y="445"/>
                </a:lnTo>
                <a:lnTo>
                  <a:pt x="5130" y="270"/>
                </a:lnTo>
                <a:lnTo>
                  <a:pt x="5166" y="270"/>
                </a:lnTo>
                <a:lnTo>
                  <a:pt x="5207" y="270"/>
                </a:lnTo>
                <a:lnTo>
                  <a:pt x="5207" y="254"/>
                </a:lnTo>
                <a:lnTo>
                  <a:pt x="5056" y="254"/>
                </a:lnTo>
                <a:lnTo>
                  <a:pt x="5056" y="229"/>
                </a:lnTo>
                <a:lnTo>
                  <a:pt x="5056" y="167"/>
                </a:lnTo>
                <a:lnTo>
                  <a:pt x="4917" y="167"/>
                </a:lnTo>
                <a:lnTo>
                  <a:pt x="4917" y="139"/>
                </a:lnTo>
                <a:lnTo>
                  <a:pt x="4917" y="114"/>
                </a:lnTo>
                <a:lnTo>
                  <a:pt x="4917" y="87"/>
                </a:lnTo>
                <a:lnTo>
                  <a:pt x="4917" y="59"/>
                </a:lnTo>
                <a:lnTo>
                  <a:pt x="4895" y="59"/>
                </a:lnTo>
                <a:lnTo>
                  <a:pt x="4895" y="82"/>
                </a:lnTo>
                <a:lnTo>
                  <a:pt x="4895" y="105"/>
                </a:lnTo>
                <a:lnTo>
                  <a:pt x="4613" y="105"/>
                </a:lnTo>
                <a:lnTo>
                  <a:pt x="4613" y="82"/>
                </a:lnTo>
                <a:lnTo>
                  <a:pt x="4613" y="59"/>
                </a:lnTo>
                <a:lnTo>
                  <a:pt x="4595" y="59"/>
                </a:lnTo>
                <a:lnTo>
                  <a:pt x="4595" y="71"/>
                </a:lnTo>
                <a:lnTo>
                  <a:pt x="4419" y="71"/>
                </a:lnTo>
                <a:lnTo>
                  <a:pt x="4419" y="27"/>
                </a:lnTo>
                <a:lnTo>
                  <a:pt x="4305" y="27"/>
                </a:lnTo>
                <a:lnTo>
                  <a:pt x="4305" y="43"/>
                </a:lnTo>
                <a:lnTo>
                  <a:pt x="4375" y="43"/>
                </a:lnTo>
                <a:lnTo>
                  <a:pt x="4375" y="71"/>
                </a:lnTo>
                <a:lnTo>
                  <a:pt x="4261" y="71"/>
                </a:lnTo>
                <a:lnTo>
                  <a:pt x="4261" y="66"/>
                </a:lnTo>
                <a:lnTo>
                  <a:pt x="4261" y="43"/>
                </a:lnTo>
                <a:lnTo>
                  <a:pt x="4261" y="27"/>
                </a:lnTo>
                <a:lnTo>
                  <a:pt x="4261" y="0"/>
                </a:lnTo>
                <a:lnTo>
                  <a:pt x="4313" y="0"/>
                </a:lnTo>
                <a:lnTo>
                  <a:pt x="4360" y="0"/>
                </a:lnTo>
                <a:lnTo>
                  <a:pt x="4411" y="0"/>
                </a:lnTo>
                <a:lnTo>
                  <a:pt x="4463" y="0"/>
                </a:lnTo>
                <a:lnTo>
                  <a:pt x="4463" y="43"/>
                </a:lnTo>
                <a:lnTo>
                  <a:pt x="4554" y="43"/>
                </a:lnTo>
                <a:lnTo>
                  <a:pt x="4554" y="0"/>
                </a:lnTo>
                <a:lnTo>
                  <a:pt x="4595" y="0"/>
                </a:lnTo>
                <a:lnTo>
                  <a:pt x="4595" y="34"/>
                </a:lnTo>
                <a:lnTo>
                  <a:pt x="4613" y="34"/>
                </a:lnTo>
                <a:lnTo>
                  <a:pt x="4613" y="0"/>
                </a:lnTo>
                <a:lnTo>
                  <a:pt x="4646" y="0"/>
                </a:lnTo>
                <a:lnTo>
                  <a:pt x="4679" y="0"/>
                </a:lnTo>
                <a:lnTo>
                  <a:pt x="4708" y="0"/>
                </a:lnTo>
                <a:lnTo>
                  <a:pt x="4741" y="0"/>
                </a:lnTo>
                <a:lnTo>
                  <a:pt x="4741" y="32"/>
                </a:lnTo>
                <a:lnTo>
                  <a:pt x="4741" y="61"/>
                </a:lnTo>
                <a:lnTo>
                  <a:pt x="4683" y="61"/>
                </a:lnTo>
                <a:lnTo>
                  <a:pt x="4683" y="43"/>
                </a:lnTo>
                <a:lnTo>
                  <a:pt x="4701" y="43"/>
                </a:lnTo>
                <a:lnTo>
                  <a:pt x="4701" y="27"/>
                </a:lnTo>
                <a:lnTo>
                  <a:pt x="4657" y="27"/>
                </a:lnTo>
                <a:lnTo>
                  <a:pt x="4657" y="80"/>
                </a:lnTo>
                <a:lnTo>
                  <a:pt x="4851" y="80"/>
                </a:lnTo>
                <a:lnTo>
                  <a:pt x="4851" y="27"/>
                </a:lnTo>
                <a:lnTo>
                  <a:pt x="4800" y="27"/>
                </a:lnTo>
                <a:lnTo>
                  <a:pt x="4800" y="43"/>
                </a:lnTo>
                <a:lnTo>
                  <a:pt x="4825" y="43"/>
                </a:lnTo>
                <a:lnTo>
                  <a:pt x="4825" y="61"/>
                </a:lnTo>
                <a:lnTo>
                  <a:pt x="4767" y="61"/>
                </a:lnTo>
                <a:lnTo>
                  <a:pt x="4767" y="32"/>
                </a:lnTo>
                <a:lnTo>
                  <a:pt x="4767" y="0"/>
                </a:lnTo>
                <a:lnTo>
                  <a:pt x="4800" y="0"/>
                </a:lnTo>
                <a:lnTo>
                  <a:pt x="4829" y="0"/>
                </a:lnTo>
                <a:lnTo>
                  <a:pt x="4862" y="0"/>
                </a:lnTo>
                <a:lnTo>
                  <a:pt x="4895" y="0"/>
                </a:lnTo>
                <a:lnTo>
                  <a:pt x="4895" y="34"/>
                </a:lnTo>
                <a:lnTo>
                  <a:pt x="4917" y="34"/>
                </a:lnTo>
                <a:lnTo>
                  <a:pt x="4917" y="18"/>
                </a:lnTo>
                <a:lnTo>
                  <a:pt x="4917" y="0"/>
                </a:lnTo>
                <a:lnTo>
                  <a:pt x="5298" y="0"/>
                </a:lnTo>
                <a:lnTo>
                  <a:pt x="5298" y="18"/>
                </a:lnTo>
                <a:lnTo>
                  <a:pt x="5298" y="254"/>
                </a:lnTo>
                <a:lnTo>
                  <a:pt x="5251" y="254"/>
                </a:lnTo>
                <a:close/>
                <a:moveTo>
                  <a:pt x="5020" y="71"/>
                </a:moveTo>
                <a:lnTo>
                  <a:pt x="5020" y="103"/>
                </a:lnTo>
                <a:lnTo>
                  <a:pt x="5056" y="103"/>
                </a:lnTo>
                <a:lnTo>
                  <a:pt x="5056" y="71"/>
                </a:lnTo>
                <a:lnTo>
                  <a:pt x="5020" y="71"/>
                </a:lnTo>
                <a:close/>
              </a:path>
            </a:pathLst>
          </a:custGeom>
          <a:noFill/>
          <a:ln w="9525">
            <a:solidFill>
              <a:srgbClr val="CC00CC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9626" tIns="39813" rIns="79626" bIns="39813"/>
          <a:lstStyle/>
          <a:p>
            <a:pPr marL="0" marR="0" lvl="0" indent="0" algn="l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32581" y="613945"/>
            <a:ext cx="5088275" cy="1687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4043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400" u="sng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kumimoji="0" lang="en-US" sz="2400" b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4043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US" sz="2400" b="0" i="1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Tiết:8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</a:t>
            </a:r>
            <a:r>
              <a:rPr lang="en-US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975284" y="16876"/>
            <a:ext cx="2333524" cy="778343"/>
            <a:chOff x="4490806" y="152697"/>
            <a:chExt cx="2636144" cy="919292"/>
          </a:xfrm>
        </p:grpSpPr>
        <p:sp>
          <p:nvSpPr>
            <p:cNvPr id="18" name="Rectangle 17"/>
            <p:cNvSpPr/>
            <p:nvPr/>
          </p:nvSpPr>
          <p:spPr>
            <a:xfrm>
              <a:off x="5300807" y="152697"/>
              <a:ext cx="1081386" cy="49074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100" b="1">
                  <a:ln w="11430"/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2100" b="1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0806" y="526722"/>
              <a:ext cx="2636144" cy="54526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>
                  <a:ln w="11430"/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VÀ LỚP</a:t>
              </a:r>
              <a:endParaRPr lang="en-US" sz="2400" b="1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1027059" y="3948350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42" name="Content Placeholder 2"/>
          <p:cNvSpPr txBox="1"/>
          <p:nvPr/>
        </p:nvSpPr>
        <p:spPr>
          <a:xfrm>
            <a:off x="799400" y="1372596"/>
            <a:ext cx="8894790" cy="457692"/>
          </a:xfrm>
          <a:prstGeom prst="rect">
            <a:avLst/>
          </a:prstGeom>
        </p:spPr>
        <p:txBody>
          <a:bodyPr vert="horz" lIns="79626" tIns="39813" rIns="79626" bIns="39813" rtlCol="0">
            <a:noAutofit/>
          </a:bodyPr>
          <a:lstStyle>
            <a:lvl1pPr marL="193675" indent="-193675" algn="l" defTabSz="77597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166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964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763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561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360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158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0893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692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 đơn vị, hàng chục, hàng trăm hợp thành lớp đơn vị.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567" y="1801839"/>
            <a:ext cx="1989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Lớp nghìn: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7" name="Content Placeholder 2"/>
          <p:cNvSpPr txBox="1"/>
          <p:nvPr/>
        </p:nvSpPr>
        <p:spPr>
          <a:xfrm>
            <a:off x="723522" y="2294749"/>
            <a:ext cx="9280633" cy="457692"/>
          </a:xfrm>
          <a:prstGeom prst="rect">
            <a:avLst/>
          </a:prstGeom>
        </p:spPr>
        <p:txBody>
          <a:bodyPr vert="horz" lIns="79626" tIns="39813" rIns="79626" bIns="39813" rtlCol="0">
            <a:noAutofit/>
          </a:bodyPr>
          <a:lstStyle>
            <a:lvl1pPr marL="193675" indent="-193675" algn="l" defTabSz="77597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166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964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763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561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360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158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08935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6920" indent="-193675" algn="l" defTabSz="77597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 nghìn, hàng chục nghìn, hàng trăm nghìn hợp thành lớp nghìn.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Group 61"/>
          <p:cNvGraphicFramePr>
            <a:graphicFrameLocks noGrp="1"/>
          </p:cNvGraphicFramePr>
          <p:nvPr>
            <p:ph/>
          </p:nvPr>
        </p:nvGraphicFramePr>
        <p:xfrm>
          <a:off x="691384" y="2938417"/>
          <a:ext cx="9176370" cy="2356144"/>
        </p:xfrm>
        <a:graphic>
          <a:graphicData uri="http://schemas.openxmlformats.org/drawingml/2006/table">
            <a:tbl>
              <a:tblPr/>
              <a:tblGrid>
                <a:gridCol w="1310910"/>
                <a:gridCol w="1310910"/>
                <a:gridCol w="1310910"/>
                <a:gridCol w="1310910"/>
                <a:gridCol w="1310910"/>
                <a:gridCol w="1310910"/>
                <a:gridCol w="1310910"/>
              </a:tblGrid>
              <a:tr h="22742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endParaRPr kumimoji="0" lang="en-US" sz="17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Lớp nghìn</a:t>
                      </a:r>
                      <a:endParaRPr kumimoji="0" lang="en-US" sz="17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Lớp đơn vị</a:t>
                      </a:r>
                      <a:endParaRPr kumimoji="0" lang="en-US" sz="17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667570">
                <a:tc vMerge="1">
                  <a:tcPr marL="105152" marR="105152" marT="39628" marB="39628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Hàng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trăm nghìn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Hàng  chục nghìn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Hàng nghìn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Hàng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Hàng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chục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Hàng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anose="02020603050405020304" pitchFamily="18" charset="0"/>
                        </a:rPr>
                        <a:t>đơn vị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97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105152" marR="105152" marT="39628" marB="39628" anchor="ctr" horzOverflow="overflow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9044706" y="396201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55110" y="394835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346" y="396201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567" y="795219"/>
            <a:ext cx="2047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Lớp đơn vị: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0022" y="4410015"/>
            <a:ext cx="1184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654 000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043358" y="443809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453762" y="442443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756998" y="443809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88533" y="4422183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98937" y="440852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02173" y="442218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8674" y="4813267"/>
            <a:ext cx="1184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654 321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042010" y="4841343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452414" y="482768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755650" y="484134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087185" y="4825435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497589" y="481177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00825" y="482543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2" grpId="0"/>
      <p:bldP spid="13" grpId="0"/>
      <p:bldP spid="17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975284" y="16876"/>
            <a:ext cx="2333524" cy="778343"/>
            <a:chOff x="4490806" y="152697"/>
            <a:chExt cx="2636144" cy="919292"/>
          </a:xfrm>
        </p:grpSpPr>
        <p:sp>
          <p:nvSpPr>
            <p:cNvPr id="18" name="Rectangle 17"/>
            <p:cNvSpPr/>
            <p:nvPr/>
          </p:nvSpPr>
          <p:spPr>
            <a:xfrm>
              <a:off x="5300807" y="152697"/>
              <a:ext cx="1081386" cy="49074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100" b="1">
                  <a:ln w="11430"/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2100" b="1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0806" y="526722"/>
              <a:ext cx="2636144" cy="54526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>
                  <a:ln w="11430"/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VÀ LỚP</a:t>
              </a:r>
              <a:endParaRPr lang="en-US" sz="2400" b="1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577850" y="1273952"/>
            <a:ext cx="303325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Viết theo mẫu:</a:t>
            </a:r>
            <a:endParaRPr lang="en-US" sz="22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91887" y="1765319"/>
          <a:ext cx="9528500" cy="3920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6561"/>
                <a:gridCol w="943928"/>
                <a:gridCol w="728420"/>
                <a:gridCol w="751668"/>
                <a:gridCol w="657092"/>
                <a:gridCol w="770277"/>
                <a:gridCol w="770277"/>
                <a:gridCol w="770277"/>
              </a:tblGrid>
              <a:tr h="354330">
                <a:tc rowSpan="2">
                  <a:txBody>
                    <a:bodyPr/>
                    <a:lstStyle/>
                    <a:p>
                      <a:pPr marL="0" marR="0" indent="0" algn="ctr" defTabSz="775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1800" b="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</a:t>
                      </a:r>
                      <a:endParaRPr lang="en-US" sz="18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số</a:t>
                      </a:r>
                      <a:endParaRPr lang="en-US" sz="16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nghìn</a:t>
                      </a:r>
                      <a:endParaRPr lang="en-US" sz="16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đơn vị</a:t>
                      </a:r>
                      <a:endParaRPr lang="en-US" sz="16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5104">
                <a:tc vMerge="1"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trăm nghìn</a:t>
                      </a:r>
                      <a:endParaRPr lang="en-US" sz="16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chục nghìn</a:t>
                      </a:r>
                      <a:endParaRPr lang="en-US" sz="16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nghìn</a:t>
                      </a:r>
                      <a:endParaRPr lang="en-US" sz="16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trăm</a:t>
                      </a:r>
                      <a:endParaRPr lang="en-US" sz="16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chục</a:t>
                      </a:r>
                      <a:endParaRPr lang="en-US" sz="16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160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đơn vị</a:t>
                      </a:r>
                      <a:endParaRPr lang="en-US" sz="16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966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966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966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966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966"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00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577850" y="886491"/>
            <a:ext cx="19826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</a:t>
            </a:r>
            <a:endParaRPr lang="en-US" sz="22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577851" y="3031472"/>
            <a:ext cx="4122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Năm mươi tư nghìn ba trăm mười hai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4728904" y="3042889"/>
            <a:ext cx="953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54 312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6564511" y="3042889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7270698" y="3042889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8003246" y="3031472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3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59" name="Text Box 4"/>
          <p:cNvSpPr txBox="1">
            <a:spLocks noChangeArrowheads="1"/>
          </p:cNvSpPr>
          <p:nvPr/>
        </p:nvSpPr>
        <p:spPr bwMode="auto">
          <a:xfrm>
            <a:off x="8758506" y="3042889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0" name="Text Box 4"/>
          <p:cNvSpPr txBox="1">
            <a:spLocks noChangeArrowheads="1"/>
          </p:cNvSpPr>
          <p:nvPr/>
        </p:nvSpPr>
        <p:spPr bwMode="auto">
          <a:xfrm>
            <a:off x="9537550" y="3042889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1" name="Text Box 4"/>
          <p:cNvSpPr txBox="1">
            <a:spLocks noChangeArrowheads="1"/>
          </p:cNvSpPr>
          <p:nvPr/>
        </p:nvSpPr>
        <p:spPr bwMode="auto">
          <a:xfrm>
            <a:off x="590769" y="3579071"/>
            <a:ext cx="4122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lăm nghìn hai trăm mười ba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2" name="Text Box 4"/>
          <p:cNvSpPr txBox="1">
            <a:spLocks noChangeArrowheads="1"/>
          </p:cNvSpPr>
          <p:nvPr/>
        </p:nvSpPr>
        <p:spPr bwMode="auto">
          <a:xfrm>
            <a:off x="606506" y="4137010"/>
            <a:ext cx="4122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Năm mươi tư nghìn ba trăm linh hai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590769" y="4687885"/>
            <a:ext cx="4122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Sáu trăm năm mươi tư nghìn ba trăm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4" name="Text Box 4"/>
          <p:cNvSpPr txBox="1">
            <a:spLocks noChangeArrowheads="1"/>
          </p:cNvSpPr>
          <p:nvPr/>
        </p:nvSpPr>
        <p:spPr bwMode="auto">
          <a:xfrm>
            <a:off x="590769" y="5229640"/>
            <a:ext cx="4122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Chín trăm mười hai nghìn tám trăm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4718575" y="3590488"/>
            <a:ext cx="953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45 213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6554182" y="359048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7" name="Text Box 4"/>
          <p:cNvSpPr txBox="1">
            <a:spLocks noChangeArrowheads="1"/>
          </p:cNvSpPr>
          <p:nvPr/>
        </p:nvSpPr>
        <p:spPr bwMode="auto">
          <a:xfrm>
            <a:off x="7260369" y="359048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7992917" y="3579071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2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8748177" y="359048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0" name="Text Box 4"/>
          <p:cNvSpPr txBox="1">
            <a:spLocks noChangeArrowheads="1"/>
          </p:cNvSpPr>
          <p:nvPr/>
        </p:nvSpPr>
        <p:spPr bwMode="auto">
          <a:xfrm>
            <a:off x="9527221" y="359048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4718575" y="4132918"/>
            <a:ext cx="953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54 302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6554182" y="413291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3" name="Text Box 4"/>
          <p:cNvSpPr txBox="1">
            <a:spLocks noChangeArrowheads="1"/>
          </p:cNvSpPr>
          <p:nvPr/>
        </p:nvSpPr>
        <p:spPr bwMode="auto">
          <a:xfrm>
            <a:off x="7260369" y="413291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7992917" y="4121501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3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5" name="Text Box 4"/>
          <p:cNvSpPr txBox="1">
            <a:spLocks noChangeArrowheads="1"/>
          </p:cNvSpPr>
          <p:nvPr/>
        </p:nvSpPr>
        <p:spPr bwMode="auto">
          <a:xfrm>
            <a:off x="8748177" y="413291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6" name="Text Box 4"/>
          <p:cNvSpPr txBox="1">
            <a:spLocks noChangeArrowheads="1"/>
          </p:cNvSpPr>
          <p:nvPr/>
        </p:nvSpPr>
        <p:spPr bwMode="auto">
          <a:xfrm>
            <a:off x="9527221" y="4132918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4718575" y="4683097"/>
            <a:ext cx="953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654 300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6554182" y="4683097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79" name="Text Box 4"/>
          <p:cNvSpPr txBox="1">
            <a:spLocks noChangeArrowheads="1"/>
          </p:cNvSpPr>
          <p:nvPr/>
        </p:nvSpPr>
        <p:spPr bwMode="auto">
          <a:xfrm>
            <a:off x="7260369" y="4683097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0" name="Text Box 4"/>
          <p:cNvSpPr txBox="1">
            <a:spLocks noChangeArrowheads="1"/>
          </p:cNvSpPr>
          <p:nvPr/>
        </p:nvSpPr>
        <p:spPr bwMode="auto">
          <a:xfrm>
            <a:off x="7992917" y="4671680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3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1" name="Text Box 4"/>
          <p:cNvSpPr txBox="1">
            <a:spLocks noChangeArrowheads="1"/>
          </p:cNvSpPr>
          <p:nvPr/>
        </p:nvSpPr>
        <p:spPr bwMode="auto">
          <a:xfrm>
            <a:off x="8748177" y="4683097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2" name="Text Box 4"/>
          <p:cNvSpPr txBox="1">
            <a:spLocks noChangeArrowheads="1"/>
          </p:cNvSpPr>
          <p:nvPr/>
        </p:nvSpPr>
        <p:spPr bwMode="auto">
          <a:xfrm>
            <a:off x="9527221" y="4683097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4718575" y="5233276"/>
            <a:ext cx="953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912 800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4" name="Text Box 4"/>
          <p:cNvSpPr txBox="1">
            <a:spLocks noChangeArrowheads="1"/>
          </p:cNvSpPr>
          <p:nvPr/>
        </p:nvSpPr>
        <p:spPr bwMode="auto">
          <a:xfrm>
            <a:off x="6554182" y="5233276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5" name="Text Box 4"/>
          <p:cNvSpPr txBox="1">
            <a:spLocks noChangeArrowheads="1"/>
          </p:cNvSpPr>
          <p:nvPr/>
        </p:nvSpPr>
        <p:spPr bwMode="auto">
          <a:xfrm>
            <a:off x="7260369" y="5233276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6" name="Text Box 4"/>
          <p:cNvSpPr txBox="1">
            <a:spLocks noChangeArrowheads="1"/>
          </p:cNvSpPr>
          <p:nvPr/>
        </p:nvSpPr>
        <p:spPr bwMode="auto">
          <a:xfrm>
            <a:off x="7992917" y="5221859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</a:rPr>
              <a:t>8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7" name="Text Box 4"/>
          <p:cNvSpPr txBox="1">
            <a:spLocks noChangeArrowheads="1"/>
          </p:cNvSpPr>
          <p:nvPr/>
        </p:nvSpPr>
        <p:spPr bwMode="auto">
          <a:xfrm>
            <a:off x="8748177" y="5233276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8" name="Text Box 4"/>
          <p:cNvSpPr txBox="1">
            <a:spLocks noChangeArrowheads="1"/>
          </p:cNvSpPr>
          <p:nvPr/>
        </p:nvSpPr>
        <p:spPr bwMode="auto">
          <a:xfrm>
            <a:off x="9527221" y="5233276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89" name="Text Box 4"/>
          <p:cNvSpPr txBox="1">
            <a:spLocks noChangeArrowheads="1"/>
          </p:cNvSpPr>
          <p:nvPr/>
        </p:nvSpPr>
        <p:spPr bwMode="auto">
          <a:xfrm>
            <a:off x="5850175" y="4683097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  <p:sp>
        <p:nvSpPr>
          <p:cNvPr id="90" name="Text Box 4"/>
          <p:cNvSpPr txBox="1">
            <a:spLocks noChangeArrowheads="1"/>
          </p:cNvSpPr>
          <p:nvPr/>
        </p:nvSpPr>
        <p:spPr bwMode="auto">
          <a:xfrm>
            <a:off x="5850175" y="5233276"/>
            <a:ext cx="3765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en-US" sz="18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975284" y="16876"/>
            <a:ext cx="2333524" cy="778343"/>
            <a:chOff x="4490806" y="152697"/>
            <a:chExt cx="2636144" cy="919292"/>
          </a:xfrm>
        </p:grpSpPr>
        <p:sp>
          <p:nvSpPr>
            <p:cNvPr id="18" name="Rectangle 17"/>
            <p:cNvSpPr/>
            <p:nvPr/>
          </p:nvSpPr>
          <p:spPr>
            <a:xfrm>
              <a:off x="5300807" y="152697"/>
              <a:ext cx="1081386" cy="49074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100" b="1">
                  <a:ln w="11430"/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2100" b="1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0806" y="526722"/>
              <a:ext cx="2636144" cy="54526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>
                  <a:ln w="11430"/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VÀ LỚP</a:t>
              </a:r>
              <a:endParaRPr lang="en-US" sz="2400" b="1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461294" y="886537"/>
            <a:ext cx="98722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2a)</a:t>
            </a: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Đọc các số sau và cho biết chữ số 3 ở mỗi số đó thuộc hàng nào lớp nào:</a:t>
            </a:r>
            <a:endParaRPr lang="en-US" sz="22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45062" y="1520430"/>
          <a:ext cx="9831823" cy="3042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910"/>
                <a:gridCol w="5753437"/>
                <a:gridCol w="1391830"/>
                <a:gridCol w="1375646"/>
              </a:tblGrid>
              <a:tr h="339362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000" b="1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759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 số</a:t>
                      </a:r>
                      <a:endParaRPr lang="en-US" sz="20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000" b="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 3 thuộc hàng</a:t>
                      </a:r>
                      <a:endParaRPr lang="en-US" sz="20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000" b="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số 3 thuộc lớp</a:t>
                      </a:r>
                      <a:endParaRPr lang="en-US" sz="20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3816"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6895"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5522"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246"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246"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764906" y="2672879"/>
            <a:ext cx="57364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Năm mươi sáu nghìn không trăm ba mươi hai.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436969" y="2668443"/>
            <a:ext cx="13006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56 032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436969" y="3184220"/>
            <a:ext cx="13006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123 517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1770074" y="3190371"/>
            <a:ext cx="5731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Một trăm hai mươi ba nghìn năm trăm mười bảy.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1767494" y="3674466"/>
            <a:ext cx="573382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Ba trăm linh năm nghìn tám trăm linh tư.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36970" y="3657986"/>
            <a:ext cx="12520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305 804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36969" y="2226664"/>
            <a:ext cx="13006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46 307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764906" y="2227518"/>
            <a:ext cx="57364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Bốn mươi sáu nghìn ba trăm linh bảy.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764905" y="4106767"/>
            <a:ext cx="57364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Chín trăm sáu mươi nghìn bảy trăm tám mươi ba.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461294" y="4115600"/>
            <a:ext cx="12520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960 783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7501318" y="2226663"/>
            <a:ext cx="1416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8917424" y="2226663"/>
            <a:ext cx="13513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7524246" y="2686559"/>
            <a:ext cx="1416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8940352" y="2686559"/>
            <a:ext cx="13513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7516154" y="3180171"/>
            <a:ext cx="1416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8932260" y="3180171"/>
            <a:ext cx="13513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7508062" y="3673783"/>
            <a:ext cx="1416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Trăm nghìn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8924168" y="3673783"/>
            <a:ext cx="13513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7508062" y="4118843"/>
            <a:ext cx="1416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8924168" y="4118843"/>
            <a:ext cx="13513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endParaRPr lang="en-US" altLang="en-US" sz="20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3" grpId="0"/>
      <p:bldP spid="41" grpId="0"/>
      <p:bldP spid="42" grpId="0"/>
      <p:bldP spid="43" grpId="0"/>
      <p:bldP spid="45" grpId="0"/>
      <p:bldP spid="15" grpId="0"/>
      <p:bldP spid="16" grpId="0"/>
      <p:bldP spid="17" grpId="0"/>
      <p:bldP spid="19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975284" y="16876"/>
            <a:ext cx="2333524" cy="778343"/>
            <a:chOff x="4490806" y="152697"/>
            <a:chExt cx="2636144" cy="919292"/>
          </a:xfrm>
        </p:grpSpPr>
        <p:sp>
          <p:nvSpPr>
            <p:cNvPr id="18" name="Rectangle 17"/>
            <p:cNvSpPr/>
            <p:nvPr/>
          </p:nvSpPr>
          <p:spPr>
            <a:xfrm>
              <a:off x="5300807" y="152697"/>
              <a:ext cx="1081386" cy="49074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100" b="1">
                  <a:ln w="11430"/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2100" b="1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0806" y="526722"/>
              <a:ext cx="2636144" cy="54526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>
                  <a:ln w="11430"/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VÀ LỚP</a:t>
              </a:r>
              <a:endParaRPr lang="en-US" sz="2400" b="1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461294" y="886537"/>
            <a:ext cx="98722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2b)</a:t>
            </a: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Ghi giá trị của chữ số 7 trong mỗi bảng sau:</a:t>
            </a:r>
            <a:endParaRPr lang="en-US" sz="22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031928" y="1838249"/>
            <a:ext cx="116327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95438" y="1419748"/>
          <a:ext cx="9382043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5008"/>
                <a:gridCol w="1195407"/>
                <a:gridCol w="1195407"/>
                <a:gridCol w="1195407"/>
                <a:gridCol w="1195407"/>
                <a:gridCol w="1195407"/>
              </a:tblGrid>
              <a:tr h="263217"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38 753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67 021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79 518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302 671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715 519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3217">
                <a:tc>
                  <a:txBody>
                    <a:bodyPr/>
                    <a:lstStyle/>
                    <a:p>
                      <a:pPr algn="ctr"/>
                      <a:r>
                        <a:rPr lang="en-US" sz="2200" b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200" b="0" baseline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của chữ số 7</a:t>
                      </a:r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5211383" y="1827020"/>
            <a:ext cx="116327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7000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6420226" y="1820746"/>
            <a:ext cx="116327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70 000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7583497" y="1820746"/>
            <a:ext cx="116327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8813487" y="1817609"/>
            <a:ext cx="116327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ct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700 000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586769" y="2626324"/>
            <a:ext cx="93899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3)</a:t>
            </a: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Viết mỗi số sau thành tổng:</a:t>
            </a:r>
            <a:endParaRPr lang="en-US" sz="22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728395" y="3226942"/>
            <a:ext cx="139171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52 314  =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2079652" y="3226942"/>
            <a:ext cx="46367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50 000 + 2000 + 300 + 10 + 4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718955" y="3703022"/>
            <a:ext cx="139171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503 060 =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070212" y="3703022"/>
            <a:ext cx="46367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500 000 + 3000 + 60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718955" y="4212818"/>
            <a:ext cx="139171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83 760  =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2070212" y="4212818"/>
            <a:ext cx="46367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80 000 + 3000 + 700 + 60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709515" y="4688898"/>
            <a:ext cx="139171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r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176 091 =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2060772" y="4688898"/>
            <a:ext cx="463673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marL="5080" indent="-5080" algn="just" eaLnBrk="1" hangingPunct="1">
              <a:spcBef>
                <a:spcPct val="50000"/>
              </a:spcBef>
            </a:pPr>
            <a:r>
              <a:rPr lang="en-US" altLang="en-US" sz="2200" b="0">
                <a:latin typeface="Times New Roman" panose="02020603050405020304" pitchFamily="18" charset="0"/>
                <a:cs typeface="Times New Roman" panose="02020603050405020304" pitchFamily="18" charset="0"/>
              </a:rPr>
              <a:t>100 000 + 70 000 + 6000 + 90 + 1</a:t>
            </a:r>
            <a:endParaRPr lang="en-US" altLang="en-US" sz="22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6" grpId="0"/>
      <p:bldP spid="47" grpId="0"/>
      <p:bldP spid="48" grpId="0"/>
      <p:bldP spid="49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975284" y="16876"/>
            <a:ext cx="2333524" cy="778343"/>
            <a:chOff x="4490806" y="152697"/>
            <a:chExt cx="2636144" cy="919292"/>
          </a:xfrm>
        </p:grpSpPr>
        <p:sp>
          <p:nvSpPr>
            <p:cNvPr id="18" name="Rectangle 17"/>
            <p:cNvSpPr/>
            <p:nvPr/>
          </p:nvSpPr>
          <p:spPr>
            <a:xfrm>
              <a:off x="5300807" y="152697"/>
              <a:ext cx="1081386" cy="49074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100" b="1">
                  <a:ln w="11430"/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2100" b="1">
                <a:ln w="11430"/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90806" y="526722"/>
              <a:ext cx="2636144" cy="54526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>
                  <a:ln w="11430"/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 VÀ LỚP</a:t>
              </a:r>
              <a:endParaRPr lang="en-US" sz="2400" b="1">
                <a:ln w="11430"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776883" y="886537"/>
            <a:ext cx="924915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809251" y="1582452"/>
            <a:ext cx="55510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a) 5 trăm nghìn, 7 trăm, 3 chục và 5 đơn vị:</a:t>
            </a:r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6360339" y="1582452"/>
            <a:ext cx="12320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500 735</a:t>
            </a:r>
            <a:endParaRPr lang="en-US" sz="2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776883" y="2254091"/>
            <a:ext cx="55510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b) 3 trăm nghìn, 4 trăm và 2 đơn vị:</a:t>
            </a:r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6327971" y="2254091"/>
            <a:ext cx="12320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300 402</a:t>
            </a:r>
            <a:endParaRPr lang="en-US" sz="2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757720" y="2950006"/>
            <a:ext cx="55510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c) 2 trăm nghìn, 4 nghìn và 6 chục:</a:t>
            </a:r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6308808" y="2950006"/>
            <a:ext cx="12320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204 060</a:t>
            </a:r>
            <a:endParaRPr lang="en-US" sz="2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757720" y="3556908"/>
            <a:ext cx="555108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d) 8 chục nghìn và 2 đơn vị:</a:t>
            </a:r>
            <a:endParaRPr 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6324992" y="3556908"/>
            <a:ext cx="12320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1825" indent="-631825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1pPr>
            <a:lvl2pPr marL="742950" indent="-28575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2pPr>
            <a:lvl3pPr marL="11430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3pPr>
            <a:lvl4pPr marL="16002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4pPr>
            <a:lvl5pPr marL="2057400" indent="-228600" eaLnBrk="0" hangingPunct="0">
              <a:defRPr sz="3200" b="1">
                <a:solidFill>
                  <a:srgbClr val="0000FF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00FF"/>
                </a:solidFill>
                <a:latin typeface=".VnAvant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80 002</a:t>
            </a:r>
            <a:endParaRPr lang="en-US" sz="2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9" name="AutoShape 9"/>
          <p:cNvSpPr>
            <a:spLocks noChangeArrowheads="1"/>
          </p:cNvSpPr>
          <p:nvPr/>
        </p:nvSpPr>
        <p:spPr bwMode="auto">
          <a:xfrm>
            <a:off x="1512782" y="225637"/>
            <a:ext cx="249026" cy="125201"/>
          </a:xfrm>
          <a:prstGeom prst="star5">
            <a:avLst/>
          </a:prstGeom>
          <a:solidFill>
            <a:srgbClr val="FFFF00"/>
          </a:solidFill>
          <a:ln w="38160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45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690" name="AutoShape 10"/>
          <p:cNvSpPr>
            <a:spLocks noChangeArrowheads="1"/>
          </p:cNvSpPr>
          <p:nvPr/>
        </p:nvSpPr>
        <p:spPr bwMode="auto">
          <a:xfrm>
            <a:off x="8770304" y="105940"/>
            <a:ext cx="249025" cy="239395"/>
          </a:xfrm>
          <a:prstGeom prst="star5">
            <a:avLst/>
          </a:prstGeom>
          <a:solidFill>
            <a:srgbClr val="FFFF00"/>
          </a:solidFill>
          <a:ln w="38160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45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692" name="AutoShape 12"/>
          <p:cNvSpPr>
            <a:spLocks noChangeArrowheads="1"/>
          </p:cNvSpPr>
          <p:nvPr/>
        </p:nvSpPr>
        <p:spPr bwMode="auto">
          <a:xfrm>
            <a:off x="7402725" y="993352"/>
            <a:ext cx="250402" cy="176107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45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693" name="AutoShape 13"/>
          <p:cNvSpPr>
            <a:spLocks noChangeArrowheads="1"/>
          </p:cNvSpPr>
          <p:nvPr/>
        </p:nvSpPr>
        <p:spPr bwMode="auto">
          <a:xfrm>
            <a:off x="5070687" y="225637"/>
            <a:ext cx="125201" cy="187113"/>
          </a:xfrm>
          <a:prstGeom prst="star5">
            <a:avLst/>
          </a:prstGeom>
          <a:solidFill>
            <a:srgbClr val="66FF33"/>
          </a:solidFill>
          <a:ln w="38160">
            <a:solidFill>
              <a:srgbClr val="333399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45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5383002" y="1223116"/>
            <a:ext cx="138959" cy="154093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45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2236" name="Picture 7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7" name="Picture 8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120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8" name="Picture 9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840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9" name="Picture 10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0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0" name="Picture 11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40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1" name="Picture 12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9533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42" name="Picture 13" descr="13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920" y="0"/>
            <a:ext cx="1100667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78094" y="1568451"/>
            <a:ext cx="9267290" cy="1984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404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DẶN DÒ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4043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3, 4, 5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4043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Xem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: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1627623" y="1429787"/>
            <a:ext cx="7141738" cy="127796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 defTabSz="59436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120" kern="10">
                <a:ln w="12700">
                  <a:solidFill>
                    <a:srgbClr val="000000"/>
                  </a:solidFill>
                  <a:round/>
                </a:ln>
                <a:solidFill>
                  <a:srgbClr val="3333FF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Đen"/>
              </a:rPr>
              <a:t>Chúc các em chăm ngoan, học giỏi!!</a:t>
            </a:r>
            <a:endParaRPr lang="en-US" sz="3120" kern="10">
              <a:ln w="12700">
                <a:solidFill>
                  <a:srgbClr val="000000"/>
                </a:solidFill>
                <a:round/>
              </a:ln>
              <a:solidFill>
                <a:srgbClr val="3333FF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 Đen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529" y="3845436"/>
            <a:ext cx="2046390" cy="197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499" y="3970241"/>
            <a:ext cx="1691573" cy="1884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9689" name="AutoShape 9"/>
          <p:cNvSpPr>
            <a:spLocks noChangeArrowheads="1"/>
          </p:cNvSpPr>
          <p:nvPr/>
        </p:nvSpPr>
        <p:spPr bwMode="auto">
          <a:xfrm>
            <a:off x="1514164" y="227121"/>
            <a:ext cx="249610" cy="124805"/>
          </a:xfrm>
          <a:prstGeom prst="star5">
            <a:avLst/>
          </a:prstGeom>
          <a:solidFill>
            <a:srgbClr val="FFFF00"/>
          </a:solidFill>
          <a:ln w="38160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pPr defTabSz="939800">
              <a:defRPr/>
            </a:pPr>
            <a:endParaRPr lang="en-US" sz="1645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9690" name="AutoShape 10"/>
          <p:cNvSpPr>
            <a:spLocks noChangeArrowheads="1"/>
          </p:cNvSpPr>
          <p:nvPr/>
        </p:nvSpPr>
        <p:spPr bwMode="auto">
          <a:xfrm>
            <a:off x="8769361" y="107472"/>
            <a:ext cx="248579" cy="239296"/>
          </a:xfrm>
          <a:prstGeom prst="star5">
            <a:avLst/>
          </a:prstGeom>
          <a:solidFill>
            <a:srgbClr val="FFFF00"/>
          </a:solidFill>
          <a:ln w="38160">
            <a:solidFill>
              <a:srgbClr val="FF3300"/>
            </a:solidFill>
            <a:miter lim="800000"/>
          </a:ln>
          <a:effectLst/>
        </p:spPr>
        <p:txBody>
          <a:bodyPr wrap="none" anchor="ctr"/>
          <a:lstStyle/>
          <a:p>
            <a:pPr defTabSz="939800">
              <a:defRPr/>
            </a:pPr>
            <a:endParaRPr lang="en-US" sz="1645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9691" name="AutoShape 11"/>
          <p:cNvSpPr>
            <a:spLocks noChangeArrowheads="1"/>
          </p:cNvSpPr>
          <p:nvPr/>
        </p:nvSpPr>
        <p:spPr bwMode="auto">
          <a:xfrm>
            <a:off x="2201108" y="1350365"/>
            <a:ext cx="371321" cy="239296"/>
          </a:xfrm>
          <a:prstGeom prst="star5">
            <a:avLst/>
          </a:prstGeom>
          <a:solidFill>
            <a:srgbClr val="66FF33"/>
          </a:solidFill>
          <a:ln w="38160">
            <a:solidFill>
              <a:srgbClr val="333399"/>
            </a:solidFill>
            <a:miter lim="800000"/>
          </a:ln>
          <a:effectLst/>
        </p:spPr>
        <p:txBody>
          <a:bodyPr wrap="none" anchor="ctr"/>
          <a:lstStyle/>
          <a:p>
            <a:pPr defTabSz="939800">
              <a:defRPr/>
            </a:pPr>
            <a:endParaRPr lang="en-US" sz="1645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9692" name="AutoShape 12"/>
          <p:cNvSpPr>
            <a:spLocks noChangeArrowheads="1"/>
          </p:cNvSpPr>
          <p:nvPr/>
        </p:nvSpPr>
        <p:spPr bwMode="auto">
          <a:xfrm>
            <a:off x="7401663" y="994517"/>
            <a:ext cx="250642" cy="175346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defTabSz="939800">
              <a:defRPr/>
            </a:pPr>
            <a:endParaRPr lang="en-US" sz="1645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9693" name="AutoShape 13"/>
          <p:cNvSpPr>
            <a:spLocks noChangeArrowheads="1"/>
          </p:cNvSpPr>
          <p:nvPr/>
        </p:nvSpPr>
        <p:spPr bwMode="auto">
          <a:xfrm>
            <a:off x="5070593" y="227121"/>
            <a:ext cx="125837" cy="186692"/>
          </a:xfrm>
          <a:prstGeom prst="star5">
            <a:avLst/>
          </a:prstGeom>
          <a:solidFill>
            <a:srgbClr val="66FF33"/>
          </a:solidFill>
          <a:ln w="38160">
            <a:solidFill>
              <a:srgbClr val="333399"/>
            </a:solidFill>
            <a:miter lim="800000"/>
          </a:ln>
          <a:effectLst/>
        </p:spPr>
        <p:txBody>
          <a:bodyPr wrap="none" anchor="ctr"/>
          <a:lstStyle/>
          <a:p>
            <a:pPr defTabSz="939800">
              <a:defRPr/>
            </a:pPr>
            <a:endParaRPr lang="en-US" sz="1645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99694" name="Picture 14" descr="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241" y="3499901"/>
            <a:ext cx="3991699" cy="184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5383121" y="1223498"/>
            <a:ext cx="139245" cy="154717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defTabSz="939800">
              <a:defRPr/>
            </a:pPr>
            <a:endParaRPr lang="en-US" sz="1645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7420" name="Picture 7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7561" y="1233"/>
            <a:ext cx="1099522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8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5787" y="1233"/>
            <a:ext cx="1099522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9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74014" y="1233"/>
            <a:ext cx="1099522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10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8253" y="1233"/>
            <a:ext cx="1099522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4" name="Picture 11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84455" y="1233"/>
            <a:ext cx="1099522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12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18518" y="1233"/>
            <a:ext cx="1100553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13" descr="1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06669" y="1233"/>
            <a:ext cx="1099522" cy="132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19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6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1983</Words>
  <Application>WPS Presentation</Application>
  <PresentationFormat>Custom</PresentationFormat>
  <Paragraphs>330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4" baseType="lpstr">
      <vt:lpstr>Arial</vt:lpstr>
      <vt:lpstr>SimSun</vt:lpstr>
      <vt:lpstr>Wingdings</vt:lpstr>
      <vt:lpstr>Calibri Light</vt:lpstr>
      <vt:lpstr>Comic Sans MS</vt:lpstr>
      <vt:lpstr>Times New Roman</vt:lpstr>
      <vt:lpstr>Calibri</vt:lpstr>
      <vt:lpstr>.VnTime</vt:lpstr>
      <vt:lpstr>.VnAvant</vt:lpstr>
      <vt:lpstr>Segoe Print</vt:lpstr>
      <vt:lpstr>Arial Đen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 về dự giờ thăm lớp!</dc:title>
  <dc:creator>MyPC</dc:creator>
  <cp:lastModifiedBy>user</cp:lastModifiedBy>
  <cp:revision>543</cp:revision>
  <dcterms:created xsi:type="dcterms:W3CDTF">2019-01-16T02:58:00Z</dcterms:created>
  <dcterms:modified xsi:type="dcterms:W3CDTF">2021-09-14T15:59:26Z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33E214A1F6D145229FD88DAB1F5A926E</vt:lpwstr>
  </property>
  <property fmtid="{D5CDD505-2E9C-101B-9397-08002B2CF9AE}" pid="3" name="KSOProductBuildVer">
    <vt:lpwstr>1033-11.2.0.10296</vt:lpwstr>
  </property>
</Properties>
</file>