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6"/>
  </p:notesMasterIdLst>
  <p:handoutMasterIdLst>
    <p:handoutMasterId r:id="rId17"/>
  </p:handoutMasterIdLst>
  <p:sldIdLst>
    <p:sldId id="302" r:id="rId5"/>
    <p:sldId id="301" r:id="rId6"/>
    <p:sldId id="300" r:id="rId7"/>
    <p:sldId id="286" r:id="rId8"/>
    <p:sldId id="270" r:id="rId9"/>
    <p:sldId id="274" r:id="rId10"/>
    <p:sldId id="287" r:id="rId11"/>
    <p:sldId id="282" r:id="rId12"/>
    <p:sldId id="303" r:id="rId13"/>
    <p:sldId id="295" r:id="rId14"/>
    <p:sldId id="298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C80868"/>
    <a:srgbClr val="FF0066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124"/>
    <p:restoredTop sz="94713"/>
  </p:normalViewPr>
  <p:slideViewPr>
    <p:cSldViewPr showGuides="1">
      <p:cViewPr varScale="1">
        <p:scale>
          <a:sx n="70" d="100"/>
          <a:sy n="70" d="100"/>
        </p:scale>
        <p:origin x="9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064464-03CC-4826-99B2-3B407D7AA34A}" type="datetime10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1E2B1EE-1D3F-4904-B715-764BA24571C7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A363D8-1A34-42E8-964C-B64E5E54D49F}" type="datetime10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12F558-69E1-4179-B4E8-E7746E469D4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DDEF3F-5C58-4070-86CE-7D4AB4EDB9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896AB7-69BD-4039-B933-76A9AF3B6F7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6A06A-3326-4564-BA38-35B0D1626C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audio" Target="file:///C:\Users\ADMIN\Desktop\NUOC%20VAN%20LANG%20-%20MINH%202015\dmlh%2000_01_02-.mp3" TargetMode="External"/><Relationship Id="rId8" Type="http://schemas.openxmlformats.org/officeDocument/2006/relationships/image" Target="../media/image7.GIF"/><Relationship Id="rId7" Type="http://schemas.openxmlformats.org/officeDocument/2006/relationships/image" Target="../media/image6.GIF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microsoft.com/office/2007/relationships/media" Target="file:///C:\Documents%20and%20Settings\Administrator\Desktop\dong%20mau%20lac%20hong%20ppt.MP3" TargetMode="External"/><Relationship Id="rId3" Type="http://schemas.openxmlformats.org/officeDocument/2006/relationships/audio" Target="file:///C:\Documents%20and%20Settings\Administrator\Desktop\dong%20mau%20lac%20hong%20ppt.MP3" TargetMode="External"/><Relationship Id="rId2" Type="http://schemas.openxmlformats.org/officeDocument/2006/relationships/image" Target="../media/image3.jpeg"/><Relationship Id="rId11" Type="http://schemas.openxmlformats.org/officeDocument/2006/relationships/slideLayout" Target="../slideLayouts/slideLayout29.xml"/><Relationship Id="rId10" Type="http://schemas.microsoft.com/office/2007/relationships/media" Target="file:///C:\Users\ADMIN\Desktop\NUOC%20VAN%20LANG%20-%20MINH%202015\dmlh%2000_01_02-.mp3" TargetMode="External"/><Relationship Id="rId1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Box 1"/>
          <p:cNvSpPr txBox="1"/>
          <p:nvPr/>
        </p:nvSpPr>
        <p:spPr>
          <a:xfrm>
            <a:off x="1428750" y="0"/>
            <a:ext cx="741045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defTabSz="685800" eaLnBrk="1" hangingPunct="1">
              <a:spcBef>
                <a:spcPct val="0"/>
              </a:spcBef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 hai ng</a:t>
            </a:r>
            <a:r>
              <a:rPr lang="en-US" alt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 13 tháng 9  năm 2021</a:t>
            </a:r>
            <a:endParaRPr lang="en-US" alt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7" name="TextBox 1"/>
          <p:cNvSpPr txBox="1"/>
          <p:nvPr/>
        </p:nvSpPr>
        <p:spPr>
          <a:xfrm>
            <a:off x="3581400" y="573088"/>
            <a:ext cx="19558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defTabSz="68580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đọc:</a:t>
            </a:r>
            <a:endParaRPr lang="en-US" altLang="en-US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2184400" y="1218883"/>
            <a:ext cx="47752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defTabSz="68580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cổ nước mình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itle 2"/>
          <p:cNvSpPr txBox="1"/>
          <p:nvPr/>
        </p:nvSpPr>
        <p:spPr bwMode="auto">
          <a:xfrm>
            <a:off x="457200" y="3352800"/>
            <a:ext cx="8229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b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b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thơ l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5 đoạn:</a:t>
            </a:r>
            <a:br>
              <a:rPr dirty="0">
                <a:solidFill>
                  <a:schemeClr val="tx2"/>
                </a:solidFill>
              </a:rPr>
            </a:br>
            <a: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1: Từ đầu đến </a:t>
            </a:r>
            <a:r>
              <a:rPr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phật, tiên độ trì</a:t>
            </a: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2: Tiếp theo đến </a:t>
            </a:r>
            <a:r>
              <a:rPr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rặng dừa nghiêng soi</a:t>
            </a: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3: Tiếp theo đến </a:t>
            </a:r>
            <a:r>
              <a:rPr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cha của mình</a:t>
            </a: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4: Tiếp theo đến </a:t>
            </a:r>
            <a:r>
              <a:rPr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 ra việc gì</a:t>
            </a: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5: Phần còn lại</a:t>
            </a: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533400" y="2361883"/>
            <a:ext cx="5003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defTabSz="68580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HS đọc to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ldLvl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54000" y="2286000"/>
            <a:ext cx="8534400" cy="44196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dung:</a:t>
            </a:r>
            <a:r>
              <a:rPr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ngợi truyện cổ nước ta vừa nhân hậu, thông minh vừa chứa đựng kinh nghiệm quý báu của cha ông.</a:t>
            </a:r>
            <a:endParaRPr sz="4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Box 1"/>
          <p:cNvSpPr txBox="1"/>
          <p:nvPr/>
        </p:nvSpPr>
        <p:spPr>
          <a:xfrm>
            <a:off x="561975" y="40005"/>
            <a:ext cx="82772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defTabSz="685800" eaLnBrk="1" hangingPunct="1">
              <a:spcBef>
                <a:spcPct val="0"/>
              </a:spcBef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 hai ng</a:t>
            </a:r>
            <a:r>
              <a:rPr lang="en-US" alt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 13 tháng 9  năm 2021</a:t>
            </a:r>
            <a:endParaRPr lang="en-US" alt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4" name="TextBox 1"/>
          <p:cNvSpPr txBox="1"/>
          <p:nvPr/>
        </p:nvSpPr>
        <p:spPr>
          <a:xfrm>
            <a:off x="3429000" y="761683"/>
            <a:ext cx="19558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defTabSz="685800" eaLnBrk="1" hangingPunct="1">
              <a:spcBef>
                <a:spcPct val="0"/>
              </a:spcBef>
              <a:buNone/>
            </a:pPr>
            <a:r>
              <a:rPr lang="en-US" altLang="en-US" sz="36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5" name="TextBox 1"/>
          <p:cNvSpPr txBox="1"/>
          <p:nvPr/>
        </p:nvSpPr>
        <p:spPr>
          <a:xfrm>
            <a:off x="2133600" y="1484313"/>
            <a:ext cx="47752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defTabSz="68580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cổ nước mình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Picture 2" descr="flower-rose-013_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1734881">
            <a:off x="3124200" y="4343400"/>
            <a:ext cx="1676400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7" name="WordArt 5"/>
          <p:cNvSpPr>
            <a:spLocks noTextEdit="1"/>
          </p:cNvSpPr>
          <p:nvPr/>
        </p:nvSpPr>
        <p:spPr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1800">
                <a:ln w="158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Kính chúc quý thầy cô, các em học sinh</a:t>
            </a:r>
            <a:endParaRPr lang="en-US" sz="1800">
              <a:ln w="158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6388" name="WordArt 6" descr="Woven mat"/>
          <p:cNvSpPr>
            <a:spLocks noTextEdit="1"/>
          </p:cNvSpPr>
          <p:nvPr/>
        </p:nvSpPr>
        <p:spPr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  <a:scene3d>
              <a:camera prst="legacyObliqueRight">
                <a:rot lat="0" lon="0" rev="0"/>
              </a:camera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p>
            <a:pPr algn="l"/>
            <a:r>
              <a:rPr lang="en-US" sz="1800">
                <a:blipFill rotWithShape="0">
                  <a:blip r:embed="rId2"/>
                </a:blipFill>
                <a:latin typeface="Arial" panose="020B0604020202020204" pitchFamily="34" charset="0"/>
                <a:ea typeface="Arial" panose="020B0604020202020204" pitchFamily="34" charset="0"/>
              </a:rPr>
              <a:t>khoẻ mạnh và hạnh phúc.</a:t>
            </a:r>
            <a:endParaRPr lang="en-US" sz="1800">
              <a:blipFill rotWithShape="0">
                <a:blip r:embed="rId2"/>
              </a:blip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0" name="Text Box 6"/>
          <p:cNvSpPr txBox="1"/>
          <p:nvPr/>
        </p:nvSpPr>
        <p:spPr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/>
              <a:t>.</a:t>
            </a:r>
            <a:endParaRPr sz="1800" dirty="0"/>
          </a:p>
        </p:txBody>
      </p:sp>
      <p:pic>
        <p:nvPicPr>
          <p:cNvPr id="16391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2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3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4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5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6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7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5353401" flipV="1">
            <a:off x="7312025" y="5178425"/>
            <a:ext cx="534988" cy="2054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8" name="Picture 4" descr="659204qfhni5vgxw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9" name="Picture 2" descr="flower-rose-013_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67200" y="4038600"/>
            <a:ext cx="1676400" cy="1981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0" name="Picture 2" descr="flower-rose-013_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719955">
            <a:off x="5105400" y="4373563"/>
            <a:ext cx="1524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1" name="Picture 17" descr="Obst10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2" name="Picture 18" descr="N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10800000" flipV="1">
            <a:off x="0" y="6692900"/>
            <a:ext cx="9144000" cy="161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3" name="Picture 19" descr="N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5400000" flipV="1">
            <a:off x="5638800" y="3352800"/>
            <a:ext cx="6858000" cy="15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4" name="Picture 20" descr="N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10800000" flipV="1">
            <a:off x="0" y="0"/>
            <a:ext cx="9144000" cy="184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405" name="Picture 21" descr="N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5400000" flipV="1">
            <a:off x="-3352800" y="3352800"/>
            <a:ext cx="6858000" cy="15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/>
          </p:cNvPicPr>
          <p:nvPr>
            <a:audioFile r:link="rId9"/>
            <p:extLst>
              <p:ext uri="{DAA4B4D4-6D71-4841-9C94-3DE7FCFB9230}">
                <p14:media xmlns:p14="http://schemas.microsoft.com/office/powerpoint/2010/main" r:link="rId10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15900" y="6096000"/>
            <a:ext cx="508000" cy="50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2" descr="F:\1-原创素材\1_mm1102\PPT\PPT_014\materaials\pageimg_g15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" y="1143000"/>
            <a:ext cx="8432800" cy="4097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Subtitle 2"/>
          <p:cNvSpPr txBox="1"/>
          <p:nvPr/>
        </p:nvSpPr>
        <p:spPr>
          <a:xfrm>
            <a:off x="1885950" y="2813050"/>
            <a:ext cx="4576763" cy="757238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45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Luyện đọc đoạn</a:t>
            </a:r>
            <a:endParaRPr lang="en-US" altLang="en-US" sz="45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968375" y="2143125"/>
            <a:ext cx="4514850" cy="715963"/>
          </a:xfrm>
          <a:prstGeom prst="rect">
            <a:avLst/>
          </a:prstGeom>
          <a:noFill/>
        </p:spPr>
        <p:txBody>
          <a:bodyPr>
            <a:spAutoFit/>
          </a:bodyPr>
          <a:p>
            <a:pPr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Rặng dừa </a:t>
            </a:r>
            <a:endParaRPr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8063" y="3241675"/>
            <a:ext cx="4514850" cy="715963"/>
          </a:xfrm>
          <a:prstGeom prst="rect">
            <a:avLst/>
          </a:prstGeom>
          <a:noFill/>
        </p:spPr>
        <p:txBody>
          <a:bodyPr>
            <a:spAutoFit/>
          </a:bodyPr>
          <a:p>
            <a:pPr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Độ lượng </a:t>
            </a:r>
            <a:endParaRPr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14950" y="2154238"/>
            <a:ext cx="3179763" cy="715963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Truyện cổ </a:t>
            </a:r>
            <a:endParaRPr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4950" y="3190875"/>
            <a:ext cx="4514850" cy="715963"/>
          </a:xfrm>
          <a:prstGeom prst="rect">
            <a:avLst/>
          </a:prstGeom>
          <a:noFill/>
        </p:spPr>
        <p:txBody>
          <a:bodyPr>
            <a:spAutoFit/>
          </a:bodyPr>
          <a:p>
            <a:pPr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Đẽo c</a:t>
            </a:r>
            <a:r>
              <a:rPr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8" name="Subtitle 2"/>
          <p:cNvSpPr txBox="1"/>
          <p:nvPr/>
        </p:nvSpPr>
        <p:spPr>
          <a:xfrm>
            <a:off x="152400" y="1176338"/>
            <a:ext cx="4576763" cy="757237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buNone/>
            </a:pPr>
            <a:r>
              <a:rPr lang="en-SG" altLang="en-US" sz="3600" dirty="0">
                <a:latin typeface="Times New Roman" panose="02020603050405020304" pitchFamily="18" charset="0"/>
              </a:rPr>
              <a:t>1. </a:t>
            </a:r>
            <a:r>
              <a:rPr lang="en-US" altLang="en-US" sz="3600" dirty="0">
                <a:latin typeface="Times New Roman" panose="02020603050405020304" pitchFamily="18" charset="0"/>
              </a:rPr>
              <a:t>Luyện đọc từ khó</a:t>
            </a:r>
            <a:endParaRPr lang="en-US" alt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2132013"/>
            <a:ext cx="1144588" cy="715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4050" kern="1200" cap="none" spc="0" normalizeH="0" baseline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ăng</a:t>
            </a:r>
            <a:r>
              <a:rPr kumimoji="0" lang="en-US" sz="4050" kern="1200" cap="none" spc="0" normalizeH="0" baseline="0" noProof="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050" kern="1200" cap="none" spc="0" normalizeH="0" baseline="0" noProof="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5000" y="2154238"/>
            <a:ext cx="755650" cy="715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4050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kumimoji="0" lang="en-US" sz="4050" kern="1200" cap="none" spc="0" normalizeH="0" baseline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</a:t>
            </a:r>
            <a:endParaRPr kumimoji="0" lang="en-US" sz="4050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57400" y="3241675"/>
            <a:ext cx="1524000" cy="715963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buNone/>
            </a:pP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ượng</a:t>
            </a:r>
            <a:endParaRPr sz="4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8525" y="3178175"/>
            <a:ext cx="1174750" cy="715963"/>
          </a:xfrm>
          <a:prstGeom prst="rect">
            <a:avLst/>
          </a:prstGeom>
          <a:noFill/>
        </p:spPr>
        <p:txBody>
          <a:bodyPr>
            <a:spAutoFit/>
          </a:bodyPr>
          <a:p>
            <a:pPr>
              <a:buNone/>
            </a:pP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ẽo</a:t>
            </a:r>
            <a:endParaRPr sz="4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9" grpId="0"/>
      <p:bldP spid="20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304800" y="304800"/>
            <a:ext cx="8229600" cy="61722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br>
              <a:rPr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ngắt đúng nhịp</a:t>
            </a:r>
            <a:b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yêu truyện cổ nước tôi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 nhân hậu   lại tuyệt vời sâu xa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 người  rồi mới thương ta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nhau  dù mấy cách xa cũng tìm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công bằng,  rất thông minh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 độ lượng  lại đa tình  đa mang.</a:t>
            </a: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3600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025900" y="2286000"/>
            <a:ext cx="12700" cy="20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172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62400" y="2057400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114800" y="2627313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971800" y="3124200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375150" y="4267200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797300" y="4800600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854700" y="4800600"/>
            <a:ext cx="889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2"/>
          <p:cNvSpPr txBox="1"/>
          <p:nvPr/>
        </p:nvSpPr>
        <p:spPr>
          <a:xfrm>
            <a:off x="1676400" y="533400"/>
            <a:ext cx="52578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hiểu b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</a:t>
            </a:r>
            <a:endParaRPr sz="4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9" name="Text Box 15"/>
          <p:cNvSpPr txBox="1"/>
          <p:nvPr/>
        </p:nvSpPr>
        <p:spPr>
          <a:xfrm>
            <a:off x="457200" y="1752600"/>
            <a:ext cx="7924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Vì sao tác giả yêu truyện cổ nước nh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20" name="Text Box 16"/>
          <p:cNvSpPr txBox="1"/>
          <p:nvPr/>
        </p:nvSpPr>
        <p:spPr>
          <a:xfrm>
            <a:off x="304800" y="2438400"/>
            <a:ext cx="8610600" cy="4524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har char="-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 truyện cổ của nước mình rất nhân hậu, ý nghĩa rất sâu xa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Char char="-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Vì truyện cổ giúp ta nhận ra những phẩm chất quý báu của cha ông: công bằng, thông minh, độ lượng, đa tình, đa mang,</a:t>
            </a:r>
            <a:r>
              <a:rPr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Char char="-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Vì truyện cổ truyền cho đời sau nhiều lời răn dạy quý báu của cha ông: nhân hậu, ở hiền, chăm l</a:t>
            </a:r>
            <a:r>
              <a:rPr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m, tự tin</a:t>
            </a:r>
            <a:r>
              <a:rPr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9" grpId="0"/>
      <p:bldP spid="215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2"/>
          <p:cNvSpPr txBox="1"/>
          <p:nvPr/>
        </p:nvSpPr>
        <p:spPr>
          <a:xfrm>
            <a:off x="1676400" y="761683"/>
            <a:ext cx="52578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hiểu b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</a:t>
            </a:r>
            <a:endParaRPr sz="4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7" name="Text Box 7"/>
          <p:cNvSpPr txBox="1"/>
          <p:nvPr/>
        </p:nvSpPr>
        <p:spPr>
          <a:xfrm>
            <a:off x="533400" y="2438400"/>
            <a:ext cx="78486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2. Những truyện cổ n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được nhắc đến trong b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thơ?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8" name="Text Box 8"/>
          <p:cNvSpPr txBox="1"/>
          <p:nvPr/>
        </p:nvSpPr>
        <p:spPr>
          <a:xfrm>
            <a:off x="304800" y="3849688"/>
            <a:ext cx="73152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Tấm Cám ; Đẽo c</a:t>
            </a:r>
            <a:r>
              <a:rPr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giữa đường</a:t>
            </a:r>
            <a:endParaRPr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  <p:bldP spid="256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2105025" y="914400"/>
            <a:ext cx="4991100" cy="976630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None/>
            </a:pP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hiểu b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</a:t>
            </a:r>
            <a:endParaRPr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None/>
            </a:pPr>
            <a:endParaRPr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Content Placeholder 2"/>
          <p:cNvSpPr txBox="1"/>
          <p:nvPr/>
        </p:nvSpPr>
        <p:spPr>
          <a:xfrm>
            <a:off x="457200" y="2438400"/>
            <a:ext cx="8305800" cy="1447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342900" lvl="0" indent="-342900" eaLnBrk="1" hangingPunct="1"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3:Tìm thêm những truyện cổ khác thể hiện sự nhân hậu của người Việt Nam ta?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/>
          <p:nvPr/>
        </p:nvSpPr>
        <p:spPr bwMode="auto">
          <a:xfrm>
            <a:off x="1295400" y="4419600"/>
            <a:ext cx="7239000" cy="1219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marR="0" indent="-342900" algn="ctr" defTabSz="9144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endParaRPr kumimoji="0" lang="en-US" sz="3200" kern="0" cap="none" spc="0" normalizeH="0" baseline="0" noProof="0" dirty="0">
              <a:latin typeface="+mn-lt"/>
              <a:ea typeface="+mn-ea"/>
              <a:cs typeface="+mn-cs"/>
            </a:endParaRPr>
          </a:p>
        </p:txBody>
      </p:sp>
      <p:sp>
        <p:nvSpPr>
          <p:cNvPr id="15368" name="Content Placeholder 2"/>
          <p:cNvSpPr txBox="1"/>
          <p:nvPr/>
        </p:nvSpPr>
        <p:spPr>
          <a:xfrm>
            <a:off x="457200" y="3886200"/>
            <a:ext cx="8534400" cy="1828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800100" lvl="1" indent="-342900" eaLnBrk="1" hangingPunct="1"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tích hồ Ba Bể, N</a:t>
            </a:r>
            <a:r>
              <a:rPr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tiên Ốc,Sọ Dừa,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eaLnBrk="1" hangingPunct="1"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tích quả dưa hấu, Thạch Sanh,</a:t>
            </a:r>
            <a:r>
              <a:rPr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2"/>
          <p:cNvSpPr txBox="1"/>
          <p:nvPr/>
        </p:nvSpPr>
        <p:spPr>
          <a:xfrm>
            <a:off x="1943100" y="990600"/>
            <a:ext cx="52578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hiểu b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</a:t>
            </a:r>
            <a:endParaRPr sz="4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6" name="Text Box 6"/>
          <p:cNvSpPr txBox="1"/>
          <p:nvPr/>
        </p:nvSpPr>
        <p:spPr>
          <a:xfrm>
            <a:off x="381000" y="2133600"/>
            <a:ext cx="83058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4.Em hiểu hai câu thơ cuối của b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như thế n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7" name="Text Box 7"/>
          <p:cNvSpPr txBox="1"/>
          <p:nvPr/>
        </p:nvSpPr>
        <p:spPr>
          <a:xfrm>
            <a:off x="533400" y="3429000"/>
            <a:ext cx="8001000" cy="2308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cổ l</a:t>
            </a:r>
            <a:r>
              <a:rPr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lời dạy của cha ông đối với đời sau. Qua những câu chuyện cổ, cha ông dạy con cháu cần sống nhân hậu, độ lượng, công bằng, chăm chỉ,</a:t>
            </a:r>
            <a:r>
              <a:rPr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sz="3600" dirty="0">
              <a:latin typeface="VNI-Times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60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ext Box 2"/>
          <p:cNvSpPr txBox="1"/>
          <p:nvPr/>
        </p:nvSpPr>
        <p:spPr>
          <a:xfrm>
            <a:off x="457200" y="152400"/>
            <a:ext cx="6477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Hướng dẫn đọc diễn cảm</a:t>
            </a:r>
            <a:endParaRPr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7" name="Text Box 11"/>
          <p:cNvSpPr txBox="1"/>
          <p:nvPr/>
        </p:nvSpPr>
        <p:spPr>
          <a:xfrm>
            <a:off x="990600" y="784225"/>
            <a:ext cx="7010400" cy="5876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yêu truyện cổ nước tôi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Vừa nhân hậu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lại tuyệt vời sâu xa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Thương người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rồi mới thương ta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nhau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dù mấy cách xa cũng tìm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Ở hiền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thì lại gặp hiền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Người ngay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thì được phật,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tiên độ trì.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Mang theo truyện cổ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tôi đi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Nghe trong cuộc sống thầm thì tiếng xưa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V</a:t>
            </a:r>
            <a:r>
              <a:rPr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cơn nắng,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trắng cơn mưa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Con sông chảy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rặng dừa nghiêng soi.</a:t>
            </a:r>
            <a:endParaRPr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/>
    </p:bld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2054</Words>
  <Application>WPS Presentation</Application>
  <PresentationFormat/>
  <Paragraphs>87</Paragraphs>
  <Slides>11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Times New Roman</vt:lpstr>
      <vt:lpstr>VNI-Times</vt:lpstr>
      <vt:lpstr>Segoe Print</vt:lpstr>
      <vt:lpstr>Microsoft YaHei</vt:lpstr>
      <vt:lpstr>Arial Unicode MS</vt:lpstr>
      <vt:lpstr>2_Default Design</vt:lpstr>
      <vt:lpstr>1_Default Design</vt:lpstr>
      <vt:lpstr>5_Default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Thien Thanh</dc:creator>
  <cp:lastModifiedBy>user</cp:lastModifiedBy>
  <cp:revision>67</cp:revision>
  <dcterms:created xsi:type="dcterms:W3CDTF">2005-08-18T20:36:48Z</dcterms:created>
  <dcterms:modified xsi:type="dcterms:W3CDTF">2021-09-14T16:42:44Z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3E3FDA361C7C44B0BF6D82C499610C80</vt:lpwstr>
  </property>
  <property fmtid="{D5CDD505-2E9C-101B-9397-08002B2CF9AE}" pid="3" name="KSOProductBuildVer">
    <vt:lpwstr>1033-11.2.0.10296</vt:lpwstr>
  </property>
</Properties>
</file>