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82" r:id="rId3"/>
  </p:sldMasterIdLst>
  <p:notesMasterIdLst>
    <p:notesMasterId r:id="rId22"/>
  </p:notesMasterIdLst>
  <p:sldIdLst>
    <p:sldId id="288" r:id="rId4"/>
    <p:sldId id="289" r:id="rId5"/>
    <p:sldId id="271" r:id="rId6"/>
    <p:sldId id="285" r:id="rId7"/>
    <p:sldId id="286" r:id="rId8"/>
    <p:sldId id="287" r:id="rId9"/>
    <p:sldId id="268" r:id="rId10"/>
    <p:sldId id="269" r:id="rId11"/>
    <p:sldId id="317" r:id="rId12"/>
    <p:sldId id="257" r:id="rId13"/>
    <p:sldId id="290" r:id="rId14"/>
    <p:sldId id="265" r:id="rId15"/>
    <p:sldId id="259" r:id="rId16"/>
    <p:sldId id="291" r:id="rId17"/>
    <p:sldId id="292" r:id="rId18"/>
    <p:sldId id="293" r:id="rId19"/>
    <p:sldId id="294" r:id="rId20"/>
    <p:sldId id="295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BAAD83"/>
    <a:srgbClr val="FFFFFF"/>
    <a:srgbClr val="D8921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7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3450;ga0af79d061_0_5:notes">
            <a:extLst>
              <a:ext uri="{FF2B5EF4-FFF2-40B4-BE49-F238E27FC236}">
                <a16:creationId xmlns:a16="http://schemas.microsoft.com/office/drawing/2014/main" id="{F862C229-2326-48F0-BB28-5ADFD6828A8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Google Shape;3451;ga0af79d061_0_5:notes">
            <a:extLst>
              <a:ext uri="{FF2B5EF4-FFF2-40B4-BE49-F238E27FC236}">
                <a16:creationId xmlns:a16="http://schemas.microsoft.com/office/drawing/2014/main" id="{42E7D978-AF96-45B8-91A9-BA68D1BFE1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725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31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36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8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2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90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5" y="684663"/>
            <a:ext cx="2976099" cy="12629099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4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8" y="2946229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7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2" y="6325775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2" y="7471886"/>
            <a:ext cx="212365" cy="207083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6" y="6776919"/>
            <a:ext cx="212365" cy="207083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5" y="3270395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6" y="5882820"/>
            <a:ext cx="212365" cy="207083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15499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5" y="684663"/>
            <a:ext cx="2976099" cy="12629099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4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8" y="2946229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7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2" y="6325775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2" y="7471886"/>
            <a:ext cx="212365" cy="207083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6" y="6776919"/>
            <a:ext cx="212365" cy="207083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5" y="3270395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6" y="5882820"/>
            <a:ext cx="212365" cy="207083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65191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5" y="684663"/>
            <a:ext cx="2976099" cy="12629099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4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8" y="2946229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7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2" y="6325775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2" y="7471886"/>
            <a:ext cx="212365" cy="207083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6" y="6776919"/>
            <a:ext cx="212365" cy="207083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5" y="3270395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6" y="5882820"/>
            <a:ext cx="212365" cy="207083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3610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6"/>
          <p:cNvGrpSpPr/>
          <p:nvPr/>
        </p:nvGrpSpPr>
        <p:grpSpPr>
          <a:xfrm rot="250396" flipH="1">
            <a:off x="-930974" y="-226517"/>
            <a:ext cx="2513516" cy="7311053"/>
            <a:chOff x="7936330" y="-198069"/>
            <a:chExt cx="2187989" cy="5483037"/>
          </a:xfrm>
        </p:grpSpPr>
        <p:sp>
          <p:nvSpPr>
            <p:cNvPr id="324" name="Google Shape;324;p16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" name="Google Shape;325;p16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" name="Google Shape;326;p16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" name="Google Shape;327;p16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" name="Google Shape;328;p16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" name="Google Shape;329;p16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" name="Google Shape;330;p16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1" name="Google Shape;331;p16"/>
          <p:cNvGrpSpPr/>
          <p:nvPr/>
        </p:nvGrpSpPr>
        <p:grpSpPr>
          <a:xfrm rot="-250396">
            <a:off x="10606878" y="-147233"/>
            <a:ext cx="2513516" cy="7311053"/>
            <a:chOff x="7936330" y="-198069"/>
            <a:chExt cx="2187989" cy="5483037"/>
          </a:xfrm>
        </p:grpSpPr>
        <p:sp>
          <p:nvSpPr>
            <p:cNvPr id="332" name="Google Shape;332;p16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16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16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16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16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16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16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39" name="Google Shape;339;p16"/>
          <p:cNvSpPr txBox="1">
            <a:spLocks noGrp="1"/>
          </p:cNvSpPr>
          <p:nvPr>
            <p:ph type="subTitle" idx="1"/>
          </p:nvPr>
        </p:nvSpPr>
        <p:spPr>
          <a:xfrm>
            <a:off x="2295733" y="5557133"/>
            <a:ext cx="31364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0" name="Google Shape;340;p16"/>
          <p:cNvSpPr txBox="1">
            <a:spLocks noGrp="1"/>
          </p:cNvSpPr>
          <p:nvPr>
            <p:ph type="title"/>
          </p:nvPr>
        </p:nvSpPr>
        <p:spPr>
          <a:xfrm>
            <a:off x="2853533" y="50215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1" name="Google Shape;341;p16"/>
          <p:cNvSpPr txBox="1">
            <a:spLocks noGrp="1"/>
          </p:cNvSpPr>
          <p:nvPr>
            <p:ph type="subTitle" idx="2"/>
          </p:nvPr>
        </p:nvSpPr>
        <p:spPr>
          <a:xfrm>
            <a:off x="6759867" y="5557133"/>
            <a:ext cx="31364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2" name="Google Shape;342;p16"/>
          <p:cNvSpPr txBox="1">
            <a:spLocks noGrp="1"/>
          </p:cNvSpPr>
          <p:nvPr>
            <p:ph type="title" idx="3"/>
          </p:nvPr>
        </p:nvSpPr>
        <p:spPr>
          <a:xfrm>
            <a:off x="7317667" y="50215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3" name="Google Shape;343;p16"/>
          <p:cNvSpPr txBox="1">
            <a:spLocks noGrp="1"/>
          </p:cNvSpPr>
          <p:nvPr>
            <p:ph type="title" idx="4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4" name="Google Shape;344;p16"/>
          <p:cNvSpPr/>
          <p:nvPr/>
        </p:nvSpPr>
        <p:spPr>
          <a:xfrm flipH="1">
            <a:off x="11497699" y="581209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6"/>
          <p:cNvSpPr/>
          <p:nvPr/>
        </p:nvSpPr>
        <p:spPr>
          <a:xfrm flipH="1">
            <a:off x="11580649" y="2579300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6"/>
          <p:cNvSpPr/>
          <p:nvPr/>
        </p:nvSpPr>
        <p:spPr>
          <a:xfrm>
            <a:off x="681234" y="-92068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6"/>
          <p:cNvSpPr/>
          <p:nvPr/>
        </p:nvSpPr>
        <p:spPr>
          <a:xfrm flipH="1">
            <a:off x="11861195" y="291561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6"/>
          <p:cNvSpPr/>
          <p:nvPr/>
        </p:nvSpPr>
        <p:spPr>
          <a:xfrm>
            <a:off x="543493" y="4400568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6"/>
          <p:cNvSpPr/>
          <p:nvPr/>
        </p:nvSpPr>
        <p:spPr>
          <a:xfrm>
            <a:off x="92435" y="611623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6"/>
          <p:cNvSpPr/>
          <p:nvPr/>
        </p:nvSpPr>
        <p:spPr>
          <a:xfrm>
            <a:off x="302235" y="25157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79786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6"/>
          <p:cNvGrpSpPr/>
          <p:nvPr/>
        </p:nvGrpSpPr>
        <p:grpSpPr>
          <a:xfrm rot="250396" flipH="1">
            <a:off x="-930974" y="-226517"/>
            <a:ext cx="2513516" cy="7311053"/>
            <a:chOff x="7936330" y="-198069"/>
            <a:chExt cx="2187989" cy="5483037"/>
          </a:xfrm>
        </p:grpSpPr>
        <p:sp>
          <p:nvSpPr>
            <p:cNvPr id="324" name="Google Shape;324;p16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" name="Google Shape;325;p16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" name="Google Shape;326;p16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" name="Google Shape;327;p16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" name="Google Shape;328;p16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" name="Google Shape;329;p16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" name="Google Shape;330;p16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1" name="Google Shape;331;p16"/>
          <p:cNvGrpSpPr/>
          <p:nvPr/>
        </p:nvGrpSpPr>
        <p:grpSpPr>
          <a:xfrm rot="-250396">
            <a:off x="10606878" y="-147233"/>
            <a:ext cx="2513516" cy="7311053"/>
            <a:chOff x="7936330" y="-198069"/>
            <a:chExt cx="2187989" cy="5483037"/>
          </a:xfrm>
        </p:grpSpPr>
        <p:sp>
          <p:nvSpPr>
            <p:cNvPr id="332" name="Google Shape;332;p16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16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16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16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16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16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16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39" name="Google Shape;339;p16"/>
          <p:cNvSpPr txBox="1">
            <a:spLocks noGrp="1"/>
          </p:cNvSpPr>
          <p:nvPr>
            <p:ph type="subTitle" idx="1"/>
          </p:nvPr>
        </p:nvSpPr>
        <p:spPr>
          <a:xfrm>
            <a:off x="2295733" y="5557133"/>
            <a:ext cx="31364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0" name="Google Shape;340;p16"/>
          <p:cNvSpPr txBox="1">
            <a:spLocks noGrp="1"/>
          </p:cNvSpPr>
          <p:nvPr>
            <p:ph type="title"/>
          </p:nvPr>
        </p:nvSpPr>
        <p:spPr>
          <a:xfrm>
            <a:off x="2853533" y="50215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1" name="Google Shape;341;p16"/>
          <p:cNvSpPr txBox="1">
            <a:spLocks noGrp="1"/>
          </p:cNvSpPr>
          <p:nvPr>
            <p:ph type="subTitle" idx="2"/>
          </p:nvPr>
        </p:nvSpPr>
        <p:spPr>
          <a:xfrm>
            <a:off x="6759867" y="5557133"/>
            <a:ext cx="31364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2" name="Google Shape;342;p16"/>
          <p:cNvSpPr txBox="1">
            <a:spLocks noGrp="1"/>
          </p:cNvSpPr>
          <p:nvPr>
            <p:ph type="title" idx="3"/>
          </p:nvPr>
        </p:nvSpPr>
        <p:spPr>
          <a:xfrm>
            <a:off x="7317667" y="50215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3" name="Google Shape;343;p16"/>
          <p:cNvSpPr txBox="1">
            <a:spLocks noGrp="1"/>
          </p:cNvSpPr>
          <p:nvPr>
            <p:ph type="title" idx="4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4" name="Google Shape;344;p16"/>
          <p:cNvSpPr/>
          <p:nvPr/>
        </p:nvSpPr>
        <p:spPr>
          <a:xfrm flipH="1">
            <a:off x="11497699" y="581209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6"/>
          <p:cNvSpPr/>
          <p:nvPr/>
        </p:nvSpPr>
        <p:spPr>
          <a:xfrm flipH="1">
            <a:off x="11580649" y="2579300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6"/>
          <p:cNvSpPr/>
          <p:nvPr/>
        </p:nvSpPr>
        <p:spPr>
          <a:xfrm>
            <a:off x="681234" y="-92068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6"/>
          <p:cNvSpPr/>
          <p:nvPr/>
        </p:nvSpPr>
        <p:spPr>
          <a:xfrm flipH="1">
            <a:off x="11861195" y="291561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6"/>
          <p:cNvSpPr/>
          <p:nvPr/>
        </p:nvSpPr>
        <p:spPr>
          <a:xfrm>
            <a:off x="543493" y="4400568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6"/>
          <p:cNvSpPr/>
          <p:nvPr/>
        </p:nvSpPr>
        <p:spPr>
          <a:xfrm>
            <a:off x="92435" y="611623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6"/>
          <p:cNvSpPr/>
          <p:nvPr/>
        </p:nvSpPr>
        <p:spPr>
          <a:xfrm>
            <a:off x="302235" y="25157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61294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6"/>
          <p:cNvGrpSpPr/>
          <p:nvPr/>
        </p:nvGrpSpPr>
        <p:grpSpPr>
          <a:xfrm rot="250396" flipH="1">
            <a:off x="-930974" y="-226517"/>
            <a:ext cx="2513516" cy="7311053"/>
            <a:chOff x="7936330" y="-198069"/>
            <a:chExt cx="2187989" cy="5483037"/>
          </a:xfrm>
        </p:grpSpPr>
        <p:sp>
          <p:nvSpPr>
            <p:cNvPr id="324" name="Google Shape;324;p16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" name="Google Shape;325;p16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" name="Google Shape;326;p16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" name="Google Shape;327;p16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" name="Google Shape;328;p16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" name="Google Shape;329;p16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" name="Google Shape;330;p16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1" name="Google Shape;331;p16"/>
          <p:cNvGrpSpPr/>
          <p:nvPr/>
        </p:nvGrpSpPr>
        <p:grpSpPr>
          <a:xfrm rot="-250396">
            <a:off x="10606878" y="-147233"/>
            <a:ext cx="2513516" cy="7311053"/>
            <a:chOff x="7936330" y="-198069"/>
            <a:chExt cx="2187989" cy="5483037"/>
          </a:xfrm>
        </p:grpSpPr>
        <p:sp>
          <p:nvSpPr>
            <p:cNvPr id="332" name="Google Shape;332;p16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16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16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16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16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16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16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39" name="Google Shape;339;p16"/>
          <p:cNvSpPr txBox="1">
            <a:spLocks noGrp="1"/>
          </p:cNvSpPr>
          <p:nvPr>
            <p:ph type="subTitle" idx="1"/>
          </p:nvPr>
        </p:nvSpPr>
        <p:spPr>
          <a:xfrm>
            <a:off x="2295733" y="5557133"/>
            <a:ext cx="31364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0" name="Google Shape;340;p16"/>
          <p:cNvSpPr txBox="1">
            <a:spLocks noGrp="1"/>
          </p:cNvSpPr>
          <p:nvPr>
            <p:ph type="title"/>
          </p:nvPr>
        </p:nvSpPr>
        <p:spPr>
          <a:xfrm>
            <a:off x="2853533" y="50215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1" name="Google Shape;341;p16"/>
          <p:cNvSpPr txBox="1">
            <a:spLocks noGrp="1"/>
          </p:cNvSpPr>
          <p:nvPr>
            <p:ph type="subTitle" idx="2"/>
          </p:nvPr>
        </p:nvSpPr>
        <p:spPr>
          <a:xfrm>
            <a:off x="6759867" y="5557133"/>
            <a:ext cx="31364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2" name="Google Shape;342;p16"/>
          <p:cNvSpPr txBox="1">
            <a:spLocks noGrp="1"/>
          </p:cNvSpPr>
          <p:nvPr>
            <p:ph type="title" idx="3"/>
          </p:nvPr>
        </p:nvSpPr>
        <p:spPr>
          <a:xfrm>
            <a:off x="7317667" y="50215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3" name="Google Shape;343;p16"/>
          <p:cNvSpPr txBox="1">
            <a:spLocks noGrp="1"/>
          </p:cNvSpPr>
          <p:nvPr>
            <p:ph type="title" idx="4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4" name="Google Shape;344;p16"/>
          <p:cNvSpPr/>
          <p:nvPr/>
        </p:nvSpPr>
        <p:spPr>
          <a:xfrm flipH="1">
            <a:off x="11497699" y="581209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6"/>
          <p:cNvSpPr/>
          <p:nvPr/>
        </p:nvSpPr>
        <p:spPr>
          <a:xfrm flipH="1">
            <a:off x="11580649" y="2579300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6"/>
          <p:cNvSpPr/>
          <p:nvPr/>
        </p:nvSpPr>
        <p:spPr>
          <a:xfrm>
            <a:off x="681234" y="-92068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6"/>
          <p:cNvSpPr/>
          <p:nvPr/>
        </p:nvSpPr>
        <p:spPr>
          <a:xfrm flipH="1">
            <a:off x="11861195" y="291561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6"/>
          <p:cNvSpPr/>
          <p:nvPr/>
        </p:nvSpPr>
        <p:spPr>
          <a:xfrm>
            <a:off x="543493" y="4400568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6"/>
          <p:cNvSpPr/>
          <p:nvPr/>
        </p:nvSpPr>
        <p:spPr>
          <a:xfrm>
            <a:off x="92435" y="611623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6"/>
          <p:cNvSpPr/>
          <p:nvPr/>
        </p:nvSpPr>
        <p:spPr>
          <a:xfrm>
            <a:off x="302235" y="25157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47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4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242132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492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51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4848225" y="320040"/>
            <a:ext cx="24955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36号-正文宋楷" panose="02000000000000000000" charset="-122"/>
                <a:ea typeface="字魂36号-正文宋楷" panose="02000000000000000000" charset="-122"/>
                <a:sym typeface="+mn-ea"/>
              </a:rPr>
              <a:t>此处添加标题</a:t>
            </a: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4465320" y="692785"/>
            <a:ext cx="3261360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正文宋楷" panose="02000000000000000000" charset="-122"/>
                <a:ea typeface="字魂36号-正文宋楷" panose="02000000000000000000" charset="-122"/>
              </a:rPr>
              <a:t>Add You Text Here Add You Text Here</a:t>
            </a:r>
          </a:p>
        </p:txBody>
      </p:sp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051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455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40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27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288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896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14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80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900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84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27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B34A2-05A2-423B-B7C6-E298E885C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9C364-7665-4F5E-8927-5DE682C04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4E877-5F36-4273-B3E7-C3811CE9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EFE84-AD2D-4069-B716-20E26A72B65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40622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58F4D-A117-40DD-8989-AFCC9CAE9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174C5-1932-4B83-A275-5E3AC65C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16605-3FD5-493C-979B-43634B27E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47567-C778-4F49-920A-49101FE86EE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47899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7573A-3ABD-451F-B281-B47F71EB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942E3-FFA6-4DB7-8015-9F3880489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EE0D8-0562-4E11-BFE3-E9D138A4A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3FDB-4334-419F-9F2E-CB8E328B450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11683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3A8B1-49EE-4A56-93D1-FEC35B8B8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27E8E-C20F-4DDB-8DCD-1E30B3B91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47414-961E-4150-900C-9A9CC907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C4072-4ECF-41F0-8FD6-4088D84F9CB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2256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2F206-05BE-4E44-B8E0-201F20A86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732E6-CF72-4D30-BB6A-D00B7C5F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D15BB-34F1-4494-9372-6715C9E1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91215-5758-4ADE-8183-F950D65830A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80870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FAC04-A8E0-43BE-9E1B-1BED7F1EE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97E72-7178-4A88-B1CA-CB800B22D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63D98-0B30-4B90-B056-FFC39518C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69FDA-6450-4034-98CC-2411A4F8B5B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44338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78988-A561-4F95-B71E-4EB59142F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38B47-A44A-4DAD-AEEE-CA527568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2C900-1F88-4F9C-B866-185E018D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E56B4-481F-4E17-929E-6DF61A7A64A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675891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AAE33-F515-479C-888F-993FF0B0E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51C1E-67B2-4B8A-8D98-655ACB58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3882E-C839-4406-BC6A-413B54EB2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13B28-67D8-4BF9-A73A-EB3BBDDCE91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8451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5D65F-A667-454D-A528-C4BF637A0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448A3-E1F6-4350-9F63-236A6DA14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2FF03-7E6F-4CF8-B445-6C69B446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F2E2F-B5DA-4753-93B6-9CFF1B6DB9F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30680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8979A-4657-4A34-8154-262140F1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51DED-6D6E-4AFD-A897-9676C869B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DC849-A071-4255-A87C-B3D72C0BC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653F6-B19B-443A-AC46-782AFF405EE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81034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5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37E97-7AA5-4BD7-821F-F684B9D7A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B018E-2388-4F20-9181-7C68B0303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192F3-87FD-4154-8C45-2B251795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CE480-AFB0-4430-B94F-840041A2B87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58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FBFBD-9733-422C-87FB-1625E1F84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3F6EB-DA2E-4412-8B68-A36E0B0C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59164-E048-49F3-9EEB-64488D08D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2B430-34AF-472A-899A-842FED28A09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874871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D272E7-6C00-4DC5-A05A-AC9B0B2D4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842906-D4DB-4023-914E-D6989FA4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713C26-90C2-4BD3-97F3-70285BB69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A7964-2632-4D8B-A63C-A2923C29404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335692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A6D713-2EE2-421C-88FB-D9B1C497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7A972B-DB54-49EF-AA19-4AC28776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A20C28-64C9-4F1D-9080-A2A77FF6A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8200-B5F3-4D15-B612-475E037E12B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98161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332994B-8CDC-44C9-AF17-2EAA920AB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9F9A45-FB47-491D-9D1A-AA3CD617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05BF28-8E2A-4100-9459-91E706C52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026BA-D6EB-4440-8266-55D6629BBD1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66338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32928A9-56CA-4D4B-A5BE-D968A4F5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4F6C25-ABA5-4C52-9E7D-CD87BA2B0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BDAAE2-6102-4EF3-9E57-D6259A58C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D5FF9-A370-41FD-911E-814D855B5A5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07457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6156552-668E-479B-B50F-6998A6F01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0DF44B-6D27-4270-A64B-BC54B1BA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5F5DDC-B032-4CEC-A811-64DC8DA5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6E76-1C7C-48B0-BD85-AECF202313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534611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AB54430-7B78-4DC9-A3D5-0ED885815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374F040-0990-4D4D-8927-04E1CFE6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FBDBCC-F874-445B-B565-D17B54F4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B41FA-F788-4CFE-BA24-A3F34528E78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2605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72F985-B6FE-480B-B148-4874708B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2C3158-EF43-478D-8F18-CDA68F01E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A7112-539A-422C-B013-138A7511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754A6-D577-4703-A3A4-473E520F15C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71217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B83728-D6D4-4FDD-A55E-3BA523DE7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6FF3C9-B62E-4231-A724-0C1BA5DF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64394C-8AF6-475A-BEAF-33D3F441F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592B9-59D0-435B-B0C4-AE2A433E382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561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237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6C68-ADF7-4018-82E9-AA612B282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93ED-21F6-413D-A766-636D31325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7F4B-05D0-4801-8A8B-B9B18E10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71E7A-E419-48D4-9AE4-70A71F368E6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976179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CE2C2-0C0C-42C4-A0E6-E97A81A2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AAA61-7EA4-4A98-B20B-7BA6E7F33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5DCA4-CB0F-46F3-A632-68965913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DC641-9E83-4EE7-84C0-847438E5984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90602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">
            <a:extLst>
              <a:ext uri="{FF2B5EF4-FFF2-40B4-BE49-F238E27FC236}">
                <a16:creationId xmlns:a16="http://schemas.microsoft.com/office/drawing/2014/main" id="{A82D0CE5-CC20-4749-90B8-1FE25415CF60}"/>
              </a:ext>
            </a:extLst>
          </p:cNvPr>
          <p:cNvSpPr/>
          <p:nvPr/>
        </p:nvSpPr>
        <p:spPr>
          <a:xfrm flipH="1">
            <a:off x="11876088" y="817563"/>
            <a:ext cx="317500" cy="349250"/>
          </a:xfrm>
          <a:custGeom>
            <a:avLst/>
            <a:gdLst/>
            <a:ahLst/>
            <a:cxnLst/>
            <a:rect l="l" t="t" r="r" b="b"/>
            <a:pathLst>
              <a:path w="9519" h="10478" extrusionOk="0">
                <a:moveTo>
                  <a:pt x="4862" y="1"/>
                </a:moveTo>
                <a:lnTo>
                  <a:pt x="3375" y="4087"/>
                </a:lnTo>
                <a:lnTo>
                  <a:pt x="0" y="4087"/>
                </a:lnTo>
                <a:lnTo>
                  <a:pt x="2614" y="6178"/>
                </a:lnTo>
                <a:lnTo>
                  <a:pt x="2614" y="6178"/>
                </a:lnTo>
                <a:lnTo>
                  <a:pt x="1050" y="10478"/>
                </a:lnTo>
                <a:lnTo>
                  <a:pt x="4620" y="7783"/>
                </a:lnTo>
                <a:lnTo>
                  <a:pt x="4620" y="7783"/>
                </a:lnTo>
                <a:lnTo>
                  <a:pt x="7989" y="10478"/>
                </a:lnTo>
                <a:lnTo>
                  <a:pt x="7989" y="10478"/>
                </a:lnTo>
                <a:lnTo>
                  <a:pt x="6713" y="6204"/>
                </a:lnTo>
                <a:lnTo>
                  <a:pt x="9518" y="4087"/>
                </a:lnTo>
                <a:lnTo>
                  <a:pt x="6081" y="4087"/>
                </a:lnTo>
                <a:lnTo>
                  <a:pt x="486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5" name="Google Shape;437;p4">
            <a:extLst>
              <a:ext uri="{FF2B5EF4-FFF2-40B4-BE49-F238E27FC236}">
                <a16:creationId xmlns:a16="http://schemas.microsoft.com/office/drawing/2014/main" id="{84941AD5-918F-4577-BF08-C3C0C64638D3}"/>
              </a:ext>
            </a:extLst>
          </p:cNvPr>
          <p:cNvSpPr/>
          <p:nvPr/>
        </p:nvSpPr>
        <p:spPr>
          <a:xfrm flipH="1">
            <a:off x="12425363" y="1562100"/>
            <a:ext cx="166687" cy="127000"/>
          </a:xfrm>
          <a:custGeom>
            <a:avLst/>
            <a:gdLst/>
            <a:ahLst/>
            <a:cxnLst/>
            <a:rect l="l" t="t" r="r" b="b"/>
            <a:pathLst>
              <a:path w="4954" h="3813" extrusionOk="0">
                <a:moveTo>
                  <a:pt x="2488" y="0"/>
                </a:moveTo>
                <a:cubicBezTo>
                  <a:pt x="0" y="0"/>
                  <a:pt x="0" y="3812"/>
                  <a:pt x="2488" y="3812"/>
                </a:cubicBezTo>
                <a:cubicBezTo>
                  <a:pt x="4953" y="3812"/>
                  <a:pt x="4953" y="0"/>
                  <a:pt x="24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6" name="Google Shape;438;p4">
            <a:extLst>
              <a:ext uri="{FF2B5EF4-FFF2-40B4-BE49-F238E27FC236}">
                <a16:creationId xmlns:a16="http://schemas.microsoft.com/office/drawing/2014/main" id="{5298587A-1214-4C88-B65F-FFED83C2309C}"/>
              </a:ext>
            </a:extLst>
          </p:cNvPr>
          <p:cNvSpPr/>
          <p:nvPr/>
        </p:nvSpPr>
        <p:spPr>
          <a:xfrm flipH="1">
            <a:off x="10582275" y="1689100"/>
            <a:ext cx="120650" cy="95250"/>
          </a:xfrm>
          <a:custGeom>
            <a:avLst/>
            <a:gdLst/>
            <a:ahLst/>
            <a:cxnLst/>
            <a:rect l="l" t="t" r="r" b="b"/>
            <a:pathLst>
              <a:path w="3630" h="2854" extrusionOk="0">
                <a:moveTo>
                  <a:pt x="1803" y="0"/>
                </a:moveTo>
                <a:cubicBezTo>
                  <a:pt x="0" y="0"/>
                  <a:pt x="0" y="2853"/>
                  <a:pt x="1803" y="2853"/>
                </a:cubicBezTo>
                <a:cubicBezTo>
                  <a:pt x="3629" y="2853"/>
                  <a:pt x="3629" y="0"/>
                  <a:pt x="18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7" name="Google Shape;439;p4">
            <a:extLst>
              <a:ext uri="{FF2B5EF4-FFF2-40B4-BE49-F238E27FC236}">
                <a16:creationId xmlns:a16="http://schemas.microsoft.com/office/drawing/2014/main" id="{40BCBBB7-FA97-4DA7-AA23-84227E6E21C1}"/>
              </a:ext>
            </a:extLst>
          </p:cNvPr>
          <p:cNvSpPr/>
          <p:nvPr/>
        </p:nvSpPr>
        <p:spPr>
          <a:xfrm flipH="1">
            <a:off x="11831638" y="171450"/>
            <a:ext cx="80962" cy="63500"/>
          </a:xfrm>
          <a:custGeom>
            <a:avLst/>
            <a:gdLst/>
            <a:ahLst/>
            <a:cxnLst/>
            <a:rect l="l" t="t" r="r" b="b"/>
            <a:pathLst>
              <a:path w="2466" h="1896" extrusionOk="0">
                <a:moveTo>
                  <a:pt x="1233" y="1"/>
                </a:moveTo>
                <a:cubicBezTo>
                  <a:pt x="0" y="1"/>
                  <a:pt x="0" y="1895"/>
                  <a:pt x="1233" y="1895"/>
                </a:cubicBezTo>
                <a:cubicBezTo>
                  <a:pt x="2465" y="1895"/>
                  <a:pt x="2465" y="1"/>
                  <a:pt x="12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grpSp>
        <p:nvGrpSpPr>
          <p:cNvPr id="8" name="Google Shape;440;p4">
            <a:extLst>
              <a:ext uri="{FF2B5EF4-FFF2-40B4-BE49-F238E27FC236}">
                <a16:creationId xmlns:a16="http://schemas.microsoft.com/office/drawing/2014/main" id="{774B5DDC-3592-425B-A821-584BED9C5EF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1398250" y="1806575"/>
            <a:ext cx="947738" cy="931863"/>
            <a:chOff x="1081525" y="1186500"/>
            <a:chExt cx="711025" cy="698775"/>
          </a:xfrm>
        </p:grpSpPr>
        <p:sp>
          <p:nvSpPr>
            <p:cNvPr id="9" name="Google Shape;441;p4">
              <a:extLst>
                <a:ext uri="{FF2B5EF4-FFF2-40B4-BE49-F238E27FC236}">
                  <a16:creationId xmlns:a16="http://schemas.microsoft.com/office/drawing/2014/main" id="{0AC59750-88DA-4244-B212-5D83112BCB9A}"/>
                </a:ext>
              </a:extLst>
            </p:cNvPr>
            <p:cNvSpPr/>
            <p:nvPr/>
          </p:nvSpPr>
          <p:spPr>
            <a:xfrm>
              <a:off x="1412622" y="1186500"/>
              <a:ext cx="44067" cy="698775"/>
            </a:xfrm>
            <a:custGeom>
              <a:avLst/>
              <a:gdLst/>
              <a:ahLst/>
              <a:cxnLst/>
              <a:rect l="l" t="t" r="r" b="b"/>
              <a:pathLst>
                <a:path w="1758" h="27951" extrusionOk="0">
                  <a:moveTo>
                    <a:pt x="1210" y="1"/>
                  </a:moveTo>
                  <a:cubicBezTo>
                    <a:pt x="925" y="1"/>
                    <a:pt x="616" y="189"/>
                    <a:pt x="571" y="565"/>
                  </a:cubicBezTo>
                  <a:cubicBezTo>
                    <a:pt x="0" y="9513"/>
                    <a:pt x="365" y="18438"/>
                    <a:pt x="365" y="27385"/>
                  </a:cubicBezTo>
                  <a:cubicBezTo>
                    <a:pt x="365" y="27762"/>
                    <a:pt x="651" y="27950"/>
                    <a:pt x="936" y="27950"/>
                  </a:cubicBezTo>
                  <a:cubicBezTo>
                    <a:pt x="1221" y="27950"/>
                    <a:pt x="1507" y="27762"/>
                    <a:pt x="1507" y="27385"/>
                  </a:cubicBezTo>
                  <a:cubicBezTo>
                    <a:pt x="1507" y="18438"/>
                    <a:pt x="1141" y="9513"/>
                    <a:pt x="1712" y="565"/>
                  </a:cubicBezTo>
                  <a:cubicBezTo>
                    <a:pt x="1758" y="189"/>
                    <a:pt x="1495" y="1"/>
                    <a:pt x="1210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0" name="Google Shape;442;p4">
              <a:extLst>
                <a:ext uri="{FF2B5EF4-FFF2-40B4-BE49-F238E27FC236}">
                  <a16:creationId xmlns:a16="http://schemas.microsoft.com/office/drawing/2014/main" id="{EFCA1C95-1B60-4DE8-B29F-E6C056AD90C7}"/>
                </a:ext>
              </a:extLst>
            </p:cNvPr>
            <p:cNvSpPr/>
            <p:nvPr/>
          </p:nvSpPr>
          <p:spPr>
            <a:xfrm>
              <a:off x="1081525" y="1516246"/>
              <a:ext cx="711025" cy="39283"/>
            </a:xfrm>
            <a:custGeom>
              <a:avLst/>
              <a:gdLst/>
              <a:ahLst/>
              <a:cxnLst/>
              <a:rect l="l" t="t" r="r" b="b"/>
              <a:pathLst>
                <a:path w="28441" h="1539" extrusionOk="0">
                  <a:moveTo>
                    <a:pt x="14887" y="0"/>
                  </a:moveTo>
                  <a:cubicBezTo>
                    <a:pt x="10172" y="0"/>
                    <a:pt x="5458" y="101"/>
                    <a:pt x="777" y="101"/>
                  </a:cubicBezTo>
                  <a:cubicBezTo>
                    <a:pt x="1" y="101"/>
                    <a:pt x="1" y="1356"/>
                    <a:pt x="777" y="1356"/>
                  </a:cubicBezTo>
                  <a:cubicBezTo>
                    <a:pt x="5523" y="1296"/>
                    <a:pt x="10302" y="1190"/>
                    <a:pt x="15082" y="1190"/>
                  </a:cubicBezTo>
                  <a:cubicBezTo>
                    <a:pt x="19290" y="1190"/>
                    <a:pt x="23499" y="1272"/>
                    <a:pt x="27688" y="1539"/>
                  </a:cubicBezTo>
                  <a:cubicBezTo>
                    <a:pt x="28441" y="1539"/>
                    <a:pt x="28441" y="398"/>
                    <a:pt x="27688" y="398"/>
                  </a:cubicBezTo>
                  <a:cubicBezTo>
                    <a:pt x="23434" y="83"/>
                    <a:pt x="19160" y="0"/>
                    <a:pt x="14887" y="0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1" name="Google Shape;443;p4">
              <a:extLst>
                <a:ext uri="{FF2B5EF4-FFF2-40B4-BE49-F238E27FC236}">
                  <a16:creationId xmlns:a16="http://schemas.microsoft.com/office/drawing/2014/main" id="{D586FA61-2441-4D4D-A0B9-790DAE9C7C1C}"/>
                </a:ext>
              </a:extLst>
            </p:cNvPr>
            <p:cNvSpPr/>
            <p:nvPr/>
          </p:nvSpPr>
          <p:spPr>
            <a:xfrm>
              <a:off x="1177996" y="1287686"/>
              <a:ext cx="521656" cy="498784"/>
            </a:xfrm>
            <a:custGeom>
              <a:avLst/>
              <a:gdLst/>
              <a:ahLst/>
              <a:cxnLst/>
              <a:rect l="l" t="t" r="r" b="b"/>
              <a:pathLst>
                <a:path w="20867" h="19989" extrusionOk="0">
                  <a:moveTo>
                    <a:pt x="19944" y="0"/>
                  </a:moveTo>
                  <a:cubicBezTo>
                    <a:pt x="19811" y="0"/>
                    <a:pt x="19674" y="43"/>
                    <a:pt x="19551" y="141"/>
                  </a:cubicBezTo>
                  <a:cubicBezTo>
                    <a:pt x="12818" y="6053"/>
                    <a:pt x="6724" y="12695"/>
                    <a:pt x="447" y="18972"/>
                  </a:cubicBezTo>
                  <a:cubicBezTo>
                    <a:pt x="1" y="19418"/>
                    <a:pt x="419" y="19989"/>
                    <a:pt x="895" y="19989"/>
                  </a:cubicBezTo>
                  <a:cubicBezTo>
                    <a:pt x="1028" y="19989"/>
                    <a:pt x="1166" y="19944"/>
                    <a:pt x="1291" y="19839"/>
                  </a:cubicBezTo>
                  <a:cubicBezTo>
                    <a:pt x="7568" y="13471"/>
                    <a:pt x="13663" y="6897"/>
                    <a:pt x="20419" y="1008"/>
                  </a:cubicBezTo>
                  <a:cubicBezTo>
                    <a:pt x="20867" y="560"/>
                    <a:pt x="20429" y="0"/>
                    <a:pt x="19944" y="0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2" name="Google Shape;444;p4">
              <a:extLst>
                <a:ext uri="{FF2B5EF4-FFF2-40B4-BE49-F238E27FC236}">
                  <a16:creationId xmlns:a16="http://schemas.microsoft.com/office/drawing/2014/main" id="{571DF7AB-4DB0-4403-975E-76A70FFBF622}"/>
                </a:ext>
              </a:extLst>
            </p:cNvPr>
            <p:cNvSpPr/>
            <p:nvPr/>
          </p:nvSpPr>
          <p:spPr>
            <a:xfrm>
              <a:off x="1180378" y="1282924"/>
              <a:ext cx="512128" cy="507118"/>
            </a:xfrm>
            <a:custGeom>
              <a:avLst/>
              <a:gdLst/>
              <a:ahLst/>
              <a:cxnLst/>
              <a:rect l="l" t="t" r="r" b="b"/>
              <a:pathLst>
                <a:path w="20486" h="20326" extrusionOk="0">
                  <a:moveTo>
                    <a:pt x="914" y="1"/>
                  </a:moveTo>
                  <a:cubicBezTo>
                    <a:pt x="432" y="1"/>
                    <a:pt x="0" y="572"/>
                    <a:pt x="446" y="1018"/>
                  </a:cubicBezTo>
                  <a:cubicBezTo>
                    <a:pt x="6723" y="7386"/>
                    <a:pt x="13388" y="13457"/>
                    <a:pt x="19277" y="20122"/>
                  </a:cubicBezTo>
                  <a:cubicBezTo>
                    <a:pt x="19397" y="20266"/>
                    <a:pt x="19541" y="20326"/>
                    <a:pt x="19681" y="20326"/>
                  </a:cubicBezTo>
                  <a:cubicBezTo>
                    <a:pt x="20099" y="20326"/>
                    <a:pt x="20486" y="19796"/>
                    <a:pt x="20144" y="19369"/>
                  </a:cubicBezTo>
                  <a:cubicBezTo>
                    <a:pt x="14232" y="12613"/>
                    <a:pt x="7590" y="6519"/>
                    <a:pt x="1313" y="150"/>
                  </a:cubicBezTo>
                  <a:cubicBezTo>
                    <a:pt x="1189" y="45"/>
                    <a:pt x="1049" y="1"/>
                    <a:pt x="914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3" name="Google Shape;445;p4">
              <a:extLst>
                <a:ext uri="{FF2B5EF4-FFF2-40B4-BE49-F238E27FC236}">
                  <a16:creationId xmlns:a16="http://schemas.microsoft.com/office/drawing/2014/main" id="{366B89C7-7BDE-46E1-8AC2-DE5BF8E6A139}"/>
                </a:ext>
              </a:extLst>
            </p:cNvPr>
            <p:cNvSpPr/>
            <p:nvPr/>
          </p:nvSpPr>
          <p:spPr>
            <a:xfrm>
              <a:off x="1415004" y="1225784"/>
              <a:ext cx="123864" cy="99995"/>
            </a:xfrm>
            <a:custGeom>
              <a:avLst/>
              <a:gdLst/>
              <a:ahLst/>
              <a:cxnLst/>
              <a:rect l="l" t="t" r="r" b="b"/>
              <a:pathLst>
                <a:path w="4924" h="4009" extrusionOk="0">
                  <a:moveTo>
                    <a:pt x="3924" y="0"/>
                  </a:moveTo>
                  <a:cubicBezTo>
                    <a:pt x="3839" y="0"/>
                    <a:pt x="3753" y="18"/>
                    <a:pt x="3666" y="56"/>
                  </a:cubicBezTo>
                  <a:cubicBezTo>
                    <a:pt x="2434" y="810"/>
                    <a:pt x="1475" y="1951"/>
                    <a:pt x="448" y="3001"/>
                  </a:cubicBezTo>
                  <a:cubicBezTo>
                    <a:pt x="0" y="3449"/>
                    <a:pt x="424" y="4009"/>
                    <a:pt x="902" y="4009"/>
                  </a:cubicBezTo>
                  <a:cubicBezTo>
                    <a:pt x="1034" y="4009"/>
                    <a:pt x="1169" y="3967"/>
                    <a:pt x="1292" y="3868"/>
                  </a:cubicBezTo>
                  <a:cubicBezTo>
                    <a:pt x="2251" y="2910"/>
                    <a:pt x="3096" y="1768"/>
                    <a:pt x="4328" y="1106"/>
                  </a:cubicBezTo>
                  <a:cubicBezTo>
                    <a:pt x="4923" y="769"/>
                    <a:pt x="4484" y="0"/>
                    <a:pt x="3924" y="0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4" name="Google Shape;446;p4">
              <a:extLst>
                <a:ext uri="{FF2B5EF4-FFF2-40B4-BE49-F238E27FC236}">
                  <a16:creationId xmlns:a16="http://schemas.microsoft.com/office/drawing/2014/main" id="{680013AD-65FF-4A78-9A13-8290BC538F8F}"/>
                </a:ext>
              </a:extLst>
            </p:cNvPr>
            <p:cNvSpPr/>
            <p:nvPr/>
          </p:nvSpPr>
          <p:spPr>
            <a:xfrm>
              <a:off x="1338780" y="1225784"/>
              <a:ext cx="120291" cy="99995"/>
            </a:xfrm>
            <a:custGeom>
              <a:avLst/>
              <a:gdLst/>
              <a:ahLst/>
              <a:cxnLst/>
              <a:rect l="l" t="t" r="r" b="b"/>
              <a:pathLst>
                <a:path w="4836" h="4009" extrusionOk="0">
                  <a:moveTo>
                    <a:pt x="894" y="0"/>
                  </a:moveTo>
                  <a:cubicBezTo>
                    <a:pt x="356" y="0"/>
                    <a:pt x="0" y="769"/>
                    <a:pt x="576" y="1106"/>
                  </a:cubicBezTo>
                  <a:cubicBezTo>
                    <a:pt x="1717" y="1768"/>
                    <a:pt x="2675" y="2910"/>
                    <a:pt x="3634" y="3868"/>
                  </a:cubicBezTo>
                  <a:cubicBezTo>
                    <a:pt x="3737" y="3967"/>
                    <a:pt x="3858" y="4009"/>
                    <a:pt x="3977" y="4009"/>
                  </a:cubicBezTo>
                  <a:cubicBezTo>
                    <a:pt x="4412" y="4009"/>
                    <a:pt x="4835" y="3449"/>
                    <a:pt x="4387" y="3001"/>
                  </a:cubicBezTo>
                  <a:cubicBezTo>
                    <a:pt x="3337" y="1951"/>
                    <a:pt x="2402" y="810"/>
                    <a:pt x="1146" y="56"/>
                  </a:cubicBezTo>
                  <a:cubicBezTo>
                    <a:pt x="1060" y="18"/>
                    <a:pt x="975" y="0"/>
                    <a:pt x="894" y="0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5" name="Google Shape;447;p4">
              <a:extLst>
                <a:ext uri="{FF2B5EF4-FFF2-40B4-BE49-F238E27FC236}">
                  <a16:creationId xmlns:a16="http://schemas.microsoft.com/office/drawing/2014/main" id="{21D76BEB-6E47-420B-8470-DCD6B9893E70}"/>
                </a:ext>
              </a:extLst>
            </p:cNvPr>
            <p:cNvSpPr/>
            <p:nvPr/>
          </p:nvSpPr>
          <p:spPr>
            <a:xfrm>
              <a:off x="1416195" y="1745996"/>
              <a:ext cx="122672" cy="101186"/>
            </a:xfrm>
            <a:custGeom>
              <a:avLst/>
              <a:gdLst/>
              <a:ahLst/>
              <a:cxnLst/>
              <a:rect l="l" t="t" r="r" b="b"/>
              <a:pathLst>
                <a:path w="4905" h="4027" extrusionOk="0">
                  <a:moveTo>
                    <a:pt x="885" y="1"/>
                  </a:moveTo>
                  <a:cubicBezTo>
                    <a:pt x="411" y="1"/>
                    <a:pt x="0" y="554"/>
                    <a:pt x="444" y="998"/>
                  </a:cubicBezTo>
                  <a:cubicBezTo>
                    <a:pt x="1471" y="2048"/>
                    <a:pt x="2430" y="3189"/>
                    <a:pt x="3662" y="3942"/>
                  </a:cubicBezTo>
                  <a:cubicBezTo>
                    <a:pt x="3763" y="4001"/>
                    <a:pt x="3864" y="4027"/>
                    <a:pt x="3960" y="4027"/>
                  </a:cubicBezTo>
                  <a:cubicBezTo>
                    <a:pt x="4500" y="4027"/>
                    <a:pt x="4905" y="3221"/>
                    <a:pt x="4324" y="2892"/>
                  </a:cubicBezTo>
                  <a:cubicBezTo>
                    <a:pt x="3092" y="2230"/>
                    <a:pt x="2247" y="1089"/>
                    <a:pt x="1288" y="153"/>
                  </a:cubicBezTo>
                  <a:cubicBezTo>
                    <a:pt x="1161" y="46"/>
                    <a:pt x="1020" y="1"/>
                    <a:pt x="885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6" name="Google Shape;448;p4">
              <a:extLst>
                <a:ext uri="{FF2B5EF4-FFF2-40B4-BE49-F238E27FC236}">
                  <a16:creationId xmlns:a16="http://schemas.microsoft.com/office/drawing/2014/main" id="{D12B4A3C-1B88-4125-8F04-3D7A96AF89A7}"/>
                </a:ext>
              </a:extLst>
            </p:cNvPr>
            <p:cNvSpPr/>
            <p:nvPr/>
          </p:nvSpPr>
          <p:spPr>
            <a:xfrm>
              <a:off x="1338780" y="1745996"/>
              <a:ext cx="120291" cy="101186"/>
            </a:xfrm>
            <a:custGeom>
              <a:avLst/>
              <a:gdLst/>
              <a:ahLst/>
              <a:cxnLst/>
              <a:rect l="l" t="t" r="r" b="b"/>
              <a:pathLst>
                <a:path w="4817" h="4027" extrusionOk="0">
                  <a:moveTo>
                    <a:pt x="3976" y="1"/>
                  </a:moveTo>
                  <a:cubicBezTo>
                    <a:pt x="3852" y="1"/>
                    <a:pt x="3727" y="46"/>
                    <a:pt x="3620" y="153"/>
                  </a:cubicBezTo>
                  <a:cubicBezTo>
                    <a:pt x="2661" y="1089"/>
                    <a:pt x="1703" y="2230"/>
                    <a:pt x="562" y="2892"/>
                  </a:cubicBezTo>
                  <a:cubicBezTo>
                    <a:pt x="0" y="3221"/>
                    <a:pt x="325" y="4027"/>
                    <a:pt x="841" y="4027"/>
                  </a:cubicBezTo>
                  <a:cubicBezTo>
                    <a:pt x="933" y="4027"/>
                    <a:pt x="1032" y="4001"/>
                    <a:pt x="1132" y="3942"/>
                  </a:cubicBezTo>
                  <a:cubicBezTo>
                    <a:pt x="2388" y="3189"/>
                    <a:pt x="3323" y="2048"/>
                    <a:pt x="4373" y="998"/>
                  </a:cubicBezTo>
                  <a:cubicBezTo>
                    <a:pt x="4817" y="554"/>
                    <a:pt x="4406" y="1"/>
                    <a:pt x="3976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7" name="Google Shape;449;p4">
              <a:extLst>
                <a:ext uri="{FF2B5EF4-FFF2-40B4-BE49-F238E27FC236}">
                  <a16:creationId xmlns:a16="http://schemas.microsoft.com/office/drawing/2014/main" id="{DECDEF45-5780-463A-861E-E429662860F8}"/>
                </a:ext>
              </a:extLst>
            </p:cNvPr>
            <p:cNvSpPr/>
            <p:nvPr/>
          </p:nvSpPr>
          <p:spPr>
            <a:xfrm>
              <a:off x="1641293" y="1519817"/>
              <a:ext cx="110763" cy="109518"/>
            </a:xfrm>
            <a:custGeom>
              <a:avLst/>
              <a:gdLst/>
              <a:ahLst/>
              <a:cxnLst/>
              <a:rect l="l" t="t" r="r" b="b"/>
              <a:pathLst>
                <a:path w="4431" h="4351" extrusionOk="0">
                  <a:moveTo>
                    <a:pt x="862" y="1"/>
                  </a:moveTo>
                  <a:cubicBezTo>
                    <a:pt x="425" y="1"/>
                    <a:pt x="0" y="555"/>
                    <a:pt x="444" y="998"/>
                  </a:cubicBezTo>
                  <a:cubicBezTo>
                    <a:pt x="1402" y="1957"/>
                    <a:pt x="2544" y="2801"/>
                    <a:pt x="3206" y="4057"/>
                  </a:cubicBezTo>
                  <a:cubicBezTo>
                    <a:pt x="3328" y="4265"/>
                    <a:pt x="3506" y="4351"/>
                    <a:pt x="3681" y="4351"/>
                  </a:cubicBezTo>
                  <a:cubicBezTo>
                    <a:pt x="4063" y="4351"/>
                    <a:pt x="4430" y="3940"/>
                    <a:pt x="4164" y="3486"/>
                  </a:cubicBezTo>
                  <a:cubicBezTo>
                    <a:pt x="3502" y="2139"/>
                    <a:pt x="2270" y="1203"/>
                    <a:pt x="1220" y="153"/>
                  </a:cubicBezTo>
                  <a:cubicBezTo>
                    <a:pt x="1113" y="47"/>
                    <a:pt x="987" y="1"/>
                    <a:pt x="862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8" name="Google Shape;450;p4">
              <a:extLst>
                <a:ext uri="{FF2B5EF4-FFF2-40B4-BE49-F238E27FC236}">
                  <a16:creationId xmlns:a16="http://schemas.microsoft.com/office/drawing/2014/main" id="{8C84E07F-B641-46A7-BE54-130BA2D6DBDA}"/>
                </a:ext>
              </a:extLst>
            </p:cNvPr>
            <p:cNvSpPr/>
            <p:nvPr/>
          </p:nvSpPr>
          <p:spPr>
            <a:xfrm>
              <a:off x="1641293" y="1442440"/>
              <a:ext cx="110763" cy="109518"/>
            </a:xfrm>
            <a:custGeom>
              <a:avLst/>
              <a:gdLst/>
              <a:ahLst/>
              <a:cxnLst/>
              <a:rect l="l" t="t" r="r" b="b"/>
              <a:pathLst>
                <a:path w="4429" h="4343" extrusionOk="0">
                  <a:moveTo>
                    <a:pt x="3689" y="1"/>
                  </a:moveTo>
                  <a:cubicBezTo>
                    <a:pt x="3511" y="1"/>
                    <a:pt x="3329" y="92"/>
                    <a:pt x="3206" y="310"/>
                  </a:cubicBezTo>
                  <a:cubicBezTo>
                    <a:pt x="2544" y="1542"/>
                    <a:pt x="1402" y="2387"/>
                    <a:pt x="444" y="3346"/>
                  </a:cubicBezTo>
                  <a:cubicBezTo>
                    <a:pt x="0" y="3789"/>
                    <a:pt x="425" y="4343"/>
                    <a:pt x="862" y="4343"/>
                  </a:cubicBezTo>
                  <a:cubicBezTo>
                    <a:pt x="987" y="4343"/>
                    <a:pt x="1113" y="4297"/>
                    <a:pt x="1220" y="4190"/>
                  </a:cubicBezTo>
                  <a:cubicBezTo>
                    <a:pt x="2270" y="3163"/>
                    <a:pt x="3502" y="2204"/>
                    <a:pt x="4164" y="881"/>
                  </a:cubicBezTo>
                  <a:cubicBezTo>
                    <a:pt x="4429" y="414"/>
                    <a:pt x="4068" y="1"/>
                    <a:pt x="3689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9" name="Google Shape;451;p4">
              <a:extLst>
                <a:ext uri="{FF2B5EF4-FFF2-40B4-BE49-F238E27FC236}">
                  <a16:creationId xmlns:a16="http://schemas.microsoft.com/office/drawing/2014/main" id="{B95D4FD3-A3B6-40DC-AFCA-CE2370FD70EA}"/>
                </a:ext>
              </a:extLst>
            </p:cNvPr>
            <p:cNvSpPr/>
            <p:nvPr/>
          </p:nvSpPr>
          <p:spPr>
            <a:xfrm>
              <a:off x="1123210" y="1519817"/>
              <a:ext cx="109572" cy="109518"/>
            </a:xfrm>
            <a:custGeom>
              <a:avLst/>
              <a:gdLst/>
              <a:ahLst/>
              <a:cxnLst/>
              <a:rect l="l" t="t" r="r" b="b"/>
              <a:pathLst>
                <a:path w="4408" h="4351" extrusionOk="0">
                  <a:moveTo>
                    <a:pt x="3567" y="1"/>
                  </a:moveTo>
                  <a:cubicBezTo>
                    <a:pt x="3443" y="1"/>
                    <a:pt x="3318" y="47"/>
                    <a:pt x="3211" y="153"/>
                  </a:cubicBezTo>
                  <a:cubicBezTo>
                    <a:pt x="2161" y="1203"/>
                    <a:pt x="929" y="2139"/>
                    <a:pt x="267" y="3486"/>
                  </a:cubicBezTo>
                  <a:cubicBezTo>
                    <a:pt x="1" y="3940"/>
                    <a:pt x="411" y="4351"/>
                    <a:pt x="783" y="4351"/>
                  </a:cubicBezTo>
                  <a:cubicBezTo>
                    <a:pt x="954" y="4351"/>
                    <a:pt x="1117" y="4265"/>
                    <a:pt x="1203" y="4057"/>
                  </a:cubicBezTo>
                  <a:cubicBezTo>
                    <a:pt x="1887" y="2801"/>
                    <a:pt x="3029" y="1957"/>
                    <a:pt x="3965" y="998"/>
                  </a:cubicBezTo>
                  <a:cubicBezTo>
                    <a:pt x="4408" y="555"/>
                    <a:pt x="3997" y="1"/>
                    <a:pt x="3567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20" name="Google Shape;452;p4">
              <a:extLst>
                <a:ext uri="{FF2B5EF4-FFF2-40B4-BE49-F238E27FC236}">
                  <a16:creationId xmlns:a16="http://schemas.microsoft.com/office/drawing/2014/main" id="{A51F5F3E-9280-4784-A20D-357FAE01850E}"/>
                </a:ext>
              </a:extLst>
            </p:cNvPr>
            <p:cNvSpPr/>
            <p:nvPr/>
          </p:nvSpPr>
          <p:spPr>
            <a:xfrm>
              <a:off x="1123210" y="1442440"/>
              <a:ext cx="109572" cy="109518"/>
            </a:xfrm>
            <a:custGeom>
              <a:avLst/>
              <a:gdLst/>
              <a:ahLst/>
              <a:cxnLst/>
              <a:rect l="l" t="t" r="r" b="b"/>
              <a:pathLst>
                <a:path w="4406" h="4343" extrusionOk="0">
                  <a:moveTo>
                    <a:pt x="774" y="1"/>
                  </a:moveTo>
                  <a:cubicBezTo>
                    <a:pt x="403" y="1"/>
                    <a:pt x="1" y="414"/>
                    <a:pt x="265" y="881"/>
                  </a:cubicBezTo>
                  <a:cubicBezTo>
                    <a:pt x="927" y="2204"/>
                    <a:pt x="2159" y="3163"/>
                    <a:pt x="3209" y="4190"/>
                  </a:cubicBezTo>
                  <a:cubicBezTo>
                    <a:pt x="3316" y="4297"/>
                    <a:pt x="3441" y="4343"/>
                    <a:pt x="3565" y="4343"/>
                  </a:cubicBezTo>
                  <a:cubicBezTo>
                    <a:pt x="3995" y="4343"/>
                    <a:pt x="4406" y="3789"/>
                    <a:pt x="3963" y="3346"/>
                  </a:cubicBezTo>
                  <a:cubicBezTo>
                    <a:pt x="3027" y="2387"/>
                    <a:pt x="1885" y="1542"/>
                    <a:pt x="1201" y="310"/>
                  </a:cubicBezTo>
                  <a:cubicBezTo>
                    <a:pt x="1113" y="92"/>
                    <a:pt x="947" y="1"/>
                    <a:pt x="774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21" name="Google Shape;453;p4">
              <a:extLst>
                <a:ext uri="{FF2B5EF4-FFF2-40B4-BE49-F238E27FC236}">
                  <a16:creationId xmlns:a16="http://schemas.microsoft.com/office/drawing/2014/main" id="{A2D87D17-8A5D-49A2-A166-ACB81BFEF49E}"/>
                </a:ext>
              </a:extLst>
            </p:cNvPr>
            <p:cNvSpPr/>
            <p:nvPr/>
          </p:nvSpPr>
          <p:spPr>
            <a:xfrm>
              <a:off x="1575789" y="1361492"/>
              <a:ext cx="146492" cy="34522"/>
            </a:xfrm>
            <a:custGeom>
              <a:avLst/>
              <a:gdLst/>
              <a:ahLst/>
              <a:cxnLst/>
              <a:rect l="l" t="t" r="r" b="b"/>
              <a:pathLst>
                <a:path w="5837" h="1411" extrusionOk="0">
                  <a:moveTo>
                    <a:pt x="2965" y="0"/>
                  </a:moveTo>
                  <a:cubicBezTo>
                    <a:pt x="2236" y="0"/>
                    <a:pt x="1495" y="43"/>
                    <a:pt x="753" y="43"/>
                  </a:cubicBezTo>
                  <a:cubicBezTo>
                    <a:pt x="0" y="43"/>
                    <a:pt x="0" y="1184"/>
                    <a:pt x="753" y="1184"/>
                  </a:cubicBezTo>
                  <a:cubicBezTo>
                    <a:pt x="1406" y="1184"/>
                    <a:pt x="2075" y="1141"/>
                    <a:pt x="2745" y="1141"/>
                  </a:cubicBezTo>
                  <a:cubicBezTo>
                    <a:pt x="3456" y="1141"/>
                    <a:pt x="4168" y="1190"/>
                    <a:pt x="4862" y="1390"/>
                  </a:cubicBezTo>
                  <a:cubicBezTo>
                    <a:pt x="4921" y="1404"/>
                    <a:pt x="4978" y="1411"/>
                    <a:pt x="5032" y="1411"/>
                  </a:cubicBezTo>
                  <a:cubicBezTo>
                    <a:pt x="5653" y="1411"/>
                    <a:pt x="5837" y="501"/>
                    <a:pt x="5227" y="248"/>
                  </a:cubicBezTo>
                  <a:cubicBezTo>
                    <a:pt x="4498" y="49"/>
                    <a:pt x="3739" y="0"/>
                    <a:pt x="2965" y="0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22" name="Google Shape;454;p4">
              <a:extLst>
                <a:ext uri="{FF2B5EF4-FFF2-40B4-BE49-F238E27FC236}">
                  <a16:creationId xmlns:a16="http://schemas.microsoft.com/office/drawing/2014/main" id="{A3903409-0BEE-40A6-82BE-2F499A5A43C3}"/>
                </a:ext>
              </a:extLst>
            </p:cNvPr>
            <p:cNvSpPr/>
            <p:nvPr/>
          </p:nvSpPr>
          <p:spPr>
            <a:xfrm>
              <a:off x="1573407" y="1256735"/>
              <a:ext cx="42876" cy="134517"/>
            </a:xfrm>
            <a:custGeom>
              <a:avLst/>
              <a:gdLst/>
              <a:ahLst/>
              <a:cxnLst/>
              <a:rect l="l" t="t" r="r" b="b"/>
              <a:pathLst>
                <a:path w="1732" h="5372" extrusionOk="0">
                  <a:moveTo>
                    <a:pt x="733" y="0"/>
                  </a:moveTo>
                  <a:cubicBezTo>
                    <a:pt x="378" y="0"/>
                    <a:pt x="0" y="302"/>
                    <a:pt x="111" y="704"/>
                  </a:cubicBezTo>
                  <a:cubicBezTo>
                    <a:pt x="590" y="2051"/>
                    <a:pt x="408" y="3466"/>
                    <a:pt x="294" y="4790"/>
                  </a:cubicBezTo>
                  <a:cubicBezTo>
                    <a:pt x="294" y="5178"/>
                    <a:pt x="608" y="5372"/>
                    <a:pt x="921" y="5372"/>
                  </a:cubicBezTo>
                  <a:cubicBezTo>
                    <a:pt x="1235" y="5372"/>
                    <a:pt x="1549" y="5178"/>
                    <a:pt x="1549" y="4790"/>
                  </a:cubicBezTo>
                  <a:cubicBezTo>
                    <a:pt x="1549" y="3374"/>
                    <a:pt x="1732" y="1845"/>
                    <a:pt x="1252" y="430"/>
                  </a:cubicBezTo>
                  <a:cubicBezTo>
                    <a:pt x="1181" y="126"/>
                    <a:pt x="962" y="0"/>
                    <a:pt x="733" y="0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23" name="Google Shape;455;p4">
              <a:extLst>
                <a:ext uri="{FF2B5EF4-FFF2-40B4-BE49-F238E27FC236}">
                  <a16:creationId xmlns:a16="http://schemas.microsoft.com/office/drawing/2014/main" id="{7E70F0B3-73D4-446C-86B8-55C8531CC3D6}"/>
                </a:ext>
              </a:extLst>
            </p:cNvPr>
            <p:cNvSpPr/>
            <p:nvPr/>
          </p:nvSpPr>
          <p:spPr>
            <a:xfrm>
              <a:off x="1260174" y="1680523"/>
              <a:ext cx="40494" cy="134517"/>
            </a:xfrm>
            <a:custGeom>
              <a:avLst/>
              <a:gdLst/>
              <a:ahLst/>
              <a:cxnLst/>
              <a:rect l="l" t="t" r="r" b="b"/>
              <a:pathLst>
                <a:path w="1642" h="5373" extrusionOk="0">
                  <a:moveTo>
                    <a:pt x="743" y="1"/>
                  </a:moveTo>
                  <a:cubicBezTo>
                    <a:pt x="446" y="1"/>
                    <a:pt x="138" y="195"/>
                    <a:pt x="92" y="583"/>
                  </a:cubicBezTo>
                  <a:cubicBezTo>
                    <a:pt x="92" y="1998"/>
                    <a:pt x="1" y="3527"/>
                    <a:pt x="389" y="4943"/>
                  </a:cubicBezTo>
                  <a:cubicBezTo>
                    <a:pt x="460" y="5247"/>
                    <a:pt x="679" y="5372"/>
                    <a:pt x="908" y="5372"/>
                  </a:cubicBezTo>
                  <a:cubicBezTo>
                    <a:pt x="1263" y="5372"/>
                    <a:pt x="1641" y="5071"/>
                    <a:pt x="1530" y="4669"/>
                  </a:cubicBezTo>
                  <a:cubicBezTo>
                    <a:pt x="1142" y="3345"/>
                    <a:pt x="1325" y="1907"/>
                    <a:pt x="1325" y="583"/>
                  </a:cubicBezTo>
                  <a:cubicBezTo>
                    <a:pt x="1325" y="195"/>
                    <a:pt x="1039" y="1"/>
                    <a:pt x="743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24" name="Google Shape;456;p4">
              <a:extLst>
                <a:ext uri="{FF2B5EF4-FFF2-40B4-BE49-F238E27FC236}">
                  <a16:creationId xmlns:a16="http://schemas.microsoft.com/office/drawing/2014/main" id="{95952A92-0CDB-4AC3-9CB3-785C6E255C32}"/>
                </a:ext>
              </a:extLst>
            </p:cNvPr>
            <p:cNvSpPr/>
            <p:nvPr/>
          </p:nvSpPr>
          <p:spPr>
            <a:xfrm>
              <a:off x="1151794" y="1675762"/>
              <a:ext cx="146492" cy="34522"/>
            </a:xfrm>
            <a:custGeom>
              <a:avLst/>
              <a:gdLst/>
              <a:ahLst/>
              <a:cxnLst/>
              <a:rect l="l" t="t" r="r" b="b"/>
              <a:pathLst>
                <a:path w="5852" h="1412" extrusionOk="0">
                  <a:moveTo>
                    <a:pt x="819" y="1"/>
                  </a:moveTo>
                  <a:cubicBezTo>
                    <a:pt x="196" y="1"/>
                    <a:pt x="1" y="911"/>
                    <a:pt x="715" y="1163"/>
                  </a:cubicBezTo>
                  <a:cubicBezTo>
                    <a:pt x="1444" y="1363"/>
                    <a:pt x="2204" y="1412"/>
                    <a:pt x="2962" y="1412"/>
                  </a:cubicBezTo>
                  <a:cubicBezTo>
                    <a:pt x="3676" y="1412"/>
                    <a:pt x="4389" y="1369"/>
                    <a:pt x="5075" y="1369"/>
                  </a:cubicBezTo>
                  <a:cubicBezTo>
                    <a:pt x="5851" y="1369"/>
                    <a:pt x="5851" y="227"/>
                    <a:pt x="5075" y="227"/>
                  </a:cubicBezTo>
                  <a:cubicBezTo>
                    <a:pt x="4433" y="227"/>
                    <a:pt x="3764" y="270"/>
                    <a:pt x="3095" y="270"/>
                  </a:cubicBezTo>
                  <a:cubicBezTo>
                    <a:pt x="2384" y="270"/>
                    <a:pt x="1671" y="222"/>
                    <a:pt x="989" y="22"/>
                  </a:cubicBezTo>
                  <a:cubicBezTo>
                    <a:pt x="930" y="7"/>
                    <a:pt x="873" y="1"/>
                    <a:pt x="819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25" name="Google Shape;457;p4">
              <a:extLst>
                <a:ext uri="{FF2B5EF4-FFF2-40B4-BE49-F238E27FC236}">
                  <a16:creationId xmlns:a16="http://schemas.microsoft.com/office/drawing/2014/main" id="{6D15A8E1-89B5-4815-99E5-01846108F6EA}"/>
                </a:ext>
              </a:extLst>
            </p:cNvPr>
            <p:cNvSpPr/>
            <p:nvPr/>
          </p:nvSpPr>
          <p:spPr>
            <a:xfrm>
              <a:off x="1573407" y="1680523"/>
              <a:ext cx="42876" cy="134517"/>
            </a:xfrm>
            <a:custGeom>
              <a:avLst/>
              <a:gdLst/>
              <a:ahLst/>
              <a:cxnLst/>
              <a:rect l="l" t="t" r="r" b="b"/>
              <a:pathLst>
                <a:path w="1732" h="5373" extrusionOk="0">
                  <a:moveTo>
                    <a:pt x="921" y="1"/>
                  </a:moveTo>
                  <a:cubicBezTo>
                    <a:pt x="608" y="1"/>
                    <a:pt x="294" y="195"/>
                    <a:pt x="294" y="583"/>
                  </a:cubicBezTo>
                  <a:cubicBezTo>
                    <a:pt x="408" y="1907"/>
                    <a:pt x="590" y="3345"/>
                    <a:pt x="111" y="4669"/>
                  </a:cubicBezTo>
                  <a:cubicBezTo>
                    <a:pt x="0" y="5071"/>
                    <a:pt x="378" y="5372"/>
                    <a:pt x="733" y="5372"/>
                  </a:cubicBezTo>
                  <a:cubicBezTo>
                    <a:pt x="962" y="5372"/>
                    <a:pt x="1181" y="5247"/>
                    <a:pt x="1252" y="4943"/>
                  </a:cubicBezTo>
                  <a:cubicBezTo>
                    <a:pt x="1732" y="3527"/>
                    <a:pt x="1549" y="1998"/>
                    <a:pt x="1549" y="583"/>
                  </a:cubicBezTo>
                  <a:cubicBezTo>
                    <a:pt x="1549" y="195"/>
                    <a:pt x="1235" y="1"/>
                    <a:pt x="921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26" name="Google Shape;458;p4">
              <a:extLst>
                <a:ext uri="{FF2B5EF4-FFF2-40B4-BE49-F238E27FC236}">
                  <a16:creationId xmlns:a16="http://schemas.microsoft.com/office/drawing/2014/main" id="{833520F6-1E7D-4E2E-87BE-AF76B2AA71B2}"/>
                </a:ext>
              </a:extLst>
            </p:cNvPr>
            <p:cNvSpPr/>
            <p:nvPr/>
          </p:nvSpPr>
          <p:spPr>
            <a:xfrm>
              <a:off x="1575789" y="1675762"/>
              <a:ext cx="146492" cy="34522"/>
            </a:xfrm>
            <a:custGeom>
              <a:avLst/>
              <a:gdLst/>
              <a:ahLst/>
              <a:cxnLst/>
              <a:rect l="l" t="t" r="r" b="b"/>
              <a:pathLst>
                <a:path w="5837" h="1412" extrusionOk="0">
                  <a:moveTo>
                    <a:pt x="5032" y="1"/>
                  </a:moveTo>
                  <a:cubicBezTo>
                    <a:pt x="4978" y="1"/>
                    <a:pt x="4921" y="7"/>
                    <a:pt x="4862" y="22"/>
                  </a:cubicBezTo>
                  <a:cubicBezTo>
                    <a:pt x="4168" y="222"/>
                    <a:pt x="3456" y="270"/>
                    <a:pt x="2745" y="270"/>
                  </a:cubicBezTo>
                  <a:cubicBezTo>
                    <a:pt x="2075" y="270"/>
                    <a:pt x="1406" y="227"/>
                    <a:pt x="753" y="227"/>
                  </a:cubicBezTo>
                  <a:cubicBezTo>
                    <a:pt x="0" y="227"/>
                    <a:pt x="0" y="1369"/>
                    <a:pt x="753" y="1369"/>
                  </a:cubicBezTo>
                  <a:cubicBezTo>
                    <a:pt x="1495" y="1369"/>
                    <a:pt x="2236" y="1412"/>
                    <a:pt x="2965" y="1412"/>
                  </a:cubicBezTo>
                  <a:cubicBezTo>
                    <a:pt x="3739" y="1412"/>
                    <a:pt x="4498" y="1363"/>
                    <a:pt x="5227" y="1163"/>
                  </a:cubicBezTo>
                  <a:cubicBezTo>
                    <a:pt x="5837" y="911"/>
                    <a:pt x="5653" y="1"/>
                    <a:pt x="5032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27" name="Google Shape;459;p4">
              <a:extLst>
                <a:ext uri="{FF2B5EF4-FFF2-40B4-BE49-F238E27FC236}">
                  <a16:creationId xmlns:a16="http://schemas.microsoft.com/office/drawing/2014/main" id="{44218A8B-3EDB-4B52-8BD2-74977DC7F083}"/>
                </a:ext>
              </a:extLst>
            </p:cNvPr>
            <p:cNvSpPr/>
            <p:nvPr/>
          </p:nvSpPr>
          <p:spPr>
            <a:xfrm>
              <a:off x="1151794" y="1361492"/>
              <a:ext cx="146492" cy="34522"/>
            </a:xfrm>
            <a:custGeom>
              <a:avLst/>
              <a:gdLst/>
              <a:ahLst/>
              <a:cxnLst/>
              <a:rect l="l" t="t" r="r" b="b"/>
              <a:pathLst>
                <a:path w="5852" h="1411" extrusionOk="0">
                  <a:moveTo>
                    <a:pt x="2962" y="0"/>
                  </a:moveTo>
                  <a:cubicBezTo>
                    <a:pt x="2204" y="0"/>
                    <a:pt x="1444" y="49"/>
                    <a:pt x="715" y="248"/>
                  </a:cubicBezTo>
                  <a:cubicBezTo>
                    <a:pt x="1" y="501"/>
                    <a:pt x="196" y="1411"/>
                    <a:pt x="819" y="1411"/>
                  </a:cubicBezTo>
                  <a:cubicBezTo>
                    <a:pt x="873" y="1411"/>
                    <a:pt x="930" y="1404"/>
                    <a:pt x="989" y="1390"/>
                  </a:cubicBezTo>
                  <a:cubicBezTo>
                    <a:pt x="1671" y="1190"/>
                    <a:pt x="2384" y="1141"/>
                    <a:pt x="3095" y="1141"/>
                  </a:cubicBezTo>
                  <a:cubicBezTo>
                    <a:pt x="3764" y="1141"/>
                    <a:pt x="4433" y="1184"/>
                    <a:pt x="5075" y="1184"/>
                  </a:cubicBezTo>
                  <a:cubicBezTo>
                    <a:pt x="5851" y="1184"/>
                    <a:pt x="5851" y="43"/>
                    <a:pt x="5075" y="43"/>
                  </a:cubicBezTo>
                  <a:cubicBezTo>
                    <a:pt x="4389" y="43"/>
                    <a:pt x="3676" y="0"/>
                    <a:pt x="2962" y="0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28" name="Google Shape;460;p4">
              <a:extLst>
                <a:ext uri="{FF2B5EF4-FFF2-40B4-BE49-F238E27FC236}">
                  <a16:creationId xmlns:a16="http://schemas.microsoft.com/office/drawing/2014/main" id="{958CB76C-6BFA-4CE2-A906-101158D0D874}"/>
                </a:ext>
              </a:extLst>
            </p:cNvPr>
            <p:cNvSpPr/>
            <p:nvPr/>
          </p:nvSpPr>
          <p:spPr>
            <a:xfrm>
              <a:off x="1260174" y="1256735"/>
              <a:ext cx="40494" cy="134517"/>
            </a:xfrm>
            <a:custGeom>
              <a:avLst/>
              <a:gdLst/>
              <a:ahLst/>
              <a:cxnLst/>
              <a:rect l="l" t="t" r="r" b="b"/>
              <a:pathLst>
                <a:path w="1642" h="5372" extrusionOk="0">
                  <a:moveTo>
                    <a:pt x="908" y="0"/>
                  </a:moveTo>
                  <a:cubicBezTo>
                    <a:pt x="679" y="0"/>
                    <a:pt x="460" y="126"/>
                    <a:pt x="389" y="430"/>
                  </a:cubicBezTo>
                  <a:cubicBezTo>
                    <a:pt x="1" y="1845"/>
                    <a:pt x="92" y="3374"/>
                    <a:pt x="92" y="4790"/>
                  </a:cubicBezTo>
                  <a:cubicBezTo>
                    <a:pt x="138" y="5178"/>
                    <a:pt x="446" y="5372"/>
                    <a:pt x="743" y="5372"/>
                  </a:cubicBezTo>
                  <a:cubicBezTo>
                    <a:pt x="1039" y="5372"/>
                    <a:pt x="1325" y="5178"/>
                    <a:pt x="1325" y="4790"/>
                  </a:cubicBezTo>
                  <a:cubicBezTo>
                    <a:pt x="1325" y="3466"/>
                    <a:pt x="1142" y="2051"/>
                    <a:pt x="1530" y="704"/>
                  </a:cubicBezTo>
                  <a:cubicBezTo>
                    <a:pt x="1641" y="302"/>
                    <a:pt x="1263" y="0"/>
                    <a:pt x="908" y="0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</p:grpSp>
      <p:grpSp>
        <p:nvGrpSpPr>
          <p:cNvPr id="29" name="Google Shape;461;p4">
            <a:extLst>
              <a:ext uri="{FF2B5EF4-FFF2-40B4-BE49-F238E27FC236}">
                <a16:creationId xmlns:a16="http://schemas.microsoft.com/office/drawing/2014/main" id="{2A7A6BD1-FD41-42B9-8E2E-3E3B76BB165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253663" y="101600"/>
            <a:ext cx="1362075" cy="1247775"/>
            <a:chOff x="1292850" y="86275"/>
            <a:chExt cx="1021825" cy="935325"/>
          </a:xfrm>
        </p:grpSpPr>
        <p:sp>
          <p:nvSpPr>
            <p:cNvPr id="30" name="Google Shape;462;p4">
              <a:extLst>
                <a:ext uri="{FF2B5EF4-FFF2-40B4-BE49-F238E27FC236}">
                  <a16:creationId xmlns:a16="http://schemas.microsoft.com/office/drawing/2014/main" id="{610A84CD-B659-4D52-B3CC-9A8428C9C6BF}"/>
                </a:ext>
              </a:extLst>
            </p:cNvPr>
            <p:cNvSpPr/>
            <p:nvPr/>
          </p:nvSpPr>
          <p:spPr>
            <a:xfrm>
              <a:off x="1863310" y="169574"/>
              <a:ext cx="241760" cy="637830"/>
            </a:xfrm>
            <a:custGeom>
              <a:avLst/>
              <a:gdLst/>
              <a:ahLst/>
              <a:cxnLst/>
              <a:rect l="l" t="t" r="r" b="b"/>
              <a:pathLst>
                <a:path w="9651" h="25520" extrusionOk="0">
                  <a:moveTo>
                    <a:pt x="8749" y="0"/>
                  </a:moveTo>
                  <a:cubicBezTo>
                    <a:pt x="8544" y="0"/>
                    <a:pt x="8336" y="98"/>
                    <a:pt x="8194" y="332"/>
                  </a:cubicBezTo>
                  <a:cubicBezTo>
                    <a:pt x="3515" y="7476"/>
                    <a:pt x="0" y="16127"/>
                    <a:pt x="205" y="24869"/>
                  </a:cubicBezTo>
                  <a:cubicBezTo>
                    <a:pt x="205" y="25302"/>
                    <a:pt x="536" y="25519"/>
                    <a:pt x="867" y="25519"/>
                  </a:cubicBezTo>
                  <a:cubicBezTo>
                    <a:pt x="1198" y="25519"/>
                    <a:pt x="1529" y="25302"/>
                    <a:pt x="1529" y="24869"/>
                  </a:cubicBezTo>
                  <a:cubicBezTo>
                    <a:pt x="1347" y="16423"/>
                    <a:pt x="4862" y="7955"/>
                    <a:pt x="9336" y="1016"/>
                  </a:cubicBezTo>
                  <a:cubicBezTo>
                    <a:pt x="9650" y="481"/>
                    <a:pt x="9205" y="0"/>
                    <a:pt x="8749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31" name="Google Shape;463;p4">
              <a:extLst>
                <a:ext uri="{FF2B5EF4-FFF2-40B4-BE49-F238E27FC236}">
                  <a16:creationId xmlns:a16="http://schemas.microsoft.com/office/drawing/2014/main" id="{3314AA47-7F70-44E3-ABE4-2176C250D5F2}"/>
                </a:ext>
              </a:extLst>
            </p:cNvPr>
            <p:cNvSpPr/>
            <p:nvPr/>
          </p:nvSpPr>
          <p:spPr>
            <a:xfrm>
              <a:off x="1928811" y="138634"/>
              <a:ext cx="272725" cy="289166"/>
            </a:xfrm>
            <a:custGeom>
              <a:avLst/>
              <a:gdLst/>
              <a:ahLst/>
              <a:cxnLst/>
              <a:rect l="l" t="t" r="r" b="b"/>
              <a:pathLst>
                <a:path w="10914" h="11588" extrusionOk="0">
                  <a:moveTo>
                    <a:pt x="1164" y="0"/>
                  </a:moveTo>
                  <a:cubicBezTo>
                    <a:pt x="833" y="0"/>
                    <a:pt x="525" y="217"/>
                    <a:pt x="571" y="651"/>
                  </a:cubicBezTo>
                  <a:cubicBezTo>
                    <a:pt x="662" y="2545"/>
                    <a:pt x="274" y="4554"/>
                    <a:pt x="183" y="6448"/>
                  </a:cubicBezTo>
                  <a:cubicBezTo>
                    <a:pt x="92" y="7864"/>
                    <a:pt x="0" y="9963"/>
                    <a:pt x="1233" y="11013"/>
                  </a:cubicBezTo>
                  <a:cubicBezTo>
                    <a:pt x="1684" y="11416"/>
                    <a:pt x="2183" y="11588"/>
                    <a:pt x="2710" y="11588"/>
                  </a:cubicBezTo>
                  <a:cubicBezTo>
                    <a:pt x="5412" y="11588"/>
                    <a:pt x="8854" y="7077"/>
                    <a:pt x="10363" y="5969"/>
                  </a:cubicBezTo>
                  <a:cubicBezTo>
                    <a:pt x="10914" y="5570"/>
                    <a:pt x="10548" y="4713"/>
                    <a:pt x="10028" y="4713"/>
                  </a:cubicBezTo>
                  <a:cubicBezTo>
                    <a:pt x="9923" y="4713"/>
                    <a:pt x="9812" y="4747"/>
                    <a:pt x="9701" y="4828"/>
                  </a:cubicBezTo>
                  <a:cubicBezTo>
                    <a:pt x="8734" y="5563"/>
                    <a:pt x="4682" y="10186"/>
                    <a:pt x="2664" y="10186"/>
                  </a:cubicBezTo>
                  <a:cubicBezTo>
                    <a:pt x="2302" y="10186"/>
                    <a:pt x="2005" y="10037"/>
                    <a:pt x="1803" y="9690"/>
                  </a:cubicBezTo>
                  <a:cubicBezTo>
                    <a:pt x="1142" y="8343"/>
                    <a:pt x="1507" y="6152"/>
                    <a:pt x="1621" y="4736"/>
                  </a:cubicBezTo>
                  <a:cubicBezTo>
                    <a:pt x="1712" y="3413"/>
                    <a:pt x="1986" y="1975"/>
                    <a:pt x="1895" y="651"/>
                  </a:cubicBezTo>
                  <a:cubicBezTo>
                    <a:pt x="1849" y="217"/>
                    <a:pt x="1495" y="0"/>
                    <a:pt x="1164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32" name="Google Shape;464;p4">
              <a:extLst>
                <a:ext uri="{FF2B5EF4-FFF2-40B4-BE49-F238E27FC236}">
                  <a16:creationId xmlns:a16="http://schemas.microsoft.com/office/drawing/2014/main" id="{284D2FBA-35C3-405F-90BC-DC64A6F403B2}"/>
                </a:ext>
              </a:extLst>
            </p:cNvPr>
            <p:cNvSpPr/>
            <p:nvPr/>
          </p:nvSpPr>
          <p:spPr>
            <a:xfrm>
              <a:off x="1812099" y="150534"/>
              <a:ext cx="435883" cy="298686"/>
            </a:xfrm>
            <a:custGeom>
              <a:avLst/>
              <a:gdLst/>
              <a:ahLst/>
              <a:cxnLst/>
              <a:rect l="l" t="t" r="r" b="b"/>
              <a:pathLst>
                <a:path w="17421" h="11934" extrusionOk="0">
                  <a:moveTo>
                    <a:pt x="896" y="0"/>
                  </a:moveTo>
                  <a:cubicBezTo>
                    <a:pt x="458" y="0"/>
                    <a:pt x="1" y="476"/>
                    <a:pt x="268" y="994"/>
                  </a:cubicBezTo>
                  <a:cubicBezTo>
                    <a:pt x="1797" y="4235"/>
                    <a:pt x="2459" y="8413"/>
                    <a:pt x="5312" y="10786"/>
                  </a:cubicBezTo>
                  <a:cubicBezTo>
                    <a:pt x="6245" y="11630"/>
                    <a:pt x="7452" y="11934"/>
                    <a:pt x="8760" y="11934"/>
                  </a:cubicBezTo>
                  <a:cubicBezTo>
                    <a:pt x="11452" y="11934"/>
                    <a:pt x="14575" y="10647"/>
                    <a:pt x="16634" y="10124"/>
                  </a:cubicBezTo>
                  <a:cubicBezTo>
                    <a:pt x="17420" y="9869"/>
                    <a:pt x="17236" y="8782"/>
                    <a:pt x="16506" y="8782"/>
                  </a:cubicBezTo>
                  <a:cubicBezTo>
                    <a:pt x="16453" y="8782"/>
                    <a:pt x="16396" y="8788"/>
                    <a:pt x="16337" y="8801"/>
                  </a:cubicBezTo>
                  <a:cubicBezTo>
                    <a:pt x="14372" y="9303"/>
                    <a:pt x="11433" y="10527"/>
                    <a:pt x="8935" y="10527"/>
                  </a:cubicBezTo>
                  <a:cubicBezTo>
                    <a:pt x="7688" y="10527"/>
                    <a:pt x="6551" y="10222"/>
                    <a:pt x="5700" y="9371"/>
                  </a:cubicBezTo>
                  <a:cubicBezTo>
                    <a:pt x="3418" y="7089"/>
                    <a:pt x="2733" y="3277"/>
                    <a:pt x="1409" y="332"/>
                  </a:cubicBezTo>
                  <a:cubicBezTo>
                    <a:pt x="1288" y="98"/>
                    <a:pt x="1094" y="0"/>
                    <a:pt x="896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33" name="Google Shape;465;p4">
              <a:extLst>
                <a:ext uri="{FF2B5EF4-FFF2-40B4-BE49-F238E27FC236}">
                  <a16:creationId xmlns:a16="http://schemas.microsoft.com/office/drawing/2014/main" id="{7F958FFE-990C-4D99-8A94-58C20F2C075C}"/>
                </a:ext>
              </a:extLst>
            </p:cNvPr>
            <p:cNvSpPr/>
            <p:nvPr/>
          </p:nvSpPr>
          <p:spPr>
            <a:xfrm>
              <a:off x="1433381" y="306422"/>
              <a:ext cx="568078" cy="715178"/>
            </a:xfrm>
            <a:custGeom>
              <a:avLst/>
              <a:gdLst/>
              <a:ahLst/>
              <a:cxnLst/>
              <a:rect l="l" t="t" r="r" b="b"/>
              <a:pathLst>
                <a:path w="22740" h="28627" extrusionOk="0">
                  <a:moveTo>
                    <a:pt x="948" y="0"/>
                  </a:moveTo>
                  <a:cubicBezTo>
                    <a:pt x="418" y="0"/>
                    <a:pt x="1" y="660"/>
                    <a:pt x="503" y="1163"/>
                  </a:cubicBezTo>
                  <a:cubicBezTo>
                    <a:pt x="2398" y="2989"/>
                    <a:pt x="4680" y="4404"/>
                    <a:pt x="6780" y="6207"/>
                  </a:cubicBezTo>
                  <a:cubicBezTo>
                    <a:pt x="9063" y="8010"/>
                    <a:pt x="10957" y="10498"/>
                    <a:pt x="12669" y="12781"/>
                  </a:cubicBezTo>
                  <a:cubicBezTo>
                    <a:pt x="16184" y="17346"/>
                    <a:pt x="19608" y="22664"/>
                    <a:pt x="21320" y="28188"/>
                  </a:cubicBezTo>
                  <a:cubicBezTo>
                    <a:pt x="21402" y="28489"/>
                    <a:pt x="21664" y="28626"/>
                    <a:pt x="21930" y="28626"/>
                  </a:cubicBezTo>
                  <a:cubicBezTo>
                    <a:pt x="22329" y="28626"/>
                    <a:pt x="22739" y="28320"/>
                    <a:pt x="22575" y="27800"/>
                  </a:cubicBezTo>
                  <a:cubicBezTo>
                    <a:pt x="20863" y="22093"/>
                    <a:pt x="17325" y="16866"/>
                    <a:pt x="13810" y="12119"/>
                  </a:cubicBezTo>
                  <a:cubicBezTo>
                    <a:pt x="12190" y="9836"/>
                    <a:pt x="10295" y="7645"/>
                    <a:pt x="8195" y="5636"/>
                  </a:cubicBezTo>
                  <a:cubicBezTo>
                    <a:pt x="6118" y="3651"/>
                    <a:pt x="3539" y="2213"/>
                    <a:pt x="1462" y="227"/>
                  </a:cubicBezTo>
                  <a:cubicBezTo>
                    <a:pt x="1297" y="67"/>
                    <a:pt x="1117" y="0"/>
                    <a:pt x="948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34" name="Google Shape;466;p4">
              <a:extLst>
                <a:ext uri="{FF2B5EF4-FFF2-40B4-BE49-F238E27FC236}">
                  <a16:creationId xmlns:a16="http://schemas.microsoft.com/office/drawing/2014/main" id="{E6050B8E-A38E-4EC7-90A5-36369AC1E738}"/>
                </a:ext>
              </a:extLst>
            </p:cNvPr>
            <p:cNvSpPr/>
            <p:nvPr/>
          </p:nvSpPr>
          <p:spPr>
            <a:xfrm>
              <a:off x="1357161" y="200513"/>
              <a:ext cx="309644" cy="287975"/>
            </a:xfrm>
            <a:custGeom>
              <a:avLst/>
              <a:gdLst/>
              <a:ahLst/>
              <a:cxnLst/>
              <a:rect l="l" t="t" r="r" b="b"/>
              <a:pathLst>
                <a:path w="12392" h="11516" extrusionOk="0">
                  <a:moveTo>
                    <a:pt x="8272" y="0"/>
                  </a:moveTo>
                  <a:cubicBezTo>
                    <a:pt x="7835" y="0"/>
                    <a:pt x="7377" y="500"/>
                    <a:pt x="7644" y="1097"/>
                  </a:cubicBezTo>
                  <a:cubicBezTo>
                    <a:pt x="8694" y="3288"/>
                    <a:pt x="10018" y="5754"/>
                    <a:pt x="10018" y="8219"/>
                  </a:cubicBezTo>
                  <a:cubicBezTo>
                    <a:pt x="10018" y="9687"/>
                    <a:pt x="8708" y="10127"/>
                    <a:pt x="7069" y="10127"/>
                  </a:cubicBezTo>
                  <a:cubicBezTo>
                    <a:pt x="4887" y="10127"/>
                    <a:pt x="2123" y="9347"/>
                    <a:pt x="1093" y="9177"/>
                  </a:cubicBezTo>
                  <a:cubicBezTo>
                    <a:pt x="1037" y="9166"/>
                    <a:pt x="984" y="9160"/>
                    <a:pt x="933" y="9160"/>
                  </a:cubicBezTo>
                  <a:cubicBezTo>
                    <a:pt x="195" y="9160"/>
                    <a:pt x="0" y="10325"/>
                    <a:pt x="705" y="10410"/>
                  </a:cubicBezTo>
                  <a:cubicBezTo>
                    <a:pt x="2267" y="10733"/>
                    <a:pt x="4799" y="11515"/>
                    <a:pt x="7031" y="11515"/>
                  </a:cubicBezTo>
                  <a:cubicBezTo>
                    <a:pt x="8746" y="11515"/>
                    <a:pt x="10284" y="11053"/>
                    <a:pt x="11068" y="9565"/>
                  </a:cubicBezTo>
                  <a:cubicBezTo>
                    <a:pt x="12391" y="6895"/>
                    <a:pt x="9835" y="2718"/>
                    <a:pt x="8785" y="344"/>
                  </a:cubicBezTo>
                  <a:cubicBezTo>
                    <a:pt x="8664" y="102"/>
                    <a:pt x="8470" y="0"/>
                    <a:pt x="8272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35" name="Google Shape;467;p4">
              <a:extLst>
                <a:ext uri="{FF2B5EF4-FFF2-40B4-BE49-F238E27FC236}">
                  <a16:creationId xmlns:a16="http://schemas.microsoft.com/office/drawing/2014/main" id="{CA3EB33A-BE8E-4B1B-839A-4D22E29A903E}"/>
                </a:ext>
              </a:extLst>
            </p:cNvPr>
            <p:cNvSpPr/>
            <p:nvPr/>
          </p:nvSpPr>
          <p:spPr>
            <a:xfrm>
              <a:off x="1371452" y="179094"/>
              <a:ext cx="335845" cy="414113"/>
            </a:xfrm>
            <a:custGeom>
              <a:avLst/>
              <a:gdLst/>
              <a:ahLst/>
              <a:cxnLst/>
              <a:rect l="l" t="t" r="r" b="b"/>
              <a:pathLst>
                <a:path w="13407" h="16559" extrusionOk="0">
                  <a:moveTo>
                    <a:pt x="12290" y="1"/>
                  </a:moveTo>
                  <a:cubicBezTo>
                    <a:pt x="11957" y="1"/>
                    <a:pt x="11649" y="218"/>
                    <a:pt x="11694" y="651"/>
                  </a:cubicBezTo>
                  <a:cubicBezTo>
                    <a:pt x="12082" y="3870"/>
                    <a:pt x="12082" y="7773"/>
                    <a:pt x="9800" y="10443"/>
                  </a:cubicBezTo>
                  <a:cubicBezTo>
                    <a:pt x="7608" y="12909"/>
                    <a:pt x="3911" y="14347"/>
                    <a:pt x="761" y="15282"/>
                  </a:cubicBezTo>
                  <a:cubicBezTo>
                    <a:pt x="1" y="15467"/>
                    <a:pt x="221" y="16558"/>
                    <a:pt x="904" y="16558"/>
                  </a:cubicBezTo>
                  <a:cubicBezTo>
                    <a:pt x="980" y="16558"/>
                    <a:pt x="1062" y="16545"/>
                    <a:pt x="1149" y="16515"/>
                  </a:cubicBezTo>
                  <a:cubicBezTo>
                    <a:pt x="4664" y="15488"/>
                    <a:pt x="8567" y="13867"/>
                    <a:pt x="11032" y="11014"/>
                  </a:cubicBezTo>
                  <a:cubicBezTo>
                    <a:pt x="13406" y="8252"/>
                    <a:pt x="13406" y="3961"/>
                    <a:pt x="13041" y="651"/>
                  </a:cubicBezTo>
                  <a:cubicBezTo>
                    <a:pt x="12984" y="218"/>
                    <a:pt x="12624" y="1"/>
                    <a:pt x="12290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36" name="Google Shape;468;p4">
              <a:extLst>
                <a:ext uri="{FF2B5EF4-FFF2-40B4-BE49-F238E27FC236}">
                  <a16:creationId xmlns:a16="http://schemas.microsoft.com/office/drawing/2014/main" id="{5D31FC1C-083F-4203-9DE3-562EBA746AD8}"/>
                </a:ext>
              </a:extLst>
            </p:cNvPr>
            <p:cNvSpPr/>
            <p:nvPr/>
          </p:nvSpPr>
          <p:spPr>
            <a:xfrm>
              <a:off x="1554856" y="626526"/>
              <a:ext cx="233424" cy="86869"/>
            </a:xfrm>
            <a:custGeom>
              <a:avLst/>
              <a:gdLst/>
              <a:ahLst/>
              <a:cxnLst/>
              <a:rect l="l" t="t" r="r" b="b"/>
              <a:pathLst>
                <a:path w="9314" h="3493" extrusionOk="0">
                  <a:moveTo>
                    <a:pt x="4269" y="0"/>
                  </a:moveTo>
                  <a:cubicBezTo>
                    <a:pt x="4103" y="0"/>
                    <a:pt x="3938" y="23"/>
                    <a:pt x="3790" y="69"/>
                  </a:cubicBezTo>
                  <a:cubicBezTo>
                    <a:pt x="3516" y="69"/>
                    <a:pt x="3219" y="69"/>
                    <a:pt x="2945" y="160"/>
                  </a:cubicBezTo>
                  <a:cubicBezTo>
                    <a:pt x="2648" y="252"/>
                    <a:pt x="2374" y="252"/>
                    <a:pt x="2078" y="457"/>
                  </a:cubicBezTo>
                  <a:cubicBezTo>
                    <a:pt x="1804" y="548"/>
                    <a:pt x="1598" y="640"/>
                    <a:pt x="1324" y="731"/>
                  </a:cubicBezTo>
                  <a:cubicBezTo>
                    <a:pt x="1142" y="822"/>
                    <a:pt x="936" y="1028"/>
                    <a:pt x="754" y="1119"/>
                  </a:cubicBezTo>
                  <a:cubicBezTo>
                    <a:pt x="571" y="1210"/>
                    <a:pt x="457" y="1393"/>
                    <a:pt x="366" y="1484"/>
                  </a:cubicBezTo>
                  <a:cubicBezTo>
                    <a:pt x="183" y="1598"/>
                    <a:pt x="92" y="1690"/>
                    <a:pt x="92" y="1781"/>
                  </a:cubicBezTo>
                  <a:cubicBezTo>
                    <a:pt x="1" y="1781"/>
                    <a:pt x="1" y="1872"/>
                    <a:pt x="1" y="1872"/>
                  </a:cubicBezTo>
                  <a:lnTo>
                    <a:pt x="92" y="1963"/>
                  </a:lnTo>
                  <a:cubicBezTo>
                    <a:pt x="183" y="1963"/>
                    <a:pt x="274" y="2055"/>
                    <a:pt x="366" y="2169"/>
                  </a:cubicBezTo>
                  <a:cubicBezTo>
                    <a:pt x="571" y="2260"/>
                    <a:pt x="662" y="2351"/>
                    <a:pt x="845" y="2443"/>
                  </a:cubicBezTo>
                  <a:cubicBezTo>
                    <a:pt x="1028" y="2534"/>
                    <a:pt x="1233" y="2625"/>
                    <a:pt x="1507" y="2739"/>
                  </a:cubicBezTo>
                  <a:cubicBezTo>
                    <a:pt x="1712" y="2831"/>
                    <a:pt x="1895" y="2922"/>
                    <a:pt x="2169" y="3013"/>
                  </a:cubicBezTo>
                  <a:cubicBezTo>
                    <a:pt x="2374" y="3105"/>
                    <a:pt x="2648" y="3196"/>
                    <a:pt x="2945" y="3196"/>
                  </a:cubicBezTo>
                  <a:cubicBezTo>
                    <a:pt x="3424" y="3401"/>
                    <a:pt x="3995" y="3493"/>
                    <a:pt x="4566" y="3493"/>
                  </a:cubicBezTo>
                  <a:cubicBezTo>
                    <a:pt x="5136" y="3493"/>
                    <a:pt x="5707" y="3493"/>
                    <a:pt x="6163" y="3401"/>
                  </a:cubicBezTo>
                  <a:cubicBezTo>
                    <a:pt x="6734" y="3310"/>
                    <a:pt x="7305" y="3196"/>
                    <a:pt x="7693" y="3013"/>
                  </a:cubicBezTo>
                  <a:cubicBezTo>
                    <a:pt x="7989" y="2922"/>
                    <a:pt x="8172" y="2831"/>
                    <a:pt x="8355" y="2831"/>
                  </a:cubicBezTo>
                  <a:cubicBezTo>
                    <a:pt x="8560" y="2739"/>
                    <a:pt x="8743" y="2625"/>
                    <a:pt x="8834" y="2534"/>
                  </a:cubicBezTo>
                  <a:cubicBezTo>
                    <a:pt x="9017" y="2443"/>
                    <a:pt x="9131" y="2351"/>
                    <a:pt x="9222" y="2351"/>
                  </a:cubicBezTo>
                  <a:cubicBezTo>
                    <a:pt x="9222" y="2260"/>
                    <a:pt x="9313" y="2260"/>
                    <a:pt x="9313" y="2260"/>
                  </a:cubicBezTo>
                  <a:cubicBezTo>
                    <a:pt x="9313" y="2260"/>
                    <a:pt x="9313" y="2169"/>
                    <a:pt x="9222" y="2055"/>
                  </a:cubicBezTo>
                  <a:cubicBezTo>
                    <a:pt x="9131" y="2055"/>
                    <a:pt x="9017" y="1963"/>
                    <a:pt x="8925" y="1872"/>
                  </a:cubicBezTo>
                  <a:cubicBezTo>
                    <a:pt x="8834" y="1690"/>
                    <a:pt x="8651" y="1598"/>
                    <a:pt x="8560" y="1484"/>
                  </a:cubicBezTo>
                  <a:cubicBezTo>
                    <a:pt x="8355" y="1301"/>
                    <a:pt x="8172" y="1210"/>
                    <a:pt x="7989" y="1028"/>
                  </a:cubicBezTo>
                  <a:cubicBezTo>
                    <a:pt x="7510" y="822"/>
                    <a:pt x="7031" y="548"/>
                    <a:pt x="6460" y="343"/>
                  </a:cubicBezTo>
                  <a:cubicBezTo>
                    <a:pt x="5981" y="160"/>
                    <a:pt x="5319" y="69"/>
                    <a:pt x="4748" y="69"/>
                  </a:cubicBezTo>
                  <a:cubicBezTo>
                    <a:pt x="4600" y="23"/>
                    <a:pt x="4434" y="0"/>
                    <a:pt x="4269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37" name="Google Shape;469;p4">
              <a:extLst>
                <a:ext uri="{FF2B5EF4-FFF2-40B4-BE49-F238E27FC236}">
                  <a16:creationId xmlns:a16="http://schemas.microsoft.com/office/drawing/2014/main" id="{803B84D5-5BE0-4407-89FC-D83F302315CB}"/>
                </a:ext>
              </a:extLst>
            </p:cNvPr>
            <p:cNvSpPr/>
            <p:nvPr/>
          </p:nvSpPr>
          <p:spPr>
            <a:xfrm>
              <a:off x="1783517" y="406380"/>
              <a:ext cx="114330" cy="138038"/>
            </a:xfrm>
            <a:custGeom>
              <a:avLst/>
              <a:gdLst/>
              <a:ahLst/>
              <a:cxnLst/>
              <a:rect l="l" t="t" r="r" b="b"/>
              <a:pathLst>
                <a:path w="4566" h="5525" extrusionOk="0">
                  <a:moveTo>
                    <a:pt x="275" y="1"/>
                  </a:moveTo>
                  <a:lnTo>
                    <a:pt x="275" y="115"/>
                  </a:lnTo>
                  <a:cubicBezTo>
                    <a:pt x="183" y="206"/>
                    <a:pt x="183" y="297"/>
                    <a:pt x="183" y="480"/>
                  </a:cubicBezTo>
                  <a:cubicBezTo>
                    <a:pt x="92" y="571"/>
                    <a:pt x="92" y="777"/>
                    <a:pt x="92" y="959"/>
                  </a:cubicBezTo>
                  <a:cubicBezTo>
                    <a:pt x="92" y="1142"/>
                    <a:pt x="1" y="1256"/>
                    <a:pt x="1" y="1530"/>
                  </a:cubicBezTo>
                  <a:cubicBezTo>
                    <a:pt x="1" y="1713"/>
                    <a:pt x="1" y="1918"/>
                    <a:pt x="92" y="2101"/>
                  </a:cubicBezTo>
                  <a:cubicBezTo>
                    <a:pt x="92" y="2283"/>
                    <a:pt x="183" y="2580"/>
                    <a:pt x="183" y="2763"/>
                  </a:cubicBezTo>
                  <a:cubicBezTo>
                    <a:pt x="275" y="2968"/>
                    <a:pt x="366" y="3151"/>
                    <a:pt x="457" y="3333"/>
                  </a:cubicBezTo>
                  <a:cubicBezTo>
                    <a:pt x="571" y="3539"/>
                    <a:pt x="663" y="3721"/>
                    <a:pt x="845" y="3904"/>
                  </a:cubicBezTo>
                  <a:cubicBezTo>
                    <a:pt x="1142" y="4292"/>
                    <a:pt x="1507" y="4680"/>
                    <a:pt x="1895" y="4954"/>
                  </a:cubicBezTo>
                  <a:cubicBezTo>
                    <a:pt x="1986" y="4954"/>
                    <a:pt x="2078" y="5045"/>
                    <a:pt x="2169" y="5136"/>
                  </a:cubicBezTo>
                  <a:cubicBezTo>
                    <a:pt x="2283" y="5136"/>
                    <a:pt x="2374" y="5136"/>
                    <a:pt x="2466" y="5251"/>
                  </a:cubicBezTo>
                  <a:cubicBezTo>
                    <a:pt x="2648" y="5342"/>
                    <a:pt x="2854" y="5342"/>
                    <a:pt x="3036" y="5433"/>
                  </a:cubicBezTo>
                  <a:cubicBezTo>
                    <a:pt x="3219" y="5433"/>
                    <a:pt x="3424" y="5433"/>
                    <a:pt x="3607" y="5524"/>
                  </a:cubicBezTo>
                  <a:lnTo>
                    <a:pt x="4452" y="5524"/>
                  </a:lnTo>
                  <a:cubicBezTo>
                    <a:pt x="4452" y="5524"/>
                    <a:pt x="4566" y="5433"/>
                    <a:pt x="4566" y="5342"/>
                  </a:cubicBezTo>
                  <a:lnTo>
                    <a:pt x="4566" y="5045"/>
                  </a:lnTo>
                  <a:lnTo>
                    <a:pt x="4566" y="4566"/>
                  </a:lnTo>
                  <a:cubicBezTo>
                    <a:pt x="4566" y="4383"/>
                    <a:pt x="4566" y="4201"/>
                    <a:pt x="4452" y="3995"/>
                  </a:cubicBezTo>
                  <a:cubicBezTo>
                    <a:pt x="4452" y="3813"/>
                    <a:pt x="4452" y="3630"/>
                    <a:pt x="4360" y="3424"/>
                  </a:cubicBezTo>
                  <a:cubicBezTo>
                    <a:pt x="4360" y="3333"/>
                    <a:pt x="4269" y="3242"/>
                    <a:pt x="4269" y="3151"/>
                  </a:cubicBezTo>
                  <a:cubicBezTo>
                    <a:pt x="4269" y="3059"/>
                    <a:pt x="4178" y="2968"/>
                    <a:pt x="4178" y="2854"/>
                  </a:cubicBezTo>
                  <a:cubicBezTo>
                    <a:pt x="4086" y="2489"/>
                    <a:pt x="3881" y="2101"/>
                    <a:pt x="3607" y="1827"/>
                  </a:cubicBezTo>
                  <a:cubicBezTo>
                    <a:pt x="3516" y="1713"/>
                    <a:pt x="3310" y="1530"/>
                    <a:pt x="3219" y="1347"/>
                  </a:cubicBezTo>
                  <a:cubicBezTo>
                    <a:pt x="3036" y="1256"/>
                    <a:pt x="2945" y="1142"/>
                    <a:pt x="2740" y="959"/>
                  </a:cubicBezTo>
                  <a:cubicBezTo>
                    <a:pt x="2466" y="777"/>
                    <a:pt x="2078" y="571"/>
                    <a:pt x="1713" y="389"/>
                  </a:cubicBezTo>
                  <a:cubicBezTo>
                    <a:pt x="1507" y="297"/>
                    <a:pt x="1325" y="297"/>
                    <a:pt x="1233" y="206"/>
                  </a:cubicBezTo>
                  <a:cubicBezTo>
                    <a:pt x="1028" y="206"/>
                    <a:pt x="845" y="115"/>
                    <a:pt x="754" y="115"/>
                  </a:cubicBezTo>
                  <a:cubicBezTo>
                    <a:pt x="663" y="115"/>
                    <a:pt x="457" y="115"/>
                    <a:pt x="366" y="1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38" name="Google Shape;470;p4">
              <a:extLst>
                <a:ext uri="{FF2B5EF4-FFF2-40B4-BE49-F238E27FC236}">
                  <a16:creationId xmlns:a16="http://schemas.microsoft.com/office/drawing/2014/main" id="{ADFF87F4-9662-4E34-A27D-6B9F37494B49}"/>
                </a:ext>
              </a:extLst>
            </p:cNvPr>
            <p:cNvSpPr/>
            <p:nvPr/>
          </p:nvSpPr>
          <p:spPr>
            <a:xfrm>
              <a:off x="1932384" y="663416"/>
              <a:ext cx="181023" cy="173737"/>
            </a:xfrm>
            <a:custGeom>
              <a:avLst/>
              <a:gdLst/>
              <a:ahLst/>
              <a:cxnLst/>
              <a:rect l="l" t="t" r="r" b="b"/>
              <a:pathLst>
                <a:path w="7237" h="6962" extrusionOk="0">
                  <a:moveTo>
                    <a:pt x="6757" y="0"/>
                  </a:moveTo>
                  <a:cubicBezTo>
                    <a:pt x="6575" y="0"/>
                    <a:pt x="6369" y="0"/>
                    <a:pt x="6095" y="114"/>
                  </a:cubicBezTo>
                  <a:cubicBezTo>
                    <a:pt x="5890" y="114"/>
                    <a:pt x="5616" y="114"/>
                    <a:pt x="5319" y="206"/>
                  </a:cubicBezTo>
                  <a:cubicBezTo>
                    <a:pt x="5137" y="297"/>
                    <a:pt x="4863" y="388"/>
                    <a:pt x="4566" y="479"/>
                  </a:cubicBezTo>
                  <a:cubicBezTo>
                    <a:pt x="4292" y="571"/>
                    <a:pt x="3995" y="685"/>
                    <a:pt x="3721" y="867"/>
                  </a:cubicBezTo>
                  <a:cubicBezTo>
                    <a:pt x="3425" y="1050"/>
                    <a:pt x="3151" y="1255"/>
                    <a:pt x="2945" y="1438"/>
                  </a:cubicBezTo>
                  <a:cubicBezTo>
                    <a:pt x="2671" y="1621"/>
                    <a:pt x="2375" y="1826"/>
                    <a:pt x="2192" y="2100"/>
                  </a:cubicBezTo>
                  <a:cubicBezTo>
                    <a:pt x="1895" y="2283"/>
                    <a:pt x="1713" y="2579"/>
                    <a:pt x="1530" y="2762"/>
                  </a:cubicBezTo>
                  <a:cubicBezTo>
                    <a:pt x="1325" y="3059"/>
                    <a:pt x="1142" y="3333"/>
                    <a:pt x="1051" y="3629"/>
                  </a:cubicBezTo>
                  <a:cubicBezTo>
                    <a:pt x="868" y="3812"/>
                    <a:pt x="754" y="4109"/>
                    <a:pt x="663" y="4383"/>
                  </a:cubicBezTo>
                  <a:cubicBezTo>
                    <a:pt x="480" y="4679"/>
                    <a:pt x="389" y="4862"/>
                    <a:pt x="389" y="5136"/>
                  </a:cubicBezTo>
                  <a:cubicBezTo>
                    <a:pt x="183" y="5615"/>
                    <a:pt x="92" y="6094"/>
                    <a:pt x="92" y="6391"/>
                  </a:cubicBezTo>
                  <a:cubicBezTo>
                    <a:pt x="1" y="6574"/>
                    <a:pt x="1" y="6756"/>
                    <a:pt x="1" y="6756"/>
                  </a:cubicBezTo>
                  <a:lnTo>
                    <a:pt x="1" y="6962"/>
                  </a:lnTo>
                  <a:lnTo>
                    <a:pt x="183" y="6962"/>
                  </a:lnTo>
                  <a:cubicBezTo>
                    <a:pt x="298" y="6962"/>
                    <a:pt x="389" y="6962"/>
                    <a:pt x="572" y="6848"/>
                  </a:cubicBezTo>
                  <a:cubicBezTo>
                    <a:pt x="868" y="6848"/>
                    <a:pt x="1325" y="6665"/>
                    <a:pt x="1804" y="6482"/>
                  </a:cubicBezTo>
                  <a:cubicBezTo>
                    <a:pt x="2101" y="6391"/>
                    <a:pt x="2283" y="6277"/>
                    <a:pt x="2580" y="6094"/>
                  </a:cubicBezTo>
                  <a:cubicBezTo>
                    <a:pt x="2763" y="6003"/>
                    <a:pt x="3037" y="5821"/>
                    <a:pt x="3333" y="5615"/>
                  </a:cubicBezTo>
                  <a:cubicBezTo>
                    <a:pt x="3516" y="5524"/>
                    <a:pt x="3813" y="5341"/>
                    <a:pt x="3995" y="5136"/>
                  </a:cubicBezTo>
                  <a:cubicBezTo>
                    <a:pt x="4178" y="4953"/>
                    <a:pt x="4475" y="4679"/>
                    <a:pt x="4657" y="4474"/>
                  </a:cubicBezTo>
                  <a:cubicBezTo>
                    <a:pt x="4863" y="4291"/>
                    <a:pt x="5045" y="4109"/>
                    <a:pt x="5228" y="3812"/>
                  </a:cubicBezTo>
                  <a:cubicBezTo>
                    <a:pt x="5433" y="3629"/>
                    <a:pt x="5616" y="3424"/>
                    <a:pt x="5799" y="3150"/>
                  </a:cubicBezTo>
                  <a:cubicBezTo>
                    <a:pt x="5890" y="3059"/>
                    <a:pt x="5890" y="2967"/>
                    <a:pt x="6004" y="2762"/>
                  </a:cubicBezTo>
                  <a:cubicBezTo>
                    <a:pt x="6095" y="2671"/>
                    <a:pt x="6187" y="2579"/>
                    <a:pt x="6187" y="2488"/>
                  </a:cubicBezTo>
                  <a:cubicBezTo>
                    <a:pt x="6369" y="2191"/>
                    <a:pt x="6460" y="2009"/>
                    <a:pt x="6575" y="1826"/>
                  </a:cubicBezTo>
                  <a:cubicBezTo>
                    <a:pt x="6666" y="1529"/>
                    <a:pt x="6848" y="1347"/>
                    <a:pt x="6848" y="1141"/>
                  </a:cubicBezTo>
                  <a:cubicBezTo>
                    <a:pt x="6940" y="959"/>
                    <a:pt x="7031" y="776"/>
                    <a:pt x="7145" y="571"/>
                  </a:cubicBezTo>
                  <a:cubicBezTo>
                    <a:pt x="7145" y="479"/>
                    <a:pt x="7237" y="297"/>
                    <a:pt x="7237" y="206"/>
                  </a:cubicBezTo>
                  <a:lnTo>
                    <a:pt x="7237" y="114"/>
                  </a:lnTo>
                  <a:lnTo>
                    <a:pt x="7145" y="114"/>
                  </a:lnTo>
                  <a:cubicBezTo>
                    <a:pt x="7031" y="114"/>
                    <a:pt x="6848" y="0"/>
                    <a:pt x="6757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39" name="Google Shape;471;p4">
              <a:extLst>
                <a:ext uri="{FF2B5EF4-FFF2-40B4-BE49-F238E27FC236}">
                  <a16:creationId xmlns:a16="http://schemas.microsoft.com/office/drawing/2014/main" id="{1AE8AE4F-579B-45B2-B75F-28976B8B3ECD}"/>
                </a:ext>
              </a:extLst>
            </p:cNvPr>
            <p:cNvSpPr/>
            <p:nvPr/>
          </p:nvSpPr>
          <p:spPr>
            <a:xfrm>
              <a:off x="1676332" y="851433"/>
              <a:ext cx="252479" cy="88059"/>
            </a:xfrm>
            <a:custGeom>
              <a:avLst/>
              <a:gdLst/>
              <a:ahLst/>
              <a:cxnLst/>
              <a:rect l="l" t="t" r="r" b="b"/>
              <a:pathLst>
                <a:path w="10090" h="3516" extrusionOk="0">
                  <a:moveTo>
                    <a:pt x="5319" y="0"/>
                  </a:moveTo>
                  <a:cubicBezTo>
                    <a:pt x="4657" y="0"/>
                    <a:pt x="3995" y="0"/>
                    <a:pt x="3333" y="92"/>
                  </a:cubicBezTo>
                  <a:cubicBezTo>
                    <a:pt x="2762" y="183"/>
                    <a:pt x="2192" y="274"/>
                    <a:pt x="1712" y="457"/>
                  </a:cubicBezTo>
                  <a:cubicBezTo>
                    <a:pt x="1233" y="662"/>
                    <a:pt x="868" y="845"/>
                    <a:pt x="480" y="1028"/>
                  </a:cubicBezTo>
                  <a:cubicBezTo>
                    <a:pt x="389" y="1142"/>
                    <a:pt x="297" y="1233"/>
                    <a:pt x="183" y="1233"/>
                  </a:cubicBezTo>
                  <a:cubicBezTo>
                    <a:pt x="92" y="1324"/>
                    <a:pt x="0" y="1324"/>
                    <a:pt x="0" y="1324"/>
                  </a:cubicBezTo>
                  <a:lnTo>
                    <a:pt x="92" y="1416"/>
                  </a:lnTo>
                  <a:cubicBezTo>
                    <a:pt x="183" y="1507"/>
                    <a:pt x="297" y="1598"/>
                    <a:pt x="480" y="1712"/>
                  </a:cubicBezTo>
                  <a:cubicBezTo>
                    <a:pt x="662" y="1986"/>
                    <a:pt x="1050" y="2283"/>
                    <a:pt x="1530" y="2466"/>
                  </a:cubicBezTo>
                  <a:cubicBezTo>
                    <a:pt x="2009" y="2739"/>
                    <a:pt x="2580" y="2945"/>
                    <a:pt x="3150" y="3127"/>
                  </a:cubicBezTo>
                  <a:cubicBezTo>
                    <a:pt x="3721" y="3310"/>
                    <a:pt x="4383" y="3424"/>
                    <a:pt x="4954" y="3515"/>
                  </a:cubicBezTo>
                  <a:lnTo>
                    <a:pt x="6757" y="3515"/>
                  </a:lnTo>
                  <a:cubicBezTo>
                    <a:pt x="7031" y="3515"/>
                    <a:pt x="7327" y="3424"/>
                    <a:pt x="7510" y="3424"/>
                  </a:cubicBezTo>
                  <a:cubicBezTo>
                    <a:pt x="7807" y="3424"/>
                    <a:pt x="8081" y="3310"/>
                    <a:pt x="8286" y="3310"/>
                  </a:cubicBezTo>
                  <a:cubicBezTo>
                    <a:pt x="8377" y="3310"/>
                    <a:pt x="8560" y="3219"/>
                    <a:pt x="8651" y="3219"/>
                  </a:cubicBezTo>
                  <a:cubicBezTo>
                    <a:pt x="8743" y="3219"/>
                    <a:pt x="8857" y="3219"/>
                    <a:pt x="8948" y="3127"/>
                  </a:cubicBezTo>
                  <a:cubicBezTo>
                    <a:pt x="9222" y="3127"/>
                    <a:pt x="9427" y="3127"/>
                    <a:pt x="9610" y="3036"/>
                  </a:cubicBezTo>
                  <a:cubicBezTo>
                    <a:pt x="9701" y="3036"/>
                    <a:pt x="9884" y="2945"/>
                    <a:pt x="9998" y="2945"/>
                  </a:cubicBezTo>
                  <a:cubicBezTo>
                    <a:pt x="10089" y="2945"/>
                    <a:pt x="10089" y="2854"/>
                    <a:pt x="10089" y="2854"/>
                  </a:cubicBezTo>
                  <a:lnTo>
                    <a:pt x="9998" y="2739"/>
                  </a:lnTo>
                  <a:cubicBezTo>
                    <a:pt x="9998" y="2648"/>
                    <a:pt x="9884" y="2557"/>
                    <a:pt x="9793" y="2374"/>
                  </a:cubicBezTo>
                  <a:cubicBezTo>
                    <a:pt x="9701" y="2283"/>
                    <a:pt x="9610" y="2078"/>
                    <a:pt x="9427" y="1895"/>
                  </a:cubicBezTo>
                  <a:cubicBezTo>
                    <a:pt x="9427" y="1804"/>
                    <a:pt x="9313" y="1712"/>
                    <a:pt x="9222" y="1712"/>
                  </a:cubicBezTo>
                  <a:cubicBezTo>
                    <a:pt x="9131" y="1598"/>
                    <a:pt x="9039" y="1507"/>
                    <a:pt x="8948" y="1416"/>
                  </a:cubicBezTo>
                  <a:cubicBezTo>
                    <a:pt x="8651" y="1233"/>
                    <a:pt x="8469" y="1028"/>
                    <a:pt x="8172" y="845"/>
                  </a:cubicBezTo>
                  <a:cubicBezTo>
                    <a:pt x="7807" y="754"/>
                    <a:pt x="7601" y="662"/>
                    <a:pt x="7236" y="457"/>
                  </a:cubicBezTo>
                  <a:cubicBezTo>
                    <a:pt x="6939" y="366"/>
                    <a:pt x="6665" y="274"/>
                    <a:pt x="6277" y="183"/>
                  </a:cubicBezTo>
                  <a:cubicBezTo>
                    <a:pt x="6004" y="92"/>
                    <a:pt x="5616" y="92"/>
                    <a:pt x="5319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40" name="Google Shape;472;p4">
              <a:extLst>
                <a:ext uri="{FF2B5EF4-FFF2-40B4-BE49-F238E27FC236}">
                  <a16:creationId xmlns:a16="http://schemas.microsoft.com/office/drawing/2014/main" id="{6BCD38D9-854B-428A-A22C-0EF446410DB1}"/>
                </a:ext>
              </a:extLst>
            </p:cNvPr>
            <p:cNvSpPr/>
            <p:nvPr/>
          </p:nvSpPr>
          <p:spPr>
            <a:xfrm>
              <a:off x="1350015" y="250492"/>
              <a:ext cx="152440" cy="104718"/>
            </a:xfrm>
            <a:custGeom>
              <a:avLst/>
              <a:gdLst/>
              <a:ahLst/>
              <a:cxnLst/>
              <a:rect l="l" t="t" r="r" b="b"/>
              <a:pathLst>
                <a:path w="6062" h="4188" extrusionOk="0">
                  <a:moveTo>
                    <a:pt x="3255" y="0"/>
                  </a:moveTo>
                  <a:cubicBezTo>
                    <a:pt x="2890" y="0"/>
                    <a:pt x="2497" y="128"/>
                    <a:pt x="2098" y="427"/>
                  </a:cubicBezTo>
                  <a:cubicBezTo>
                    <a:pt x="0" y="1729"/>
                    <a:pt x="1473" y="4187"/>
                    <a:pt x="3183" y="4187"/>
                  </a:cubicBezTo>
                  <a:cubicBezTo>
                    <a:pt x="3482" y="4187"/>
                    <a:pt x="3788" y="4112"/>
                    <a:pt x="4084" y="3942"/>
                  </a:cubicBezTo>
                  <a:cubicBezTo>
                    <a:pt x="6062" y="2850"/>
                    <a:pt x="4977" y="0"/>
                    <a:pt x="3255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41" name="Google Shape;473;p4">
              <a:extLst>
                <a:ext uri="{FF2B5EF4-FFF2-40B4-BE49-F238E27FC236}">
                  <a16:creationId xmlns:a16="http://schemas.microsoft.com/office/drawing/2014/main" id="{1B7EC3CB-916D-4B9F-9A4E-5E18EED6F8D8}"/>
                </a:ext>
              </a:extLst>
            </p:cNvPr>
            <p:cNvSpPr/>
            <p:nvPr/>
          </p:nvSpPr>
          <p:spPr>
            <a:xfrm>
              <a:off x="1484591" y="157674"/>
              <a:ext cx="128621" cy="88059"/>
            </a:xfrm>
            <a:custGeom>
              <a:avLst/>
              <a:gdLst/>
              <a:ahLst/>
              <a:cxnLst/>
              <a:rect l="l" t="t" r="r" b="b"/>
              <a:pathLst>
                <a:path w="5136" h="3508" extrusionOk="0">
                  <a:moveTo>
                    <a:pt x="2793" y="1"/>
                  </a:moveTo>
                  <a:cubicBezTo>
                    <a:pt x="2479" y="1"/>
                    <a:pt x="2137" y="109"/>
                    <a:pt x="1788" y="362"/>
                  </a:cubicBezTo>
                  <a:cubicBezTo>
                    <a:pt x="1" y="1489"/>
                    <a:pt x="1255" y="3508"/>
                    <a:pt x="2724" y="3508"/>
                  </a:cubicBezTo>
                  <a:cubicBezTo>
                    <a:pt x="2981" y="3508"/>
                    <a:pt x="3244" y="3446"/>
                    <a:pt x="3499" y="3307"/>
                  </a:cubicBezTo>
                  <a:cubicBezTo>
                    <a:pt x="5136" y="2366"/>
                    <a:pt x="4262" y="1"/>
                    <a:pt x="2793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42" name="Google Shape;474;p4">
              <a:extLst>
                <a:ext uri="{FF2B5EF4-FFF2-40B4-BE49-F238E27FC236}">
                  <a16:creationId xmlns:a16="http://schemas.microsoft.com/office/drawing/2014/main" id="{95DFCE71-CA81-4C68-B133-6D334CDB8B47}"/>
                </a:ext>
              </a:extLst>
            </p:cNvPr>
            <p:cNvSpPr/>
            <p:nvPr/>
          </p:nvSpPr>
          <p:spPr>
            <a:xfrm>
              <a:off x="1592966" y="114835"/>
              <a:ext cx="153631" cy="104718"/>
            </a:xfrm>
            <a:custGeom>
              <a:avLst/>
              <a:gdLst/>
              <a:ahLst/>
              <a:cxnLst/>
              <a:rect l="l" t="t" r="r" b="b"/>
              <a:pathLst>
                <a:path w="6148" h="4167" extrusionOk="0">
                  <a:moveTo>
                    <a:pt x="3303" y="1"/>
                  </a:moveTo>
                  <a:cubicBezTo>
                    <a:pt x="2928" y="1"/>
                    <a:pt x="2524" y="131"/>
                    <a:pt x="2117" y="437"/>
                  </a:cubicBezTo>
                  <a:cubicBezTo>
                    <a:pt x="1" y="1730"/>
                    <a:pt x="1518" y="4167"/>
                    <a:pt x="3246" y="4167"/>
                  </a:cubicBezTo>
                  <a:cubicBezTo>
                    <a:pt x="3531" y="4167"/>
                    <a:pt x="3822" y="4100"/>
                    <a:pt x="4103" y="3952"/>
                  </a:cubicBezTo>
                  <a:cubicBezTo>
                    <a:pt x="6147" y="2770"/>
                    <a:pt x="5032" y="1"/>
                    <a:pt x="3303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43" name="Google Shape;475;p4">
              <a:extLst>
                <a:ext uri="{FF2B5EF4-FFF2-40B4-BE49-F238E27FC236}">
                  <a16:creationId xmlns:a16="http://schemas.microsoft.com/office/drawing/2014/main" id="{9AF98AFD-5271-48C0-AC47-C1CF624090A3}"/>
                </a:ext>
              </a:extLst>
            </p:cNvPr>
            <p:cNvSpPr/>
            <p:nvPr/>
          </p:nvSpPr>
          <p:spPr>
            <a:xfrm>
              <a:off x="1296423" y="400430"/>
              <a:ext cx="127430" cy="86869"/>
            </a:xfrm>
            <a:custGeom>
              <a:avLst/>
              <a:gdLst/>
              <a:ahLst/>
              <a:cxnLst/>
              <a:rect l="l" t="t" r="r" b="b"/>
              <a:pathLst>
                <a:path w="5115" h="3508" extrusionOk="0">
                  <a:moveTo>
                    <a:pt x="2759" y="0"/>
                  </a:moveTo>
                  <a:cubicBezTo>
                    <a:pt x="2452" y="0"/>
                    <a:pt x="2121" y="109"/>
                    <a:pt x="1787" y="362"/>
                  </a:cubicBezTo>
                  <a:cubicBezTo>
                    <a:pt x="0" y="1488"/>
                    <a:pt x="1254" y="3508"/>
                    <a:pt x="2653" y="3508"/>
                  </a:cubicBezTo>
                  <a:cubicBezTo>
                    <a:pt x="2898" y="3508"/>
                    <a:pt x="3147" y="3446"/>
                    <a:pt x="3385" y="3306"/>
                  </a:cubicBezTo>
                  <a:cubicBezTo>
                    <a:pt x="5115" y="2366"/>
                    <a:pt x="4196" y="0"/>
                    <a:pt x="2759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44" name="Google Shape;476;p4">
              <a:extLst>
                <a:ext uri="{FF2B5EF4-FFF2-40B4-BE49-F238E27FC236}">
                  <a16:creationId xmlns:a16="http://schemas.microsoft.com/office/drawing/2014/main" id="{33E7231E-5A2C-4B5D-A477-E5F0B6E46DB1}"/>
                </a:ext>
              </a:extLst>
            </p:cNvPr>
            <p:cNvSpPr/>
            <p:nvPr/>
          </p:nvSpPr>
          <p:spPr>
            <a:xfrm>
              <a:off x="1292850" y="530138"/>
              <a:ext cx="153631" cy="104718"/>
            </a:xfrm>
            <a:custGeom>
              <a:avLst/>
              <a:gdLst/>
              <a:ahLst/>
              <a:cxnLst/>
              <a:rect l="l" t="t" r="r" b="b"/>
              <a:pathLst>
                <a:path w="6167" h="4218" extrusionOk="0">
                  <a:moveTo>
                    <a:pt x="3281" y="1"/>
                  </a:moveTo>
                  <a:cubicBezTo>
                    <a:pt x="2915" y="1"/>
                    <a:pt x="2519" y="119"/>
                    <a:pt x="2116" y="395"/>
                  </a:cubicBezTo>
                  <a:cubicBezTo>
                    <a:pt x="1" y="1785"/>
                    <a:pt x="1515" y="4217"/>
                    <a:pt x="3241" y="4217"/>
                  </a:cubicBezTo>
                  <a:cubicBezTo>
                    <a:pt x="3527" y="4217"/>
                    <a:pt x="3819" y="4150"/>
                    <a:pt x="4101" y="4001"/>
                  </a:cubicBezTo>
                  <a:cubicBezTo>
                    <a:pt x="6166" y="2827"/>
                    <a:pt x="5071" y="1"/>
                    <a:pt x="3281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45" name="Google Shape;477;p4">
              <a:extLst>
                <a:ext uri="{FF2B5EF4-FFF2-40B4-BE49-F238E27FC236}">
                  <a16:creationId xmlns:a16="http://schemas.microsoft.com/office/drawing/2014/main" id="{7A08B423-4553-4559-B5AD-817C569035A5}"/>
                </a:ext>
              </a:extLst>
            </p:cNvPr>
            <p:cNvSpPr/>
            <p:nvPr/>
          </p:nvSpPr>
          <p:spPr>
            <a:xfrm>
              <a:off x="1897847" y="86275"/>
              <a:ext cx="128621" cy="88059"/>
            </a:xfrm>
            <a:custGeom>
              <a:avLst/>
              <a:gdLst/>
              <a:ahLst/>
              <a:cxnLst/>
              <a:rect l="l" t="t" r="r" b="b"/>
              <a:pathLst>
                <a:path w="5120" h="3508" extrusionOk="0">
                  <a:moveTo>
                    <a:pt x="2760" y="1"/>
                  </a:moveTo>
                  <a:cubicBezTo>
                    <a:pt x="2452" y="1"/>
                    <a:pt x="2122" y="109"/>
                    <a:pt x="1788" y="362"/>
                  </a:cubicBezTo>
                  <a:cubicBezTo>
                    <a:pt x="1" y="1489"/>
                    <a:pt x="1255" y="3508"/>
                    <a:pt x="2668" y="3508"/>
                  </a:cubicBezTo>
                  <a:cubicBezTo>
                    <a:pt x="2915" y="3508"/>
                    <a:pt x="3167" y="3446"/>
                    <a:pt x="3409" y="3306"/>
                  </a:cubicBezTo>
                  <a:cubicBezTo>
                    <a:pt x="5120" y="2366"/>
                    <a:pt x="4197" y="1"/>
                    <a:pt x="2760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46" name="Google Shape;478;p4">
              <a:extLst>
                <a:ext uri="{FF2B5EF4-FFF2-40B4-BE49-F238E27FC236}">
                  <a16:creationId xmlns:a16="http://schemas.microsoft.com/office/drawing/2014/main" id="{2BE3F8ED-5BC3-4DD7-82EA-F0E79B8D6F06}"/>
                </a:ext>
              </a:extLst>
            </p:cNvPr>
            <p:cNvSpPr/>
            <p:nvPr/>
          </p:nvSpPr>
          <p:spPr>
            <a:xfrm>
              <a:off x="2018132" y="113645"/>
              <a:ext cx="153631" cy="105908"/>
            </a:xfrm>
            <a:custGeom>
              <a:avLst/>
              <a:gdLst/>
              <a:ahLst/>
              <a:cxnLst/>
              <a:rect l="l" t="t" r="r" b="b"/>
              <a:pathLst>
                <a:path w="6186" h="4218" extrusionOk="0">
                  <a:moveTo>
                    <a:pt x="3275" y="1"/>
                  </a:moveTo>
                  <a:cubicBezTo>
                    <a:pt x="2913" y="1"/>
                    <a:pt x="2526" y="120"/>
                    <a:pt x="2137" y="396"/>
                  </a:cubicBezTo>
                  <a:cubicBezTo>
                    <a:pt x="0" y="1768"/>
                    <a:pt x="1533" y="4217"/>
                    <a:pt x="3266" y="4217"/>
                  </a:cubicBezTo>
                  <a:cubicBezTo>
                    <a:pt x="3551" y="4217"/>
                    <a:pt x="3842" y="4151"/>
                    <a:pt x="4122" y="4003"/>
                  </a:cubicBezTo>
                  <a:cubicBezTo>
                    <a:pt x="6186" y="2810"/>
                    <a:pt x="5031" y="1"/>
                    <a:pt x="3275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47" name="Google Shape;479;p4">
              <a:extLst>
                <a:ext uri="{FF2B5EF4-FFF2-40B4-BE49-F238E27FC236}">
                  <a16:creationId xmlns:a16="http://schemas.microsoft.com/office/drawing/2014/main" id="{1DB260BB-7AAB-4692-A3B0-9A68F028D247}"/>
                </a:ext>
              </a:extLst>
            </p:cNvPr>
            <p:cNvSpPr/>
            <p:nvPr/>
          </p:nvSpPr>
          <p:spPr>
            <a:xfrm>
              <a:off x="2161044" y="338551"/>
              <a:ext cx="153631" cy="105909"/>
            </a:xfrm>
            <a:custGeom>
              <a:avLst/>
              <a:gdLst/>
              <a:ahLst/>
              <a:cxnLst/>
              <a:rect l="l" t="t" r="r" b="b"/>
              <a:pathLst>
                <a:path w="6152" h="4215" extrusionOk="0">
                  <a:moveTo>
                    <a:pt x="3308" y="1"/>
                  </a:moveTo>
                  <a:cubicBezTo>
                    <a:pt x="2933" y="1"/>
                    <a:pt x="2526" y="128"/>
                    <a:pt x="2112" y="427"/>
                  </a:cubicBezTo>
                  <a:cubicBezTo>
                    <a:pt x="0" y="1803"/>
                    <a:pt x="1473" y="4214"/>
                    <a:pt x="3181" y="4214"/>
                  </a:cubicBezTo>
                  <a:cubicBezTo>
                    <a:pt x="3486" y="4214"/>
                    <a:pt x="3797" y="4138"/>
                    <a:pt x="4098" y="3965"/>
                  </a:cubicBezTo>
                  <a:cubicBezTo>
                    <a:pt x="6151" y="2854"/>
                    <a:pt x="5079" y="1"/>
                    <a:pt x="3308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48" name="Google Shape;480;p4">
              <a:extLst>
                <a:ext uri="{FF2B5EF4-FFF2-40B4-BE49-F238E27FC236}">
                  <a16:creationId xmlns:a16="http://schemas.microsoft.com/office/drawing/2014/main" id="{B7834517-466D-466F-AFC2-545DCA511FC2}"/>
                </a:ext>
              </a:extLst>
            </p:cNvPr>
            <p:cNvSpPr/>
            <p:nvPr/>
          </p:nvSpPr>
          <p:spPr>
            <a:xfrm>
              <a:off x="2126507" y="223123"/>
              <a:ext cx="127431" cy="88059"/>
            </a:xfrm>
            <a:custGeom>
              <a:avLst/>
              <a:gdLst/>
              <a:ahLst/>
              <a:cxnLst/>
              <a:rect l="l" t="t" r="r" b="b"/>
              <a:pathLst>
                <a:path w="5120" h="3542" extrusionOk="0">
                  <a:moveTo>
                    <a:pt x="2736" y="1"/>
                  </a:moveTo>
                  <a:cubicBezTo>
                    <a:pt x="2412" y="1"/>
                    <a:pt x="2061" y="116"/>
                    <a:pt x="1704" y="387"/>
                  </a:cubicBezTo>
                  <a:cubicBezTo>
                    <a:pt x="0" y="1529"/>
                    <a:pt x="1186" y="3541"/>
                    <a:pt x="2630" y="3541"/>
                  </a:cubicBezTo>
                  <a:cubicBezTo>
                    <a:pt x="2889" y="3541"/>
                    <a:pt x="3156" y="3477"/>
                    <a:pt x="3416" y="3331"/>
                  </a:cubicBezTo>
                  <a:cubicBezTo>
                    <a:pt x="5119" y="2395"/>
                    <a:pt x="4213" y="1"/>
                    <a:pt x="2736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49" name="Google Shape;481;p4">
              <a:extLst>
                <a:ext uri="{FF2B5EF4-FFF2-40B4-BE49-F238E27FC236}">
                  <a16:creationId xmlns:a16="http://schemas.microsoft.com/office/drawing/2014/main" id="{9B6E9E2E-BF12-4EF2-805F-C5295C8C9ED0}"/>
                </a:ext>
              </a:extLst>
            </p:cNvPr>
            <p:cNvSpPr/>
            <p:nvPr/>
          </p:nvSpPr>
          <p:spPr>
            <a:xfrm>
              <a:off x="1762080" y="107695"/>
              <a:ext cx="128621" cy="89249"/>
            </a:xfrm>
            <a:custGeom>
              <a:avLst/>
              <a:gdLst/>
              <a:ahLst/>
              <a:cxnLst/>
              <a:rect l="l" t="t" r="r" b="b"/>
              <a:pathLst>
                <a:path w="5143" h="3564" extrusionOk="0">
                  <a:moveTo>
                    <a:pt x="2761" y="1"/>
                  </a:moveTo>
                  <a:cubicBezTo>
                    <a:pt x="2454" y="1"/>
                    <a:pt x="2123" y="107"/>
                    <a:pt x="1788" y="353"/>
                  </a:cubicBezTo>
                  <a:cubicBezTo>
                    <a:pt x="0" y="1493"/>
                    <a:pt x="1291" y="3564"/>
                    <a:pt x="2719" y="3564"/>
                  </a:cubicBezTo>
                  <a:cubicBezTo>
                    <a:pt x="2950" y="3564"/>
                    <a:pt x="3184" y="3510"/>
                    <a:pt x="3409" y="3389"/>
                  </a:cubicBezTo>
                  <a:cubicBezTo>
                    <a:pt x="5143" y="2372"/>
                    <a:pt x="4216" y="1"/>
                    <a:pt x="2761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</p:grpSp>
      <p:sp>
        <p:nvSpPr>
          <p:cNvPr id="50" name="Google Shape;482;p4">
            <a:extLst>
              <a:ext uri="{FF2B5EF4-FFF2-40B4-BE49-F238E27FC236}">
                <a16:creationId xmlns:a16="http://schemas.microsoft.com/office/drawing/2014/main" id="{3131C1B5-FAFF-4B84-A3E3-03D82087367C}"/>
              </a:ext>
            </a:extLst>
          </p:cNvPr>
          <p:cNvSpPr/>
          <p:nvPr/>
        </p:nvSpPr>
        <p:spPr>
          <a:xfrm flipH="1">
            <a:off x="9678988" y="130175"/>
            <a:ext cx="228600" cy="250825"/>
          </a:xfrm>
          <a:custGeom>
            <a:avLst/>
            <a:gdLst/>
            <a:ahLst/>
            <a:cxnLst/>
            <a:rect l="l" t="t" r="r" b="b"/>
            <a:pathLst>
              <a:path w="6848" h="7533" extrusionOk="0">
                <a:moveTo>
                  <a:pt x="3424" y="0"/>
                </a:moveTo>
                <a:lnTo>
                  <a:pt x="2386" y="2928"/>
                </a:lnTo>
                <a:lnTo>
                  <a:pt x="2386" y="2928"/>
                </a:lnTo>
                <a:lnTo>
                  <a:pt x="0" y="2968"/>
                </a:lnTo>
                <a:lnTo>
                  <a:pt x="1854" y="4428"/>
                </a:lnTo>
                <a:lnTo>
                  <a:pt x="754" y="7533"/>
                </a:lnTo>
                <a:lnTo>
                  <a:pt x="3308" y="5572"/>
                </a:lnTo>
                <a:lnTo>
                  <a:pt x="5798" y="7533"/>
                </a:lnTo>
                <a:lnTo>
                  <a:pt x="5798" y="7533"/>
                </a:lnTo>
                <a:lnTo>
                  <a:pt x="4815" y="4414"/>
                </a:lnTo>
                <a:lnTo>
                  <a:pt x="6848" y="2854"/>
                </a:lnTo>
                <a:lnTo>
                  <a:pt x="6848" y="2854"/>
                </a:lnTo>
                <a:lnTo>
                  <a:pt x="4337" y="2895"/>
                </a:lnTo>
                <a:lnTo>
                  <a:pt x="4337" y="2895"/>
                </a:lnTo>
                <a:lnTo>
                  <a:pt x="34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51" name="Google Shape;483;p4">
            <a:extLst>
              <a:ext uri="{FF2B5EF4-FFF2-40B4-BE49-F238E27FC236}">
                <a16:creationId xmlns:a16="http://schemas.microsoft.com/office/drawing/2014/main" id="{D5124881-3B1A-4A91-AE57-FF9A9FFC4C52}"/>
              </a:ext>
            </a:extLst>
          </p:cNvPr>
          <p:cNvSpPr/>
          <p:nvPr/>
        </p:nvSpPr>
        <p:spPr>
          <a:xfrm flipH="1">
            <a:off x="8902700" y="298450"/>
            <a:ext cx="228600" cy="252413"/>
          </a:xfrm>
          <a:custGeom>
            <a:avLst/>
            <a:gdLst/>
            <a:ahLst/>
            <a:cxnLst/>
            <a:rect l="l" t="t" r="r" b="b"/>
            <a:pathLst>
              <a:path w="6849" h="7602" extrusionOk="0">
                <a:moveTo>
                  <a:pt x="3425" y="1"/>
                </a:moveTo>
                <a:lnTo>
                  <a:pt x="2494" y="2945"/>
                </a:lnTo>
                <a:lnTo>
                  <a:pt x="1" y="2945"/>
                </a:lnTo>
                <a:lnTo>
                  <a:pt x="2009" y="4480"/>
                </a:lnTo>
                <a:lnTo>
                  <a:pt x="1051" y="7510"/>
                </a:lnTo>
                <a:lnTo>
                  <a:pt x="3476" y="5601"/>
                </a:lnTo>
                <a:lnTo>
                  <a:pt x="6095" y="7602"/>
                </a:lnTo>
                <a:lnTo>
                  <a:pt x="4977" y="4419"/>
                </a:lnTo>
                <a:lnTo>
                  <a:pt x="6848" y="2945"/>
                </a:lnTo>
                <a:lnTo>
                  <a:pt x="4459" y="2945"/>
                </a:lnTo>
                <a:lnTo>
                  <a:pt x="34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52" name="Google Shape;484;p4">
            <a:extLst>
              <a:ext uri="{FF2B5EF4-FFF2-40B4-BE49-F238E27FC236}">
                <a16:creationId xmlns:a16="http://schemas.microsoft.com/office/drawing/2014/main" id="{A1E27E39-93FC-40A0-ABC6-DD4EE2957322}"/>
              </a:ext>
            </a:extLst>
          </p:cNvPr>
          <p:cNvSpPr/>
          <p:nvPr/>
        </p:nvSpPr>
        <p:spPr>
          <a:xfrm flipH="1">
            <a:off x="9880600" y="809625"/>
            <a:ext cx="82550" cy="63500"/>
          </a:xfrm>
          <a:custGeom>
            <a:avLst/>
            <a:gdLst/>
            <a:ahLst/>
            <a:cxnLst/>
            <a:rect l="l" t="t" r="r" b="b"/>
            <a:pathLst>
              <a:path w="2466" h="1919" extrusionOk="0">
                <a:moveTo>
                  <a:pt x="1233" y="1"/>
                </a:moveTo>
                <a:cubicBezTo>
                  <a:pt x="0" y="1"/>
                  <a:pt x="0" y="1918"/>
                  <a:pt x="1233" y="1918"/>
                </a:cubicBezTo>
                <a:cubicBezTo>
                  <a:pt x="2465" y="1918"/>
                  <a:pt x="2465" y="1"/>
                  <a:pt x="12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53" name="Google Shape;485;p4">
            <a:extLst>
              <a:ext uri="{FF2B5EF4-FFF2-40B4-BE49-F238E27FC236}">
                <a16:creationId xmlns:a16="http://schemas.microsoft.com/office/drawing/2014/main" id="{57E239C9-0522-4FB1-A06C-2D7C33724BC1}"/>
              </a:ext>
            </a:extLst>
          </p:cNvPr>
          <p:cNvSpPr/>
          <p:nvPr/>
        </p:nvSpPr>
        <p:spPr>
          <a:xfrm flipH="1">
            <a:off x="7950200" y="403225"/>
            <a:ext cx="82550" cy="63500"/>
          </a:xfrm>
          <a:custGeom>
            <a:avLst/>
            <a:gdLst/>
            <a:ahLst/>
            <a:cxnLst/>
            <a:rect l="l" t="t" r="r" b="b"/>
            <a:pathLst>
              <a:path w="2466" h="1919" extrusionOk="0">
                <a:moveTo>
                  <a:pt x="1233" y="1"/>
                </a:moveTo>
                <a:cubicBezTo>
                  <a:pt x="0" y="1"/>
                  <a:pt x="0" y="1918"/>
                  <a:pt x="1233" y="1918"/>
                </a:cubicBezTo>
                <a:cubicBezTo>
                  <a:pt x="2465" y="1918"/>
                  <a:pt x="2465" y="1"/>
                  <a:pt x="12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54" name="Google Shape;486;p4">
            <a:extLst>
              <a:ext uri="{FF2B5EF4-FFF2-40B4-BE49-F238E27FC236}">
                <a16:creationId xmlns:a16="http://schemas.microsoft.com/office/drawing/2014/main" id="{44CAE97A-E763-4E90-ADC7-FCF57DE7EAF4}"/>
              </a:ext>
            </a:extLst>
          </p:cNvPr>
          <p:cNvSpPr/>
          <p:nvPr/>
        </p:nvSpPr>
        <p:spPr>
          <a:xfrm flipH="1">
            <a:off x="1550988" y="142875"/>
            <a:ext cx="228600" cy="250825"/>
          </a:xfrm>
          <a:custGeom>
            <a:avLst/>
            <a:gdLst/>
            <a:ahLst/>
            <a:cxnLst/>
            <a:rect l="l" t="t" r="r" b="b"/>
            <a:pathLst>
              <a:path w="6848" h="7533" extrusionOk="0">
                <a:moveTo>
                  <a:pt x="3424" y="0"/>
                </a:moveTo>
                <a:lnTo>
                  <a:pt x="2386" y="2928"/>
                </a:lnTo>
                <a:lnTo>
                  <a:pt x="2386" y="2928"/>
                </a:lnTo>
                <a:lnTo>
                  <a:pt x="0" y="2968"/>
                </a:lnTo>
                <a:lnTo>
                  <a:pt x="1854" y="4428"/>
                </a:lnTo>
                <a:lnTo>
                  <a:pt x="754" y="7533"/>
                </a:lnTo>
                <a:lnTo>
                  <a:pt x="3308" y="5572"/>
                </a:lnTo>
                <a:lnTo>
                  <a:pt x="5798" y="7533"/>
                </a:lnTo>
                <a:lnTo>
                  <a:pt x="5798" y="7533"/>
                </a:lnTo>
                <a:lnTo>
                  <a:pt x="4815" y="4414"/>
                </a:lnTo>
                <a:lnTo>
                  <a:pt x="6848" y="2854"/>
                </a:lnTo>
                <a:lnTo>
                  <a:pt x="6848" y="2854"/>
                </a:lnTo>
                <a:lnTo>
                  <a:pt x="4337" y="2895"/>
                </a:lnTo>
                <a:lnTo>
                  <a:pt x="4337" y="2895"/>
                </a:lnTo>
                <a:lnTo>
                  <a:pt x="34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55" name="Google Shape;487;p4">
            <a:extLst>
              <a:ext uri="{FF2B5EF4-FFF2-40B4-BE49-F238E27FC236}">
                <a16:creationId xmlns:a16="http://schemas.microsoft.com/office/drawing/2014/main" id="{925ED2A6-DB1D-439D-95D0-B45A22F71A85}"/>
              </a:ext>
            </a:extLst>
          </p:cNvPr>
          <p:cNvSpPr/>
          <p:nvPr/>
        </p:nvSpPr>
        <p:spPr>
          <a:xfrm flipH="1">
            <a:off x="120650" y="1409700"/>
            <a:ext cx="227013" cy="254000"/>
          </a:xfrm>
          <a:custGeom>
            <a:avLst/>
            <a:gdLst/>
            <a:ahLst/>
            <a:cxnLst/>
            <a:rect l="l" t="t" r="r" b="b"/>
            <a:pathLst>
              <a:path w="6849" h="7602" extrusionOk="0">
                <a:moveTo>
                  <a:pt x="3425" y="1"/>
                </a:moveTo>
                <a:lnTo>
                  <a:pt x="2494" y="2945"/>
                </a:lnTo>
                <a:lnTo>
                  <a:pt x="1" y="2945"/>
                </a:lnTo>
                <a:lnTo>
                  <a:pt x="2009" y="4480"/>
                </a:lnTo>
                <a:lnTo>
                  <a:pt x="1051" y="7510"/>
                </a:lnTo>
                <a:lnTo>
                  <a:pt x="3476" y="5601"/>
                </a:lnTo>
                <a:lnTo>
                  <a:pt x="6095" y="7602"/>
                </a:lnTo>
                <a:lnTo>
                  <a:pt x="4977" y="4419"/>
                </a:lnTo>
                <a:lnTo>
                  <a:pt x="6848" y="2945"/>
                </a:lnTo>
                <a:lnTo>
                  <a:pt x="4459" y="2945"/>
                </a:lnTo>
                <a:lnTo>
                  <a:pt x="34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56" name="Google Shape;488;p4">
            <a:extLst>
              <a:ext uri="{FF2B5EF4-FFF2-40B4-BE49-F238E27FC236}">
                <a16:creationId xmlns:a16="http://schemas.microsoft.com/office/drawing/2014/main" id="{63FC34FC-8F94-40FA-8946-5D8482DFE270}"/>
              </a:ext>
            </a:extLst>
          </p:cNvPr>
          <p:cNvSpPr/>
          <p:nvPr/>
        </p:nvSpPr>
        <p:spPr>
          <a:xfrm flipH="1">
            <a:off x="800100" y="134938"/>
            <a:ext cx="82550" cy="63500"/>
          </a:xfrm>
          <a:custGeom>
            <a:avLst/>
            <a:gdLst/>
            <a:ahLst/>
            <a:cxnLst/>
            <a:rect l="l" t="t" r="r" b="b"/>
            <a:pathLst>
              <a:path w="2466" h="1919" extrusionOk="0">
                <a:moveTo>
                  <a:pt x="1233" y="1"/>
                </a:moveTo>
                <a:cubicBezTo>
                  <a:pt x="0" y="1"/>
                  <a:pt x="0" y="1918"/>
                  <a:pt x="1233" y="1918"/>
                </a:cubicBezTo>
                <a:cubicBezTo>
                  <a:pt x="2465" y="1918"/>
                  <a:pt x="2465" y="1"/>
                  <a:pt x="12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57" name="Google Shape;489;p4">
            <a:extLst>
              <a:ext uri="{FF2B5EF4-FFF2-40B4-BE49-F238E27FC236}">
                <a16:creationId xmlns:a16="http://schemas.microsoft.com/office/drawing/2014/main" id="{B7633FA4-4734-44DB-93BE-FD92FCA174A3}"/>
              </a:ext>
            </a:extLst>
          </p:cNvPr>
          <p:cNvSpPr/>
          <p:nvPr/>
        </p:nvSpPr>
        <p:spPr>
          <a:xfrm flipH="1">
            <a:off x="38100" y="485775"/>
            <a:ext cx="82550" cy="65088"/>
          </a:xfrm>
          <a:custGeom>
            <a:avLst/>
            <a:gdLst/>
            <a:ahLst/>
            <a:cxnLst/>
            <a:rect l="l" t="t" r="r" b="b"/>
            <a:pathLst>
              <a:path w="2466" h="1919" extrusionOk="0">
                <a:moveTo>
                  <a:pt x="1233" y="1"/>
                </a:moveTo>
                <a:cubicBezTo>
                  <a:pt x="0" y="1"/>
                  <a:pt x="0" y="1918"/>
                  <a:pt x="1233" y="1918"/>
                </a:cubicBezTo>
                <a:cubicBezTo>
                  <a:pt x="2465" y="1918"/>
                  <a:pt x="2465" y="1"/>
                  <a:pt x="12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58" name="Google Shape;490;p4">
            <a:extLst>
              <a:ext uri="{FF2B5EF4-FFF2-40B4-BE49-F238E27FC236}">
                <a16:creationId xmlns:a16="http://schemas.microsoft.com/office/drawing/2014/main" id="{0C078C46-0271-4DAD-A2CA-5F8330891FA0}"/>
              </a:ext>
            </a:extLst>
          </p:cNvPr>
          <p:cNvSpPr/>
          <p:nvPr/>
        </p:nvSpPr>
        <p:spPr>
          <a:xfrm flipH="1">
            <a:off x="1651000" y="6627813"/>
            <a:ext cx="82550" cy="61912"/>
          </a:xfrm>
          <a:custGeom>
            <a:avLst/>
            <a:gdLst/>
            <a:ahLst/>
            <a:cxnLst/>
            <a:rect l="l" t="t" r="r" b="b"/>
            <a:pathLst>
              <a:path w="2466" h="1896" extrusionOk="0">
                <a:moveTo>
                  <a:pt x="1233" y="1"/>
                </a:moveTo>
                <a:cubicBezTo>
                  <a:pt x="1" y="1"/>
                  <a:pt x="1" y="1895"/>
                  <a:pt x="1233" y="1895"/>
                </a:cubicBezTo>
                <a:cubicBezTo>
                  <a:pt x="2466" y="1895"/>
                  <a:pt x="2466" y="1"/>
                  <a:pt x="12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59" name="Google Shape;491;p4">
            <a:extLst>
              <a:ext uri="{FF2B5EF4-FFF2-40B4-BE49-F238E27FC236}">
                <a16:creationId xmlns:a16="http://schemas.microsoft.com/office/drawing/2014/main" id="{08DB30B3-ED06-4221-A89E-0DA8C9305109}"/>
              </a:ext>
            </a:extLst>
          </p:cNvPr>
          <p:cNvSpPr/>
          <p:nvPr/>
        </p:nvSpPr>
        <p:spPr>
          <a:xfrm flipH="1">
            <a:off x="411163" y="4679950"/>
            <a:ext cx="201612" cy="139700"/>
          </a:xfrm>
          <a:custGeom>
            <a:avLst/>
            <a:gdLst/>
            <a:ahLst/>
            <a:cxnLst/>
            <a:rect l="l" t="t" r="r" b="b"/>
            <a:pathLst>
              <a:path w="6057" h="4195" extrusionOk="0">
                <a:moveTo>
                  <a:pt x="2848" y="0"/>
                </a:moveTo>
                <a:cubicBezTo>
                  <a:pt x="1119" y="0"/>
                  <a:pt x="0" y="2769"/>
                  <a:pt x="2026" y="3951"/>
                </a:cubicBezTo>
                <a:cubicBezTo>
                  <a:pt x="2310" y="4120"/>
                  <a:pt x="2606" y="4195"/>
                  <a:pt x="2897" y="4195"/>
                </a:cubicBezTo>
                <a:cubicBezTo>
                  <a:pt x="4567" y="4195"/>
                  <a:pt x="6057" y="1719"/>
                  <a:pt x="4034" y="436"/>
                </a:cubicBezTo>
                <a:cubicBezTo>
                  <a:pt x="3628" y="130"/>
                  <a:pt x="3223" y="0"/>
                  <a:pt x="284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60" name="Google Shape;492;p4">
            <a:extLst>
              <a:ext uri="{FF2B5EF4-FFF2-40B4-BE49-F238E27FC236}">
                <a16:creationId xmlns:a16="http://schemas.microsoft.com/office/drawing/2014/main" id="{D3E6ECA6-87C7-44FA-A7E8-AF719365BC3D}"/>
              </a:ext>
            </a:extLst>
          </p:cNvPr>
          <p:cNvSpPr/>
          <p:nvPr/>
        </p:nvSpPr>
        <p:spPr>
          <a:xfrm flipH="1">
            <a:off x="9959975" y="6424613"/>
            <a:ext cx="317500" cy="347662"/>
          </a:xfrm>
          <a:custGeom>
            <a:avLst/>
            <a:gdLst/>
            <a:ahLst/>
            <a:cxnLst/>
            <a:rect l="l" t="t" r="r" b="b"/>
            <a:pathLst>
              <a:path w="9497" h="10455" extrusionOk="0">
                <a:moveTo>
                  <a:pt x="4657" y="0"/>
                </a:moveTo>
                <a:lnTo>
                  <a:pt x="3390" y="4086"/>
                </a:lnTo>
                <a:lnTo>
                  <a:pt x="1" y="4086"/>
                </a:lnTo>
                <a:lnTo>
                  <a:pt x="2749" y="6153"/>
                </a:lnTo>
                <a:lnTo>
                  <a:pt x="2749" y="6153"/>
                </a:lnTo>
                <a:lnTo>
                  <a:pt x="1416" y="10454"/>
                </a:lnTo>
                <a:lnTo>
                  <a:pt x="4860" y="7740"/>
                </a:lnTo>
                <a:lnTo>
                  <a:pt x="4860" y="7740"/>
                </a:lnTo>
                <a:lnTo>
                  <a:pt x="8469" y="10454"/>
                </a:lnTo>
                <a:lnTo>
                  <a:pt x="6894" y="6137"/>
                </a:lnTo>
                <a:lnTo>
                  <a:pt x="9496" y="4086"/>
                </a:lnTo>
                <a:lnTo>
                  <a:pt x="6147" y="4086"/>
                </a:lnTo>
                <a:lnTo>
                  <a:pt x="46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61" name="Google Shape;493;p4">
            <a:extLst>
              <a:ext uri="{FF2B5EF4-FFF2-40B4-BE49-F238E27FC236}">
                <a16:creationId xmlns:a16="http://schemas.microsoft.com/office/drawing/2014/main" id="{C1DECD1A-7B0A-4698-A23F-171A234BE1C5}"/>
              </a:ext>
            </a:extLst>
          </p:cNvPr>
          <p:cNvSpPr/>
          <p:nvPr/>
        </p:nvSpPr>
        <p:spPr>
          <a:xfrm flipH="1">
            <a:off x="2970213" y="6432550"/>
            <a:ext cx="228600" cy="252413"/>
          </a:xfrm>
          <a:custGeom>
            <a:avLst/>
            <a:gdLst/>
            <a:ahLst/>
            <a:cxnLst/>
            <a:rect l="l" t="t" r="r" b="b"/>
            <a:pathLst>
              <a:path w="6849" h="7533" extrusionOk="0">
                <a:moveTo>
                  <a:pt x="3425" y="0"/>
                </a:moveTo>
                <a:lnTo>
                  <a:pt x="2351" y="2928"/>
                </a:lnTo>
                <a:lnTo>
                  <a:pt x="2351" y="2928"/>
                </a:lnTo>
                <a:lnTo>
                  <a:pt x="1" y="2968"/>
                </a:lnTo>
                <a:lnTo>
                  <a:pt x="1813" y="4395"/>
                </a:lnTo>
                <a:lnTo>
                  <a:pt x="1813" y="4395"/>
                </a:lnTo>
                <a:lnTo>
                  <a:pt x="663" y="7533"/>
                </a:lnTo>
                <a:lnTo>
                  <a:pt x="3282" y="5551"/>
                </a:lnTo>
                <a:lnTo>
                  <a:pt x="5799" y="7533"/>
                </a:lnTo>
                <a:lnTo>
                  <a:pt x="4810" y="4396"/>
                </a:lnTo>
                <a:lnTo>
                  <a:pt x="4810" y="4396"/>
                </a:lnTo>
                <a:lnTo>
                  <a:pt x="6849" y="2853"/>
                </a:lnTo>
                <a:lnTo>
                  <a:pt x="6849" y="2853"/>
                </a:lnTo>
                <a:lnTo>
                  <a:pt x="4337" y="2895"/>
                </a:lnTo>
                <a:lnTo>
                  <a:pt x="4337" y="2895"/>
                </a:lnTo>
                <a:lnTo>
                  <a:pt x="34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62" name="Google Shape;494;p4">
            <a:extLst>
              <a:ext uri="{FF2B5EF4-FFF2-40B4-BE49-F238E27FC236}">
                <a16:creationId xmlns:a16="http://schemas.microsoft.com/office/drawing/2014/main" id="{FC8A3614-5339-48B1-B823-B1AE4DB113E0}"/>
              </a:ext>
            </a:extLst>
          </p:cNvPr>
          <p:cNvSpPr/>
          <p:nvPr/>
        </p:nvSpPr>
        <p:spPr>
          <a:xfrm flipH="1">
            <a:off x="-88900" y="6062663"/>
            <a:ext cx="165100" cy="127000"/>
          </a:xfrm>
          <a:custGeom>
            <a:avLst/>
            <a:gdLst/>
            <a:ahLst/>
            <a:cxnLst/>
            <a:rect l="l" t="t" r="r" b="b"/>
            <a:pathLst>
              <a:path w="4954" h="3813" extrusionOk="0">
                <a:moveTo>
                  <a:pt x="2465" y="0"/>
                </a:moveTo>
                <a:cubicBezTo>
                  <a:pt x="0" y="0"/>
                  <a:pt x="0" y="3812"/>
                  <a:pt x="2465" y="3812"/>
                </a:cubicBezTo>
                <a:cubicBezTo>
                  <a:pt x="4953" y="3812"/>
                  <a:pt x="4953" y="0"/>
                  <a:pt x="24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63" name="Google Shape;495;p4">
            <a:extLst>
              <a:ext uri="{FF2B5EF4-FFF2-40B4-BE49-F238E27FC236}">
                <a16:creationId xmlns:a16="http://schemas.microsoft.com/office/drawing/2014/main" id="{3CCDA1F2-B44D-4250-B96E-FE33AB32E726}"/>
              </a:ext>
            </a:extLst>
          </p:cNvPr>
          <p:cNvSpPr/>
          <p:nvPr/>
        </p:nvSpPr>
        <p:spPr>
          <a:xfrm flipH="1">
            <a:off x="10856913" y="6546850"/>
            <a:ext cx="120650" cy="95250"/>
          </a:xfrm>
          <a:custGeom>
            <a:avLst/>
            <a:gdLst/>
            <a:ahLst/>
            <a:cxnLst/>
            <a:rect l="l" t="t" r="r" b="b"/>
            <a:pathLst>
              <a:path w="3608" h="2854" extrusionOk="0">
                <a:moveTo>
                  <a:pt x="1804" y="0"/>
                </a:moveTo>
                <a:cubicBezTo>
                  <a:pt x="1" y="0"/>
                  <a:pt x="1" y="2853"/>
                  <a:pt x="1804" y="2853"/>
                </a:cubicBezTo>
                <a:cubicBezTo>
                  <a:pt x="3607" y="2853"/>
                  <a:pt x="3607" y="0"/>
                  <a:pt x="18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grpSp>
        <p:nvGrpSpPr>
          <p:cNvPr id="64" name="Google Shape;496;p4">
            <a:extLst>
              <a:ext uri="{FF2B5EF4-FFF2-40B4-BE49-F238E27FC236}">
                <a16:creationId xmlns:a16="http://schemas.microsoft.com/office/drawing/2014/main" id="{DBF5775A-00A8-4D8F-8FED-B4E9B02469BA}"/>
              </a:ext>
            </a:extLst>
          </p:cNvPr>
          <p:cNvGrpSpPr>
            <a:grpSpLocks/>
          </p:cNvGrpSpPr>
          <p:nvPr/>
        </p:nvGrpSpPr>
        <p:grpSpPr bwMode="auto">
          <a:xfrm>
            <a:off x="11290300" y="5326063"/>
            <a:ext cx="690563" cy="1454150"/>
            <a:chOff x="8543650" y="3994950"/>
            <a:chExt cx="518150" cy="1089875"/>
          </a:xfrm>
        </p:grpSpPr>
        <p:sp>
          <p:nvSpPr>
            <p:cNvPr id="65" name="Google Shape;497;p4">
              <a:extLst>
                <a:ext uri="{FF2B5EF4-FFF2-40B4-BE49-F238E27FC236}">
                  <a16:creationId xmlns:a16="http://schemas.microsoft.com/office/drawing/2014/main" id="{42064094-F45D-439E-BC51-F5D75307D312}"/>
                </a:ext>
              </a:extLst>
            </p:cNvPr>
            <p:cNvSpPr/>
            <p:nvPr/>
          </p:nvSpPr>
          <p:spPr>
            <a:xfrm>
              <a:off x="8543650" y="3994950"/>
              <a:ext cx="518150" cy="1089875"/>
            </a:xfrm>
            <a:custGeom>
              <a:avLst/>
              <a:gdLst/>
              <a:ahLst/>
              <a:cxnLst/>
              <a:rect l="l" t="t" r="r" b="b"/>
              <a:pathLst>
                <a:path w="20726" h="43595" extrusionOk="0">
                  <a:moveTo>
                    <a:pt x="11649" y="0"/>
                  </a:moveTo>
                  <a:cubicBezTo>
                    <a:pt x="7022" y="0"/>
                    <a:pt x="3522" y="4467"/>
                    <a:pt x="2466" y="8866"/>
                  </a:cubicBezTo>
                  <a:cubicBezTo>
                    <a:pt x="1941" y="11226"/>
                    <a:pt x="3930" y="12785"/>
                    <a:pt x="5770" y="12785"/>
                  </a:cubicBezTo>
                  <a:cubicBezTo>
                    <a:pt x="6973" y="12785"/>
                    <a:pt x="8112" y="12120"/>
                    <a:pt x="8446" y="10577"/>
                  </a:cubicBezTo>
                  <a:cubicBezTo>
                    <a:pt x="8748" y="9315"/>
                    <a:pt x="10255" y="6032"/>
                    <a:pt x="11898" y="6032"/>
                  </a:cubicBezTo>
                  <a:cubicBezTo>
                    <a:pt x="12365" y="6032"/>
                    <a:pt x="12843" y="6297"/>
                    <a:pt x="13308" y="6948"/>
                  </a:cubicBezTo>
                  <a:cubicBezTo>
                    <a:pt x="13970" y="7907"/>
                    <a:pt x="13490" y="9345"/>
                    <a:pt x="13216" y="10281"/>
                  </a:cubicBezTo>
                  <a:cubicBezTo>
                    <a:pt x="12737" y="12084"/>
                    <a:pt x="11870" y="13796"/>
                    <a:pt x="11117" y="15508"/>
                  </a:cubicBezTo>
                  <a:cubicBezTo>
                    <a:pt x="7784" y="23405"/>
                    <a:pt x="4269" y="31212"/>
                    <a:pt x="754" y="38904"/>
                  </a:cubicBezTo>
                  <a:cubicBezTo>
                    <a:pt x="1" y="40524"/>
                    <a:pt x="274" y="42236"/>
                    <a:pt x="1804" y="43195"/>
                  </a:cubicBezTo>
                  <a:cubicBezTo>
                    <a:pt x="2264" y="43457"/>
                    <a:pt x="2841" y="43595"/>
                    <a:pt x="3425" y="43595"/>
                  </a:cubicBezTo>
                  <a:cubicBezTo>
                    <a:pt x="4520" y="43595"/>
                    <a:pt x="5640" y="43110"/>
                    <a:pt x="6072" y="42054"/>
                  </a:cubicBezTo>
                  <a:cubicBezTo>
                    <a:pt x="8446" y="36827"/>
                    <a:pt x="10934" y="31485"/>
                    <a:pt x="13216" y="26258"/>
                  </a:cubicBezTo>
                  <a:cubicBezTo>
                    <a:pt x="15202" y="21693"/>
                    <a:pt x="17393" y="17128"/>
                    <a:pt x="19014" y="12472"/>
                  </a:cubicBezTo>
                  <a:cubicBezTo>
                    <a:pt x="20726" y="7519"/>
                    <a:pt x="19402" y="2109"/>
                    <a:pt x="14061" y="397"/>
                  </a:cubicBezTo>
                  <a:cubicBezTo>
                    <a:pt x="13229" y="126"/>
                    <a:pt x="12423" y="0"/>
                    <a:pt x="11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66" name="Google Shape;498;p4">
              <a:extLst>
                <a:ext uri="{FF2B5EF4-FFF2-40B4-BE49-F238E27FC236}">
                  <a16:creationId xmlns:a16="http://schemas.microsoft.com/office/drawing/2014/main" id="{41EBD2BF-C449-4561-9258-BEADF448AC20}"/>
                </a:ext>
              </a:extLst>
            </p:cNvPr>
            <p:cNvSpPr/>
            <p:nvPr/>
          </p:nvSpPr>
          <p:spPr>
            <a:xfrm>
              <a:off x="8680632" y="4197219"/>
              <a:ext cx="13102" cy="40454"/>
            </a:xfrm>
            <a:custGeom>
              <a:avLst/>
              <a:gdLst/>
              <a:ahLst/>
              <a:cxnLst/>
              <a:rect l="l" t="t" r="r" b="b"/>
              <a:pathLst>
                <a:path w="480" h="1622" fill="none" extrusionOk="0">
                  <a:moveTo>
                    <a:pt x="0" y="1621"/>
                  </a:moveTo>
                  <a:cubicBezTo>
                    <a:pt x="92" y="1050"/>
                    <a:pt x="297" y="480"/>
                    <a:pt x="480" y="1"/>
                  </a:cubicBezTo>
                </a:path>
              </a:pathLst>
            </a:custGeom>
            <a:noFill/>
            <a:ln w="164350" cap="flat" cmpd="sng">
              <a:solidFill>
                <a:srgbClr val="FE323D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67" name="Google Shape;499;p4">
              <a:extLst>
                <a:ext uri="{FF2B5EF4-FFF2-40B4-BE49-F238E27FC236}">
                  <a16:creationId xmlns:a16="http://schemas.microsoft.com/office/drawing/2014/main" id="{8F9047D0-33DE-403E-BB69-0AA736D2AD0C}"/>
                </a:ext>
              </a:extLst>
            </p:cNvPr>
            <p:cNvSpPr/>
            <p:nvPr/>
          </p:nvSpPr>
          <p:spPr>
            <a:xfrm>
              <a:off x="8683015" y="4068719"/>
              <a:ext cx="293023" cy="818596"/>
            </a:xfrm>
            <a:custGeom>
              <a:avLst/>
              <a:gdLst/>
              <a:ahLst/>
              <a:cxnLst/>
              <a:rect l="l" t="t" r="r" b="b"/>
              <a:pathLst>
                <a:path w="11711" h="32733" fill="none" extrusionOk="0">
                  <a:moveTo>
                    <a:pt x="2009" y="2283"/>
                  </a:moveTo>
                  <a:lnTo>
                    <a:pt x="3425" y="571"/>
                  </a:lnTo>
                  <a:lnTo>
                    <a:pt x="4566" y="1"/>
                  </a:lnTo>
                  <a:moveTo>
                    <a:pt x="7716" y="389"/>
                  </a:moveTo>
                  <a:lnTo>
                    <a:pt x="10843" y="1621"/>
                  </a:lnTo>
                  <a:moveTo>
                    <a:pt x="11710" y="4292"/>
                  </a:moveTo>
                  <a:lnTo>
                    <a:pt x="11528" y="5913"/>
                  </a:lnTo>
                  <a:lnTo>
                    <a:pt x="10843" y="7624"/>
                  </a:lnTo>
                  <a:moveTo>
                    <a:pt x="9610" y="10752"/>
                  </a:moveTo>
                  <a:lnTo>
                    <a:pt x="8286" y="13901"/>
                  </a:lnTo>
                  <a:moveTo>
                    <a:pt x="6963" y="17028"/>
                  </a:moveTo>
                  <a:lnTo>
                    <a:pt x="6848" y="17508"/>
                  </a:lnTo>
                  <a:lnTo>
                    <a:pt x="5616" y="20178"/>
                  </a:lnTo>
                  <a:moveTo>
                    <a:pt x="4292" y="23305"/>
                  </a:moveTo>
                  <a:lnTo>
                    <a:pt x="3721" y="24538"/>
                  </a:lnTo>
                  <a:lnTo>
                    <a:pt x="2854" y="26455"/>
                  </a:lnTo>
                  <a:moveTo>
                    <a:pt x="1439" y="29582"/>
                  </a:moveTo>
                  <a:lnTo>
                    <a:pt x="1" y="32732"/>
                  </a:lnTo>
                </a:path>
              </a:pathLst>
            </a:custGeom>
            <a:noFill/>
            <a:ln w="164350" cap="flat" cmpd="sng">
              <a:solidFill>
                <a:srgbClr val="FE323D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68" name="Google Shape;500;p4">
              <a:extLst>
                <a:ext uri="{FF2B5EF4-FFF2-40B4-BE49-F238E27FC236}">
                  <a16:creationId xmlns:a16="http://schemas.microsoft.com/office/drawing/2014/main" id="{F3432DBF-992F-4D7F-8561-2823D2911C80}"/>
                </a:ext>
              </a:extLst>
            </p:cNvPr>
            <p:cNvSpPr/>
            <p:nvPr/>
          </p:nvSpPr>
          <p:spPr>
            <a:xfrm>
              <a:off x="8629413" y="4970602"/>
              <a:ext cx="16676" cy="36884"/>
            </a:xfrm>
            <a:custGeom>
              <a:avLst/>
              <a:gdLst/>
              <a:ahLst/>
              <a:cxnLst/>
              <a:rect l="l" t="t" r="r" b="b"/>
              <a:pathLst>
                <a:path w="663" h="1508" fill="none" extrusionOk="0">
                  <a:moveTo>
                    <a:pt x="662" y="1"/>
                  </a:moveTo>
                  <a:cubicBezTo>
                    <a:pt x="457" y="457"/>
                    <a:pt x="183" y="937"/>
                    <a:pt x="0" y="1507"/>
                  </a:cubicBezTo>
                </a:path>
              </a:pathLst>
            </a:custGeom>
            <a:noFill/>
            <a:ln w="164350" cap="flat" cmpd="sng">
              <a:solidFill>
                <a:srgbClr val="FE323D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</p:grpSp>
      <p:grpSp>
        <p:nvGrpSpPr>
          <p:cNvPr id="69" name="Google Shape;501;p4">
            <a:extLst>
              <a:ext uri="{FF2B5EF4-FFF2-40B4-BE49-F238E27FC236}">
                <a16:creationId xmlns:a16="http://schemas.microsoft.com/office/drawing/2014/main" id="{EEF05079-7D27-4A9D-90C5-92017740A9AF}"/>
              </a:ext>
            </a:extLst>
          </p:cNvPr>
          <p:cNvGrpSpPr>
            <a:grpSpLocks/>
          </p:cNvGrpSpPr>
          <p:nvPr/>
        </p:nvGrpSpPr>
        <p:grpSpPr bwMode="auto">
          <a:xfrm>
            <a:off x="-585788" y="4679950"/>
            <a:ext cx="1362076" cy="2005013"/>
            <a:chOff x="90475" y="3547775"/>
            <a:chExt cx="1022450" cy="1503100"/>
          </a:xfrm>
        </p:grpSpPr>
        <p:sp>
          <p:nvSpPr>
            <p:cNvPr id="70" name="Google Shape;502;p4">
              <a:extLst>
                <a:ext uri="{FF2B5EF4-FFF2-40B4-BE49-F238E27FC236}">
                  <a16:creationId xmlns:a16="http://schemas.microsoft.com/office/drawing/2014/main" id="{911FE6B2-0589-43F7-88C8-5A20C0371B8C}"/>
                </a:ext>
              </a:extLst>
            </p:cNvPr>
            <p:cNvSpPr/>
            <p:nvPr/>
          </p:nvSpPr>
          <p:spPr>
            <a:xfrm>
              <a:off x="513517" y="3950030"/>
              <a:ext cx="351542" cy="1100845"/>
            </a:xfrm>
            <a:custGeom>
              <a:avLst/>
              <a:gdLst/>
              <a:ahLst/>
              <a:cxnLst/>
              <a:rect l="l" t="t" r="r" b="b"/>
              <a:pathLst>
                <a:path w="14046" h="44047" extrusionOk="0">
                  <a:moveTo>
                    <a:pt x="4684" y="0"/>
                  </a:moveTo>
                  <a:cubicBezTo>
                    <a:pt x="4419" y="0"/>
                    <a:pt x="4160" y="146"/>
                    <a:pt x="4086" y="496"/>
                  </a:cubicBezTo>
                  <a:cubicBezTo>
                    <a:pt x="0" y="15241"/>
                    <a:pt x="4657" y="31013"/>
                    <a:pt x="12554" y="43772"/>
                  </a:cubicBezTo>
                  <a:cubicBezTo>
                    <a:pt x="12688" y="43966"/>
                    <a:pt x="12880" y="44046"/>
                    <a:pt x="13077" y="44046"/>
                  </a:cubicBezTo>
                  <a:cubicBezTo>
                    <a:pt x="13550" y="44046"/>
                    <a:pt x="14045" y="43578"/>
                    <a:pt x="13787" y="43110"/>
                  </a:cubicBezTo>
                  <a:cubicBezTo>
                    <a:pt x="5981" y="30739"/>
                    <a:pt x="1416" y="15332"/>
                    <a:pt x="5319" y="769"/>
                  </a:cubicBezTo>
                  <a:cubicBezTo>
                    <a:pt x="5482" y="320"/>
                    <a:pt x="5076" y="0"/>
                    <a:pt x="4684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71" name="Google Shape;503;p4">
              <a:extLst>
                <a:ext uri="{FF2B5EF4-FFF2-40B4-BE49-F238E27FC236}">
                  <a16:creationId xmlns:a16="http://schemas.microsoft.com/office/drawing/2014/main" id="{40805EA3-DD1B-4682-900B-C7982BBFCF58}"/>
                </a:ext>
              </a:extLst>
            </p:cNvPr>
            <p:cNvSpPr/>
            <p:nvPr/>
          </p:nvSpPr>
          <p:spPr>
            <a:xfrm>
              <a:off x="586209" y="3547775"/>
              <a:ext cx="309833" cy="440338"/>
            </a:xfrm>
            <a:custGeom>
              <a:avLst/>
              <a:gdLst/>
              <a:ahLst/>
              <a:cxnLst/>
              <a:rect l="l" t="t" r="r" b="b"/>
              <a:pathLst>
                <a:path w="12407" h="17623" extrusionOk="0">
                  <a:moveTo>
                    <a:pt x="5406" y="1"/>
                  </a:moveTo>
                  <a:cubicBezTo>
                    <a:pt x="0" y="1"/>
                    <a:pt x="254" y="14790"/>
                    <a:pt x="1564" y="17622"/>
                  </a:cubicBezTo>
                  <a:cubicBezTo>
                    <a:pt x="5102" y="14952"/>
                    <a:pt x="12406" y="2581"/>
                    <a:pt x="6814" y="298"/>
                  </a:cubicBezTo>
                  <a:cubicBezTo>
                    <a:pt x="6307" y="95"/>
                    <a:pt x="5839" y="1"/>
                    <a:pt x="5406" y="1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72" name="Google Shape;504;p4">
              <a:extLst>
                <a:ext uri="{FF2B5EF4-FFF2-40B4-BE49-F238E27FC236}">
                  <a16:creationId xmlns:a16="http://schemas.microsoft.com/office/drawing/2014/main" id="{B620CC74-7D47-4EED-AF63-72C2776EBE9C}"/>
                </a:ext>
              </a:extLst>
            </p:cNvPr>
            <p:cNvSpPr/>
            <p:nvPr/>
          </p:nvSpPr>
          <p:spPr>
            <a:xfrm>
              <a:off x="128608" y="3804837"/>
              <a:ext cx="463558" cy="371312"/>
            </a:xfrm>
            <a:custGeom>
              <a:avLst/>
              <a:gdLst/>
              <a:ahLst/>
              <a:cxnLst/>
              <a:rect l="l" t="t" r="r" b="b"/>
              <a:pathLst>
                <a:path w="18535" h="14861" extrusionOk="0">
                  <a:moveTo>
                    <a:pt x="8032" y="1"/>
                  </a:moveTo>
                  <a:cubicBezTo>
                    <a:pt x="7460" y="1"/>
                    <a:pt x="6901" y="185"/>
                    <a:pt x="6369" y="595"/>
                  </a:cubicBezTo>
                  <a:cubicBezTo>
                    <a:pt x="0" y="5548"/>
                    <a:pt x="14837" y="13720"/>
                    <a:pt x="18534" y="14861"/>
                  </a:cubicBezTo>
                  <a:cubicBezTo>
                    <a:pt x="18189" y="12058"/>
                    <a:pt x="12656" y="1"/>
                    <a:pt x="8032" y="1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73" name="Google Shape;505;p4">
              <a:extLst>
                <a:ext uri="{FF2B5EF4-FFF2-40B4-BE49-F238E27FC236}">
                  <a16:creationId xmlns:a16="http://schemas.microsoft.com/office/drawing/2014/main" id="{D9AD5288-260C-4006-AB1A-F878915AE040}"/>
                </a:ext>
              </a:extLst>
            </p:cNvPr>
            <p:cNvSpPr/>
            <p:nvPr/>
          </p:nvSpPr>
          <p:spPr>
            <a:xfrm>
              <a:off x="616000" y="4101173"/>
              <a:ext cx="496925" cy="301096"/>
            </a:xfrm>
            <a:custGeom>
              <a:avLst/>
              <a:gdLst/>
              <a:ahLst/>
              <a:cxnLst/>
              <a:rect l="l" t="t" r="r" b="b"/>
              <a:pathLst>
                <a:path w="19881" h="12027" extrusionOk="0">
                  <a:moveTo>
                    <a:pt x="11271" y="0"/>
                  </a:moveTo>
                  <a:cubicBezTo>
                    <a:pt x="6962" y="0"/>
                    <a:pt x="1210" y="9411"/>
                    <a:pt x="0" y="12027"/>
                  </a:cubicBezTo>
                  <a:cubicBezTo>
                    <a:pt x="2465" y="11456"/>
                    <a:pt x="19881" y="7553"/>
                    <a:pt x="13307" y="888"/>
                  </a:cubicBezTo>
                  <a:cubicBezTo>
                    <a:pt x="12689" y="270"/>
                    <a:pt x="12001" y="0"/>
                    <a:pt x="11271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74" name="Google Shape;506;p4">
              <a:extLst>
                <a:ext uri="{FF2B5EF4-FFF2-40B4-BE49-F238E27FC236}">
                  <a16:creationId xmlns:a16="http://schemas.microsoft.com/office/drawing/2014/main" id="{5CAB90D0-D5F8-428E-A7CB-5DF5F49E2641}"/>
                </a:ext>
              </a:extLst>
            </p:cNvPr>
            <p:cNvSpPr/>
            <p:nvPr/>
          </p:nvSpPr>
          <p:spPr>
            <a:xfrm>
              <a:off x="90475" y="4282069"/>
              <a:ext cx="537442" cy="282054"/>
            </a:xfrm>
            <a:custGeom>
              <a:avLst/>
              <a:gdLst/>
              <a:ahLst/>
              <a:cxnLst/>
              <a:rect l="l" t="t" r="r" b="b"/>
              <a:pathLst>
                <a:path w="21497" h="11254" extrusionOk="0">
                  <a:moveTo>
                    <a:pt x="8336" y="0"/>
                  </a:moveTo>
                  <a:cubicBezTo>
                    <a:pt x="7494" y="0"/>
                    <a:pt x="6756" y="297"/>
                    <a:pt x="6181" y="980"/>
                  </a:cubicBezTo>
                  <a:cubicBezTo>
                    <a:pt x="1" y="8374"/>
                    <a:pt x="18513" y="11253"/>
                    <a:pt x="21374" y="11253"/>
                  </a:cubicBezTo>
                  <a:cubicBezTo>
                    <a:pt x="21418" y="11253"/>
                    <a:pt x="21459" y="11253"/>
                    <a:pt x="21496" y="11251"/>
                  </a:cubicBezTo>
                  <a:cubicBezTo>
                    <a:pt x="19664" y="7758"/>
                    <a:pt x="12641" y="0"/>
                    <a:pt x="8336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75" name="Google Shape;507;p4">
              <a:extLst>
                <a:ext uri="{FF2B5EF4-FFF2-40B4-BE49-F238E27FC236}">
                  <a16:creationId xmlns:a16="http://schemas.microsoft.com/office/drawing/2014/main" id="{D249B231-E8F1-4BD6-8833-B50A03801F72}"/>
                </a:ext>
              </a:extLst>
            </p:cNvPr>
            <p:cNvSpPr/>
            <p:nvPr/>
          </p:nvSpPr>
          <p:spPr>
            <a:xfrm>
              <a:off x="699417" y="4418930"/>
              <a:ext cx="377758" cy="329659"/>
            </a:xfrm>
            <a:custGeom>
              <a:avLst/>
              <a:gdLst/>
              <a:ahLst/>
              <a:cxnLst/>
              <a:rect l="l" t="t" r="r" b="b"/>
              <a:pathLst>
                <a:path w="15111" h="13223" extrusionOk="0">
                  <a:moveTo>
                    <a:pt x="8944" y="0"/>
                  </a:moveTo>
                  <a:cubicBezTo>
                    <a:pt x="4640" y="0"/>
                    <a:pt x="155" y="10740"/>
                    <a:pt x="1" y="13223"/>
                  </a:cubicBezTo>
                  <a:cubicBezTo>
                    <a:pt x="2740" y="12264"/>
                    <a:pt x="15111" y="5416"/>
                    <a:pt x="11299" y="1239"/>
                  </a:cubicBezTo>
                  <a:cubicBezTo>
                    <a:pt x="10540" y="372"/>
                    <a:pt x="9745" y="0"/>
                    <a:pt x="8944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76" name="Google Shape;508;p4">
              <a:extLst>
                <a:ext uri="{FF2B5EF4-FFF2-40B4-BE49-F238E27FC236}">
                  <a16:creationId xmlns:a16="http://schemas.microsoft.com/office/drawing/2014/main" id="{D2D8BD37-79BD-4804-8332-EAA26CA07B50}"/>
                </a:ext>
              </a:extLst>
            </p:cNvPr>
            <p:cNvSpPr/>
            <p:nvPr/>
          </p:nvSpPr>
          <p:spPr>
            <a:xfrm>
              <a:off x="363367" y="4797383"/>
              <a:ext cx="387292" cy="140432"/>
            </a:xfrm>
            <a:custGeom>
              <a:avLst/>
              <a:gdLst/>
              <a:ahLst/>
              <a:cxnLst/>
              <a:rect l="l" t="t" r="r" b="b"/>
              <a:pathLst>
                <a:path w="15504" h="5631" extrusionOk="0">
                  <a:moveTo>
                    <a:pt x="3809" y="1"/>
                  </a:moveTo>
                  <a:cubicBezTo>
                    <a:pt x="1598" y="1"/>
                    <a:pt x="0" y="725"/>
                    <a:pt x="97" y="2734"/>
                  </a:cubicBezTo>
                  <a:cubicBezTo>
                    <a:pt x="237" y="4898"/>
                    <a:pt x="2788" y="5631"/>
                    <a:pt x="5867" y="5631"/>
                  </a:cubicBezTo>
                  <a:cubicBezTo>
                    <a:pt x="9285" y="5631"/>
                    <a:pt x="13354" y="4728"/>
                    <a:pt x="15504" y="3875"/>
                  </a:cubicBezTo>
                  <a:cubicBezTo>
                    <a:pt x="14025" y="2455"/>
                    <a:pt x="7879" y="1"/>
                    <a:pt x="3809" y="1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77" name="Google Shape;509;p4">
              <a:extLst>
                <a:ext uri="{FF2B5EF4-FFF2-40B4-BE49-F238E27FC236}">
                  <a16:creationId xmlns:a16="http://schemas.microsoft.com/office/drawing/2014/main" id="{12694E27-7249-44A3-A6B1-E18DEAFFF97C}"/>
                </a:ext>
              </a:extLst>
            </p:cNvPr>
            <p:cNvSpPr/>
            <p:nvPr/>
          </p:nvSpPr>
          <p:spPr>
            <a:xfrm>
              <a:off x="592167" y="3938129"/>
              <a:ext cx="266933" cy="180896"/>
            </a:xfrm>
            <a:custGeom>
              <a:avLst/>
              <a:gdLst/>
              <a:ahLst/>
              <a:cxnLst/>
              <a:rect l="l" t="t" r="r" b="b"/>
              <a:pathLst>
                <a:path w="10664" h="7233" extrusionOk="0">
                  <a:moveTo>
                    <a:pt x="9976" y="1"/>
                  </a:moveTo>
                  <a:cubicBezTo>
                    <a:pt x="9888" y="1"/>
                    <a:pt x="9793" y="28"/>
                    <a:pt x="9695" y="90"/>
                  </a:cubicBezTo>
                  <a:cubicBezTo>
                    <a:pt x="6751" y="2281"/>
                    <a:pt x="3418" y="3993"/>
                    <a:pt x="474" y="6276"/>
                  </a:cubicBezTo>
                  <a:cubicBezTo>
                    <a:pt x="1" y="6597"/>
                    <a:pt x="312" y="7233"/>
                    <a:pt x="705" y="7233"/>
                  </a:cubicBezTo>
                  <a:cubicBezTo>
                    <a:pt x="786" y="7233"/>
                    <a:pt x="871" y="7206"/>
                    <a:pt x="953" y="7143"/>
                  </a:cubicBezTo>
                  <a:cubicBezTo>
                    <a:pt x="3898" y="4861"/>
                    <a:pt x="7230" y="3149"/>
                    <a:pt x="10266" y="958"/>
                  </a:cubicBezTo>
                  <a:cubicBezTo>
                    <a:pt x="10663" y="636"/>
                    <a:pt x="10402" y="1"/>
                    <a:pt x="9976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78" name="Google Shape;510;p4">
              <a:extLst>
                <a:ext uri="{FF2B5EF4-FFF2-40B4-BE49-F238E27FC236}">
                  <a16:creationId xmlns:a16="http://schemas.microsoft.com/office/drawing/2014/main" id="{A20E6880-81D2-4CAF-AEAD-AE7AC6398CA5}"/>
                </a:ext>
              </a:extLst>
            </p:cNvPr>
            <p:cNvSpPr/>
            <p:nvPr/>
          </p:nvSpPr>
          <p:spPr>
            <a:xfrm>
              <a:off x="351450" y="4182100"/>
              <a:ext cx="255016" cy="146382"/>
            </a:xfrm>
            <a:custGeom>
              <a:avLst/>
              <a:gdLst/>
              <a:ahLst/>
              <a:cxnLst/>
              <a:rect l="l" t="t" r="r" b="b"/>
              <a:pathLst>
                <a:path w="10183" h="5860" extrusionOk="0">
                  <a:moveTo>
                    <a:pt x="834" y="0"/>
                  </a:moveTo>
                  <a:cubicBezTo>
                    <a:pt x="359" y="0"/>
                    <a:pt x="0" y="665"/>
                    <a:pt x="493" y="921"/>
                  </a:cubicBezTo>
                  <a:cubicBezTo>
                    <a:pt x="3529" y="2245"/>
                    <a:pt x="6291" y="4254"/>
                    <a:pt x="9235" y="5760"/>
                  </a:cubicBezTo>
                  <a:cubicBezTo>
                    <a:pt x="9338" y="5830"/>
                    <a:pt x="9437" y="5860"/>
                    <a:pt x="9528" y="5860"/>
                  </a:cubicBezTo>
                  <a:cubicBezTo>
                    <a:pt x="9944" y="5860"/>
                    <a:pt x="10183" y="5234"/>
                    <a:pt x="9715" y="4916"/>
                  </a:cubicBezTo>
                  <a:cubicBezTo>
                    <a:pt x="6770" y="3295"/>
                    <a:pt x="4100" y="1401"/>
                    <a:pt x="1064" y="54"/>
                  </a:cubicBezTo>
                  <a:cubicBezTo>
                    <a:pt x="986" y="17"/>
                    <a:pt x="908" y="0"/>
                    <a:pt x="834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79" name="Google Shape;511;p4">
              <a:extLst>
                <a:ext uri="{FF2B5EF4-FFF2-40B4-BE49-F238E27FC236}">
                  <a16:creationId xmlns:a16="http://schemas.microsoft.com/office/drawing/2014/main" id="{01436AEA-F0C8-4819-B2B1-8387C433B342}"/>
                </a:ext>
              </a:extLst>
            </p:cNvPr>
            <p:cNvSpPr/>
            <p:nvPr/>
          </p:nvSpPr>
          <p:spPr>
            <a:xfrm>
              <a:off x="384817" y="4653381"/>
              <a:ext cx="309833" cy="72596"/>
            </a:xfrm>
            <a:custGeom>
              <a:avLst/>
              <a:gdLst/>
              <a:ahLst/>
              <a:cxnLst/>
              <a:rect l="l" t="t" r="r" b="b"/>
              <a:pathLst>
                <a:path w="12376" h="2888" extrusionOk="0">
                  <a:moveTo>
                    <a:pt x="582" y="0"/>
                  </a:moveTo>
                  <a:cubicBezTo>
                    <a:pt x="1" y="0"/>
                    <a:pt x="27" y="964"/>
                    <a:pt x="662" y="964"/>
                  </a:cubicBezTo>
                  <a:cubicBezTo>
                    <a:pt x="4359" y="1261"/>
                    <a:pt x="7989" y="1923"/>
                    <a:pt x="11504" y="2859"/>
                  </a:cubicBezTo>
                  <a:cubicBezTo>
                    <a:pt x="11567" y="2879"/>
                    <a:pt x="11627" y="2888"/>
                    <a:pt x="11683" y="2888"/>
                  </a:cubicBezTo>
                  <a:cubicBezTo>
                    <a:pt x="12209" y="2888"/>
                    <a:pt x="12376" y="2088"/>
                    <a:pt x="11778" y="1923"/>
                  </a:cubicBezTo>
                  <a:cubicBezTo>
                    <a:pt x="8171" y="873"/>
                    <a:pt x="4359" y="211"/>
                    <a:pt x="662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80" name="Google Shape;512;p4">
              <a:extLst>
                <a:ext uri="{FF2B5EF4-FFF2-40B4-BE49-F238E27FC236}">
                  <a16:creationId xmlns:a16="http://schemas.microsoft.com/office/drawing/2014/main" id="{510FD7C9-C25D-49D6-95BA-6205B92456E2}"/>
                </a:ext>
              </a:extLst>
            </p:cNvPr>
            <p:cNvSpPr/>
            <p:nvPr/>
          </p:nvSpPr>
          <p:spPr>
            <a:xfrm>
              <a:off x="775683" y="4740258"/>
              <a:ext cx="214500" cy="207078"/>
            </a:xfrm>
            <a:custGeom>
              <a:avLst/>
              <a:gdLst/>
              <a:ahLst/>
              <a:cxnLst/>
              <a:rect l="l" t="t" r="r" b="b"/>
              <a:pathLst>
                <a:path w="8611" h="8307" extrusionOk="0">
                  <a:moveTo>
                    <a:pt x="7913" y="1"/>
                  </a:moveTo>
                  <a:cubicBezTo>
                    <a:pt x="7798" y="1"/>
                    <a:pt x="7681" y="50"/>
                    <a:pt x="7586" y="167"/>
                  </a:cubicBezTo>
                  <a:cubicBezTo>
                    <a:pt x="5121" y="2541"/>
                    <a:pt x="2747" y="5006"/>
                    <a:pt x="373" y="7380"/>
                  </a:cubicBezTo>
                  <a:cubicBezTo>
                    <a:pt x="0" y="7753"/>
                    <a:pt x="319" y="8306"/>
                    <a:pt x="705" y="8306"/>
                  </a:cubicBezTo>
                  <a:cubicBezTo>
                    <a:pt x="814" y="8306"/>
                    <a:pt x="929" y="8262"/>
                    <a:pt x="1035" y="8156"/>
                  </a:cubicBezTo>
                  <a:cubicBezTo>
                    <a:pt x="3409" y="5668"/>
                    <a:pt x="5783" y="3203"/>
                    <a:pt x="8248" y="829"/>
                  </a:cubicBezTo>
                  <a:cubicBezTo>
                    <a:pt x="8610" y="467"/>
                    <a:pt x="8269" y="1"/>
                    <a:pt x="7913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81" name="Google Shape;513;p4">
              <a:extLst>
                <a:ext uri="{FF2B5EF4-FFF2-40B4-BE49-F238E27FC236}">
                  <a16:creationId xmlns:a16="http://schemas.microsoft.com/office/drawing/2014/main" id="{1317FD7D-8233-4377-BE1A-75C145680A83}"/>
                </a:ext>
              </a:extLst>
            </p:cNvPr>
            <p:cNvSpPr/>
            <p:nvPr/>
          </p:nvSpPr>
          <p:spPr>
            <a:xfrm>
              <a:off x="304975" y="4616487"/>
              <a:ext cx="152533" cy="105920"/>
            </a:xfrm>
            <a:custGeom>
              <a:avLst/>
              <a:gdLst/>
              <a:ahLst/>
              <a:cxnLst/>
              <a:rect l="l" t="t" r="r" b="b"/>
              <a:pathLst>
                <a:path w="6134" h="4236" extrusionOk="0">
                  <a:moveTo>
                    <a:pt x="3284" y="0"/>
                  </a:moveTo>
                  <a:cubicBezTo>
                    <a:pt x="2939" y="0"/>
                    <a:pt x="2565" y="103"/>
                    <a:pt x="2177" y="340"/>
                  </a:cubicBezTo>
                  <a:cubicBezTo>
                    <a:pt x="1" y="1598"/>
                    <a:pt x="1474" y="4235"/>
                    <a:pt x="3221" y="4235"/>
                  </a:cubicBezTo>
                  <a:cubicBezTo>
                    <a:pt x="3472" y="4235"/>
                    <a:pt x="3728" y="4181"/>
                    <a:pt x="3980" y="4061"/>
                  </a:cubicBezTo>
                  <a:cubicBezTo>
                    <a:pt x="6133" y="2946"/>
                    <a:pt x="5128" y="0"/>
                    <a:pt x="3284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82" name="Google Shape;514;p4">
              <a:extLst>
                <a:ext uri="{FF2B5EF4-FFF2-40B4-BE49-F238E27FC236}">
                  <a16:creationId xmlns:a16="http://schemas.microsoft.com/office/drawing/2014/main" id="{84C358A4-04B0-4E3E-B5E1-27663E3A4B31}"/>
                </a:ext>
              </a:extLst>
            </p:cNvPr>
            <p:cNvSpPr/>
            <p:nvPr/>
          </p:nvSpPr>
          <p:spPr>
            <a:xfrm>
              <a:off x="774492" y="3895285"/>
              <a:ext cx="152533" cy="104729"/>
            </a:xfrm>
            <a:custGeom>
              <a:avLst/>
              <a:gdLst/>
              <a:ahLst/>
              <a:cxnLst/>
              <a:rect l="l" t="t" r="r" b="b"/>
              <a:pathLst>
                <a:path w="6094" h="4195" extrusionOk="0">
                  <a:moveTo>
                    <a:pt x="3346" y="1"/>
                  </a:moveTo>
                  <a:cubicBezTo>
                    <a:pt x="2999" y="1"/>
                    <a:pt x="2621" y="115"/>
                    <a:pt x="2231" y="382"/>
                  </a:cubicBezTo>
                  <a:cubicBezTo>
                    <a:pt x="1" y="1606"/>
                    <a:pt x="1405" y="4194"/>
                    <a:pt x="3183" y="4194"/>
                  </a:cubicBezTo>
                  <a:cubicBezTo>
                    <a:pt x="3462" y="4194"/>
                    <a:pt x="3749" y="4131"/>
                    <a:pt x="4034" y="3988"/>
                  </a:cubicBezTo>
                  <a:cubicBezTo>
                    <a:pt x="6093" y="2959"/>
                    <a:pt x="5110" y="1"/>
                    <a:pt x="3346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83" name="Google Shape;515;p4">
              <a:extLst>
                <a:ext uri="{FF2B5EF4-FFF2-40B4-BE49-F238E27FC236}">
                  <a16:creationId xmlns:a16="http://schemas.microsoft.com/office/drawing/2014/main" id="{14823E6E-245F-4ADA-BC24-3D368D8FD64D}"/>
                </a:ext>
              </a:extLst>
            </p:cNvPr>
            <p:cNvSpPr/>
            <p:nvPr/>
          </p:nvSpPr>
          <p:spPr>
            <a:xfrm>
              <a:off x="277567" y="4134496"/>
              <a:ext cx="152533" cy="103539"/>
            </a:xfrm>
            <a:custGeom>
              <a:avLst/>
              <a:gdLst/>
              <a:ahLst/>
              <a:cxnLst/>
              <a:rect l="l" t="t" r="r" b="b"/>
              <a:pathLst>
                <a:path w="6106" h="4163" extrusionOk="0">
                  <a:moveTo>
                    <a:pt x="3316" y="0"/>
                  </a:moveTo>
                  <a:cubicBezTo>
                    <a:pt x="2977" y="0"/>
                    <a:pt x="2610" y="106"/>
                    <a:pt x="2231" y="350"/>
                  </a:cubicBezTo>
                  <a:cubicBezTo>
                    <a:pt x="1" y="1574"/>
                    <a:pt x="1405" y="4162"/>
                    <a:pt x="3183" y="4162"/>
                  </a:cubicBezTo>
                  <a:cubicBezTo>
                    <a:pt x="3462" y="4162"/>
                    <a:pt x="3750" y="4099"/>
                    <a:pt x="4034" y="3957"/>
                  </a:cubicBezTo>
                  <a:cubicBezTo>
                    <a:pt x="6105" y="2921"/>
                    <a:pt x="5099" y="0"/>
                    <a:pt x="3316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84" name="Google Shape;516;p4">
              <a:extLst>
                <a:ext uri="{FF2B5EF4-FFF2-40B4-BE49-F238E27FC236}">
                  <a16:creationId xmlns:a16="http://schemas.microsoft.com/office/drawing/2014/main" id="{E82B93A8-17CB-484C-B507-D9FD4D13CD59}"/>
                </a:ext>
              </a:extLst>
            </p:cNvPr>
            <p:cNvSpPr/>
            <p:nvPr/>
          </p:nvSpPr>
          <p:spPr>
            <a:xfrm>
              <a:off x="405075" y="4134496"/>
              <a:ext cx="89375" cy="61885"/>
            </a:xfrm>
            <a:custGeom>
              <a:avLst/>
              <a:gdLst/>
              <a:ahLst/>
              <a:cxnLst/>
              <a:rect l="l" t="t" r="r" b="b"/>
              <a:pathLst>
                <a:path w="3539" h="2476" extrusionOk="0">
                  <a:moveTo>
                    <a:pt x="1926" y="0"/>
                  </a:moveTo>
                  <a:cubicBezTo>
                    <a:pt x="1814" y="0"/>
                    <a:pt x="1694" y="14"/>
                    <a:pt x="1566" y="42"/>
                  </a:cubicBezTo>
                  <a:cubicBezTo>
                    <a:pt x="1" y="314"/>
                    <a:pt x="497" y="2476"/>
                    <a:pt x="1834" y="2476"/>
                  </a:cubicBezTo>
                  <a:cubicBezTo>
                    <a:pt x="1958" y="2476"/>
                    <a:pt x="2090" y="2457"/>
                    <a:pt x="2228" y="2416"/>
                  </a:cubicBezTo>
                  <a:cubicBezTo>
                    <a:pt x="3538" y="2078"/>
                    <a:pt x="3323" y="0"/>
                    <a:pt x="1926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85" name="Google Shape;517;p4">
              <a:extLst>
                <a:ext uri="{FF2B5EF4-FFF2-40B4-BE49-F238E27FC236}">
                  <a16:creationId xmlns:a16="http://schemas.microsoft.com/office/drawing/2014/main" id="{1F953D2A-DAE3-4633-93E1-2F8BEA10AC18}"/>
                </a:ext>
              </a:extLst>
            </p:cNvPr>
            <p:cNvSpPr/>
            <p:nvPr/>
          </p:nvSpPr>
          <p:spPr>
            <a:xfrm>
              <a:off x="707759" y="3910757"/>
              <a:ext cx="85800" cy="61885"/>
            </a:xfrm>
            <a:custGeom>
              <a:avLst/>
              <a:gdLst/>
              <a:ahLst/>
              <a:cxnLst/>
              <a:rect l="l" t="t" r="r" b="b"/>
              <a:pathLst>
                <a:path w="3465" h="2490" extrusionOk="0">
                  <a:moveTo>
                    <a:pt x="1916" y="1"/>
                  </a:moveTo>
                  <a:cubicBezTo>
                    <a:pt x="1809" y="1"/>
                    <a:pt x="1695" y="13"/>
                    <a:pt x="1573" y="39"/>
                  </a:cubicBezTo>
                  <a:cubicBezTo>
                    <a:pt x="1" y="311"/>
                    <a:pt x="508" y="2490"/>
                    <a:pt x="1857" y="2490"/>
                  </a:cubicBezTo>
                  <a:cubicBezTo>
                    <a:pt x="1976" y="2490"/>
                    <a:pt x="2103" y="2473"/>
                    <a:pt x="2235" y="2436"/>
                  </a:cubicBezTo>
                  <a:cubicBezTo>
                    <a:pt x="3465" y="2075"/>
                    <a:pt x="3316" y="1"/>
                    <a:pt x="1916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86" name="Google Shape;518;p4">
              <a:extLst>
                <a:ext uri="{FF2B5EF4-FFF2-40B4-BE49-F238E27FC236}">
                  <a16:creationId xmlns:a16="http://schemas.microsoft.com/office/drawing/2014/main" id="{00CB2A4C-A1A9-41C8-8FA9-92B96F0D2195}"/>
                </a:ext>
              </a:extLst>
            </p:cNvPr>
            <p:cNvSpPr/>
            <p:nvPr/>
          </p:nvSpPr>
          <p:spPr>
            <a:xfrm>
              <a:off x="419375" y="4578404"/>
              <a:ext cx="88183" cy="63076"/>
            </a:xfrm>
            <a:custGeom>
              <a:avLst/>
              <a:gdLst/>
              <a:ahLst/>
              <a:cxnLst/>
              <a:rect l="l" t="t" r="r" b="b"/>
              <a:pathLst>
                <a:path w="3528" h="2495" extrusionOk="0">
                  <a:moveTo>
                    <a:pt x="2003" y="0"/>
                  </a:moveTo>
                  <a:cubicBezTo>
                    <a:pt x="1869" y="0"/>
                    <a:pt x="1724" y="19"/>
                    <a:pt x="1566" y="61"/>
                  </a:cubicBezTo>
                  <a:cubicBezTo>
                    <a:pt x="0" y="333"/>
                    <a:pt x="497" y="2495"/>
                    <a:pt x="1903" y="2495"/>
                  </a:cubicBezTo>
                  <a:cubicBezTo>
                    <a:pt x="2034" y="2495"/>
                    <a:pt x="2173" y="2476"/>
                    <a:pt x="2319" y="2435"/>
                  </a:cubicBezTo>
                  <a:cubicBezTo>
                    <a:pt x="3528" y="2102"/>
                    <a:pt x="3405" y="0"/>
                    <a:pt x="2003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87" name="Google Shape;519;p4">
              <a:extLst>
                <a:ext uri="{FF2B5EF4-FFF2-40B4-BE49-F238E27FC236}">
                  <a16:creationId xmlns:a16="http://schemas.microsoft.com/office/drawing/2014/main" id="{98D2A0B4-9111-4ED4-87CF-EBE7A39A0C07}"/>
                </a:ext>
              </a:extLst>
            </p:cNvPr>
            <p:cNvSpPr/>
            <p:nvPr/>
          </p:nvSpPr>
          <p:spPr>
            <a:xfrm>
              <a:off x="924642" y="4823565"/>
              <a:ext cx="64350" cy="59505"/>
            </a:xfrm>
            <a:custGeom>
              <a:avLst/>
              <a:gdLst/>
              <a:ahLst/>
              <a:cxnLst/>
              <a:rect l="l" t="t" r="r" b="b"/>
              <a:pathLst>
                <a:path w="2599" h="2353" extrusionOk="0">
                  <a:moveTo>
                    <a:pt x="1285" y="0"/>
                  </a:moveTo>
                  <a:cubicBezTo>
                    <a:pt x="801" y="0"/>
                    <a:pt x="330" y="292"/>
                    <a:pt x="212" y="988"/>
                  </a:cubicBezTo>
                  <a:cubicBezTo>
                    <a:pt x="1" y="1870"/>
                    <a:pt x="634" y="2353"/>
                    <a:pt x="1289" y="2353"/>
                  </a:cubicBezTo>
                  <a:cubicBezTo>
                    <a:pt x="1837" y="2353"/>
                    <a:pt x="2401" y="2013"/>
                    <a:pt x="2495" y="1285"/>
                  </a:cubicBezTo>
                  <a:cubicBezTo>
                    <a:pt x="2599" y="516"/>
                    <a:pt x="1930" y="0"/>
                    <a:pt x="1285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88" name="Google Shape;520;p4">
              <a:extLst>
                <a:ext uri="{FF2B5EF4-FFF2-40B4-BE49-F238E27FC236}">
                  <a16:creationId xmlns:a16="http://schemas.microsoft.com/office/drawing/2014/main" id="{773F3D35-9FC6-4FFD-8878-5F295213D040}"/>
                </a:ext>
              </a:extLst>
            </p:cNvPr>
            <p:cNvSpPr/>
            <p:nvPr/>
          </p:nvSpPr>
          <p:spPr>
            <a:xfrm>
              <a:off x="894850" y="4699794"/>
              <a:ext cx="152533" cy="104729"/>
            </a:xfrm>
            <a:custGeom>
              <a:avLst/>
              <a:gdLst/>
              <a:ahLst/>
              <a:cxnLst/>
              <a:rect l="l" t="t" r="r" b="b"/>
              <a:pathLst>
                <a:path w="6110" h="4171" extrusionOk="0">
                  <a:moveTo>
                    <a:pt x="3251" y="1"/>
                  </a:moveTo>
                  <a:cubicBezTo>
                    <a:pt x="2904" y="1"/>
                    <a:pt x="2527" y="104"/>
                    <a:pt x="2136" y="343"/>
                  </a:cubicBezTo>
                  <a:cubicBezTo>
                    <a:pt x="1" y="1589"/>
                    <a:pt x="1428" y="4171"/>
                    <a:pt x="3139" y="4171"/>
                  </a:cubicBezTo>
                  <a:cubicBezTo>
                    <a:pt x="3403" y="4171"/>
                    <a:pt x="3674" y="4109"/>
                    <a:pt x="3939" y="3972"/>
                  </a:cubicBezTo>
                  <a:cubicBezTo>
                    <a:pt x="6110" y="2916"/>
                    <a:pt x="5096" y="1"/>
                    <a:pt x="3251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89" name="Google Shape;521;p4">
              <a:extLst>
                <a:ext uri="{FF2B5EF4-FFF2-40B4-BE49-F238E27FC236}">
                  <a16:creationId xmlns:a16="http://schemas.microsoft.com/office/drawing/2014/main" id="{CA0C5CE8-0EBB-4BA6-9E06-3AE95A359E60}"/>
                </a:ext>
              </a:extLst>
            </p:cNvPr>
            <p:cNvSpPr/>
            <p:nvPr/>
          </p:nvSpPr>
          <p:spPr>
            <a:xfrm>
              <a:off x="414608" y="4700985"/>
              <a:ext cx="129892" cy="89257"/>
            </a:xfrm>
            <a:custGeom>
              <a:avLst/>
              <a:gdLst/>
              <a:ahLst/>
              <a:cxnLst/>
              <a:rect l="l" t="t" r="r" b="b"/>
              <a:pathLst>
                <a:path w="5196" h="3588" extrusionOk="0">
                  <a:moveTo>
                    <a:pt x="2811" y="0"/>
                  </a:moveTo>
                  <a:cubicBezTo>
                    <a:pt x="2512" y="0"/>
                    <a:pt x="2186" y="92"/>
                    <a:pt x="1847" y="306"/>
                  </a:cubicBezTo>
                  <a:cubicBezTo>
                    <a:pt x="0" y="1390"/>
                    <a:pt x="1262" y="3588"/>
                    <a:pt x="2757" y="3588"/>
                  </a:cubicBezTo>
                  <a:cubicBezTo>
                    <a:pt x="2962" y="3588"/>
                    <a:pt x="3171" y="3546"/>
                    <a:pt x="3377" y="3456"/>
                  </a:cubicBezTo>
                  <a:cubicBezTo>
                    <a:pt x="5195" y="2499"/>
                    <a:pt x="4365" y="0"/>
                    <a:pt x="2811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90" name="Google Shape;522;p4">
              <a:extLst>
                <a:ext uri="{FF2B5EF4-FFF2-40B4-BE49-F238E27FC236}">
                  <a16:creationId xmlns:a16="http://schemas.microsoft.com/office/drawing/2014/main" id="{6A6C3B3E-7CBC-4400-A987-42AF27F5B730}"/>
                </a:ext>
              </a:extLst>
            </p:cNvPr>
            <p:cNvSpPr/>
            <p:nvPr/>
          </p:nvSpPr>
          <p:spPr>
            <a:xfrm>
              <a:off x="743509" y="4009535"/>
              <a:ext cx="129891" cy="89258"/>
            </a:xfrm>
            <a:custGeom>
              <a:avLst/>
              <a:gdLst/>
              <a:ahLst/>
              <a:cxnLst/>
              <a:rect l="l" t="t" r="r" b="b"/>
              <a:pathLst>
                <a:path w="5199" h="3582" extrusionOk="0">
                  <a:moveTo>
                    <a:pt x="2817" y="0"/>
                  </a:moveTo>
                  <a:cubicBezTo>
                    <a:pt x="2514" y="0"/>
                    <a:pt x="2184" y="96"/>
                    <a:pt x="1841" y="316"/>
                  </a:cubicBezTo>
                  <a:cubicBezTo>
                    <a:pt x="0" y="1396"/>
                    <a:pt x="1246" y="3582"/>
                    <a:pt x="2797" y="3582"/>
                  </a:cubicBezTo>
                  <a:cubicBezTo>
                    <a:pt x="3015" y="3582"/>
                    <a:pt x="3239" y="3539"/>
                    <a:pt x="3462" y="3443"/>
                  </a:cubicBezTo>
                  <a:cubicBezTo>
                    <a:pt x="5199" y="2488"/>
                    <a:pt x="4365" y="0"/>
                    <a:pt x="2817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91" name="Google Shape;523;p4">
              <a:extLst>
                <a:ext uri="{FF2B5EF4-FFF2-40B4-BE49-F238E27FC236}">
                  <a16:creationId xmlns:a16="http://schemas.microsoft.com/office/drawing/2014/main" id="{D0DD5B62-A124-4434-AD15-2579F0EE9A00}"/>
                </a:ext>
              </a:extLst>
            </p:cNvPr>
            <p:cNvSpPr/>
            <p:nvPr/>
          </p:nvSpPr>
          <p:spPr>
            <a:xfrm>
              <a:off x="328808" y="4241605"/>
              <a:ext cx="128700" cy="88068"/>
            </a:xfrm>
            <a:custGeom>
              <a:avLst/>
              <a:gdLst/>
              <a:ahLst/>
              <a:cxnLst/>
              <a:rect l="l" t="t" r="r" b="b"/>
              <a:pathLst>
                <a:path w="5166" h="3513" extrusionOk="0">
                  <a:moveTo>
                    <a:pt x="2815" y="0"/>
                  </a:moveTo>
                  <a:cubicBezTo>
                    <a:pt x="2527" y="0"/>
                    <a:pt x="2216" y="92"/>
                    <a:pt x="1895" y="306"/>
                  </a:cubicBezTo>
                  <a:cubicBezTo>
                    <a:pt x="0" y="1372"/>
                    <a:pt x="1160" y="3512"/>
                    <a:pt x="2688" y="3512"/>
                  </a:cubicBezTo>
                  <a:cubicBezTo>
                    <a:pt x="2928" y="3512"/>
                    <a:pt x="3177" y="3460"/>
                    <a:pt x="3424" y="3342"/>
                  </a:cubicBezTo>
                  <a:cubicBezTo>
                    <a:pt x="5165" y="2481"/>
                    <a:pt x="4308" y="0"/>
                    <a:pt x="2815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92" name="Google Shape;524;p4">
              <a:extLst>
                <a:ext uri="{FF2B5EF4-FFF2-40B4-BE49-F238E27FC236}">
                  <a16:creationId xmlns:a16="http://schemas.microsoft.com/office/drawing/2014/main" id="{B4F4A08F-EB91-4C20-9CAE-AC04C5B8FE8A}"/>
                </a:ext>
              </a:extLst>
            </p:cNvPr>
            <p:cNvSpPr/>
            <p:nvPr/>
          </p:nvSpPr>
          <p:spPr>
            <a:xfrm>
              <a:off x="798325" y="4717646"/>
              <a:ext cx="129891" cy="88068"/>
            </a:xfrm>
            <a:custGeom>
              <a:avLst/>
              <a:gdLst/>
              <a:ahLst/>
              <a:cxnLst/>
              <a:rect l="l" t="t" r="r" b="b"/>
              <a:pathLst>
                <a:path w="5164" h="3529" extrusionOk="0">
                  <a:moveTo>
                    <a:pt x="2777" y="1"/>
                  </a:moveTo>
                  <a:cubicBezTo>
                    <a:pt x="2480" y="1"/>
                    <a:pt x="2156" y="93"/>
                    <a:pt x="1820" y="307"/>
                  </a:cubicBezTo>
                  <a:cubicBezTo>
                    <a:pt x="0" y="1395"/>
                    <a:pt x="1181" y="3529"/>
                    <a:pt x="2642" y="3529"/>
                  </a:cubicBezTo>
                  <a:cubicBezTo>
                    <a:pt x="2867" y="3529"/>
                    <a:pt x="3098" y="3478"/>
                    <a:pt x="3327" y="3365"/>
                  </a:cubicBezTo>
                  <a:cubicBezTo>
                    <a:pt x="5164" y="2485"/>
                    <a:pt x="4322" y="1"/>
                    <a:pt x="2777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93" name="Google Shape;525;p4">
              <a:extLst>
                <a:ext uri="{FF2B5EF4-FFF2-40B4-BE49-F238E27FC236}">
                  <a16:creationId xmlns:a16="http://schemas.microsoft.com/office/drawing/2014/main" id="{C9456F6C-32A5-4FC5-83FC-04DB738C6579}"/>
                </a:ext>
              </a:extLst>
            </p:cNvPr>
            <p:cNvSpPr/>
            <p:nvPr/>
          </p:nvSpPr>
          <p:spPr>
            <a:xfrm>
              <a:off x="592167" y="4195191"/>
              <a:ext cx="322942" cy="223739"/>
            </a:xfrm>
            <a:custGeom>
              <a:avLst/>
              <a:gdLst/>
              <a:ahLst/>
              <a:cxnLst/>
              <a:rect l="l" t="t" r="r" b="b"/>
              <a:pathLst>
                <a:path w="12939" h="8953" extrusionOk="0">
                  <a:moveTo>
                    <a:pt x="12266" y="1"/>
                  </a:moveTo>
                  <a:cubicBezTo>
                    <a:pt x="12178" y="1"/>
                    <a:pt x="12083" y="28"/>
                    <a:pt x="11986" y="91"/>
                  </a:cubicBezTo>
                  <a:cubicBezTo>
                    <a:pt x="8083" y="2761"/>
                    <a:pt x="4088" y="5135"/>
                    <a:pt x="390" y="8079"/>
                  </a:cubicBezTo>
                  <a:cubicBezTo>
                    <a:pt x="0" y="8395"/>
                    <a:pt x="366" y="8953"/>
                    <a:pt x="774" y="8953"/>
                  </a:cubicBezTo>
                  <a:cubicBezTo>
                    <a:pt x="867" y="8953"/>
                    <a:pt x="963" y="8923"/>
                    <a:pt x="1052" y="8855"/>
                  </a:cubicBezTo>
                  <a:cubicBezTo>
                    <a:pt x="4659" y="5911"/>
                    <a:pt x="8653" y="3628"/>
                    <a:pt x="12465" y="958"/>
                  </a:cubicBezTo>
                  <a:cubicBezTo>
                    <a:pt x="12938" y="636"/>
                    <a:pt x="12690" y="1"/>
                    <a:pt x="12266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94" name="Google Shape;526;p4">
              <a:extLst>
                <a:ext uri="{FF2B5EF4-FFF2-40B4-BE49-F238E27FC236}">
                  <a16:creationId xmlns:a16="http://schemas.microsoft.com/office/drawing/2014/main" id="{AAA9A35A-CB22-418E-A198-5A9B6E068E1F}"/>
                </a:ext>
              </a:extLst>
            </p:cNvPr>
            <p:cNvSpPr/>
            <p:nvPr/>
          </p:nvSpPr>
          <p:spPr>
            <a:xfrm>
              <a:off x="681542" y="4496287"/>
              <a:ext cx="252633" cy="266583"/>
            </a:xfrm>
            <a:custGeom>
              <a:avLst/>
              <a:gdLst/>
              <a:ahLst/>
              <a:cxnLst/>
              <a:rect l="l" t="t" r="r" b="b"/>
              <a:pathLst>
                <a:path w="10078" h="10668" extrusionOk="0">
                  <a:moveTo>
                    <a:pt x="9345" y="0"/>
                  </a:moveTo>
                  <a:cubicBezTo>
                    <a:pt x="9238" y="0"/>
                    <a:pt x="9132" y="46"/>
                    <a:pt x="9045" y="154"/>
                  </a:cubicBezTo>
                  <a:cubicBezTo>
                    <a:pt x="6100" y="3372"/>
                    <a:pt x="3247" y="6613"/>
                    <a:pt x="303" y="9741"/>
                  </a:cubicBezTo>
                  <a:cubicBezTo>
                    <a:pt x="0" y="10114"/>
                    <a:pt x="335" y="10667"/>
                    <a:pt x="724" y="10667"/>
                  </a:cubicBezTo>
                  <a:cubicBezTo>
                    <a:pt x="835" y="10667"/>
                    <a:pt x="950" y="10623"/>
                    <a:pt x="1056" y="10517"/>
                  </a:cubicBezTo>
                  <a:cubicBezTo>
                    <a:pt x="3909" y="7275"/>
                    <a:pt x="6762" y="4034"/>
                    <a:pt x="9707" y="907"/>
                  </a:cubicBezTo>
                  <a:cubicBezTo>
                    <a:pt x="10078" y="536"/>
                    <a:pt x="9710" y="0"/>
                    <a:pt x="9345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95" name="Google Shape;527;p4">
              <a:extLst>
                <a:ext uri="{FF2B5EF4-FFF2-40B4-BE49-F238E27FC236}">
                  <a16:creationId xmlns:a16="http://schemas.microsoft.com/office/drawing/2014/main" id="{59D134C7-2D4D-478F-A125-B28239C392E1}"/>
                </a:ext>
              </a:extLst>
            </p:cNvPr>
            <p:cNvSpPr/>
            <p:nvPr/>
          </p:nvSpPr>
          <p:spPr>
            <a:xfrm>
              <a:off x="445591" y="4843797"/>
              <a:ext cx="333667" cy="64266"/>
            </a:xfrm>
            <a:custGeom>
              <a:avLst/>
              <a:gdLst/>
              <a:ahLst/>
              <a:cxnLst/>
              <a:rect l="l" t="t" r="r" b="b"/>
              <a:pathLst>
                <a:path w="13343" h="2570" extrusionOk="0">
                  <a:moveTo>
                    <a:pt x="742" y="0"/>
                  </a:moveTo>
                  <a:cubicBezTo>
                    <a:pt x="225" y="0"/>
                    <a:pt x="1" y="860"/>
                    <a:pt x="545" y="1056"/>
                  </a:cubicBezTo>
                  <a:cubicBezTo>
                    <a:pt x="4540" y="1718"/>
                    <a:pt x="8534" y="1901"/>
                    <a:pt x="12437" y="2563"/>
                  </a:cubicBezTo>
                  <a:cubicBezTo>
                    <a:pt x="12468" y="2567"/>
                    <a:pt x="12498" y="2569"/>
                    <a:pt x="12527" y="2569"/>
                  </a:cubicBezTo>
                  <a:cubicBezTo>
                    <a:pt x="13122" y="2569"/>
                    <a:pt x="13342" y="1714"/>
                    <a:pt x="12711" y="1627"/>
                  </a:cubicBezTo>
                  <a:cubicBezTo>
                    <a:pt x="8808" y="942"/>
                    <a:pt x="4722" y="760"/>
                    <a:pt x="819" y="6"/>
                  </a:cubicBezTo>
                  <a:cubicBezTo>
                    <a:pt x="793" y="2"/>
                    <a:pt x="767" y="0"/>
                    <a:pt x="742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96" name="Google Shape;528;p4">
              <a:extLst>
                <a:ext uri="{FF2B5EF4-FFF2-40B4-BE49-F238E27FC236}">
                  <a16:creationId xmlns:a16="http://schemas.microsoft.com/office/drawing/2014/main" id="{F111563B-771C-472E-A08D-6C4E73C71AAB}"/>
                </a:ext>
              </a:extLst>
            </p:cNvPr>
            <p:cNvSpPr/>
            <p:nvPr/>
          </p:nvSpPr>
          <p:spPr>
            <a:xfrm>
              <a:off x="325234" y="4378467"/>
              <a:ext cx="321750" cy="196367"/>
            </a:xfrm>
            <a:custGeom>
              <a:avLst/>
              <a:gdLst/>
              <a:ahLst/>
              <a:cxnLst/>
              <a:rect l="l" t="t" r="r" b="b"/>
              <a:pathLst>
                <a:path w="12892" h="7824" extrusionOk="0">
                  <a:moveTo>
                    <a:pt x="747" y="1"/>
                  </a:moveTo>
                  <a:cubicBezTo>
                    <a:pt x="291" y="1"/>
                    <a:pt x="0" y="666"/>
                    <a:pt x="493" y="922"/>
                  </a:cubicBezTo>
                  <a:cubicBezTo>
                    <a:pt x="4488" y="2725"/>
                    <a:pt x="8003" y="5578"/>
                    <a:pt x="11906" y="7769"/>
                  </a:cubicBezTo>
                  <a:cubicBezTo>
                    <a:pt x="11983" y="7806"/>
                    <a:pt x="12059" y="7823"/>
                    <a:pt x="12131" y="7823"/>
                  </a:cubicBezTo>
                  <a:cubicBezTo>
                    <a:pt x="12589" y="7823"/>
                    <a:pt x="12891" y="7146"/>
                    <a:pt x="12477" y="6811"/>
                  </a:cubicBezTo>
                  <a:cubicBezTo>
                    <a:pt x="8573" y="4711"/>
                    <a:pt x="5058" y="1858"/>
                    <a:pt x="973" y="54"/>
                  </a:cubicBezTo>
                  <a:cubicBezTo>
                    <a:pt x="895" y="17"/>
                    <a:pt x="819" y="1"/>
                    <a:pt x="747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97" name="Google Shape;529;p4">
              <a:extLst>
                <a:ext uri="{FF2B5EF4-FFF2-40B4-BE49-F238E27FC236}">
                  <a16:creationId xmlns:a16="http://schemas.microsoft.com/office/drawing/2014/main" id="{D79B78DA-8938-4BC9-B20B-AD93246F7EBD}"/>
                </a:ext>
              </a:extLst>
            </p:cNvPr>
            <p:cNvSpPr/>
            <p:nvPr/>
          </p:nvSpPr>
          <p:spPr>
            <a:xfrm>
              <a:off x="337150" y="3908376"/>
              <a:ext cx="271700" cy="280864"/>
            </a:xfrm>
            <a:custGeom>
              <a:avLst/>
              <a:gdLst/>
              <a:ahLst/>
              <a:cxnLst/>
              <a:rect l="l" t="t" r="r" b="b"/>
              <a:pathLst>
                <a:path w="10855" h="11252" extrusionOk="0">
                  <a:moveTo>
                    <a:pt x="696" y="0"/>
                  </a:moveTo>
                  <a:cubicBezTo>
                    <a:pt x="316" y="0"/>
                    <a:pt x="1" y="473"/>
                    <a:pt x="297" y="839"/>
                  </a:cubicBezTo>
                  <a:cubicBezTo>
                    <a:pt x="3424" y="4354"/>
                    <a:pt x="6939" y="7481"/>
                    <a:pt x="9907" y="11110"/>
                  </a:cubicBezTo>
                  <a:cubicBezTo>
                    <a:pt x="9986" y="11209"/>
                    <a:pt x="10080" y="11251"/>
                    <a:pt x="10174" y="11251"/>
                  </a:cubicBezTo>
                  <a:cubicBezTo>
                    <a:pt x="10511" y="11251"/>
                    <a:pt x="10854" y="10709"/>
                    <a:pt x="10568" y="10334"/>
                  </a:cubicBezTo>
                  <a:cubicBezTo>
                    <a:pt x="7624" y="6728"/>
                    <a:pt x="4086" y="3692"/>
                    <a:pt x="1050" y="154"/>
                  </a:cubicBezTo>
                  <a:cubicBezTo>
                    <a:pt x="937" y="46"/>
                    <a:pt x="813" y="0"/>
                    <a:pt x="696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98" name="Google Shape;530;p4">
              <a:extLst>
                <a:ext uri="{FF2B5EF4-FFF2-40B4-BE49-F238E27FC236}">
                  <a16:creationId xmlns:a16="http://schemas.microsoft.com/office/drawing/2014/main" id="{752F1F00-FFA0-4960-A384-89B1F4F37368}"/>
                </a:ext>
              </a:extLst>
            </p:cNvPr>
            <p:cNvSpPr/>
            <p:nvPr/>
          </p:nvSpPr>
          <p:spPr>
            <a:xfrm>
              <a:off x="601700" y="3650124"/>
              <a:ext cx="137042" cy="393924"/>
            </a:xfrm>
            <a:custGeom>
              <a:avLst/>
              <a:gdLst/>
              <a:ahLst/>
              <a:cxnLst/>
              <a:rect l="l" t="t" r="r" b="b"/>
              <a:pathLst>
                <a:path w="5518" h="15767" extrusionOk="0">
                  <a:moveTo>
                    <a:pt x="4907" y="1"/>
                  </a:moveTo>
                  <a:cubicBezTo>
                    <a:pt x="4705" y="1"/>
                    <a:pt x="4492" y="95"/>
                    <a:pt x="4377" y="316"/>
                  </a:cubicBezTo>
                  <a:cubicBezTo>
                    <a:pt x="2391" y="5155"/>
                    <a:pt x="1159" y="10108"/>
                    <a:pt x="109" y="15152"/>
                  </a:cubicBezTo>
                  <a:cubicBezTo>
                    <a:pt x="1" y="15543"/>
                    <a:pt x="315" y="15767"/>
                    <a:pt x="614" y="15767"/>
                  </a:cubicBezTo>
                  <a:cubicBezTo>
                    <a:pt x="821" y="15767"/>
                    <a:pt x="1021" y="15660"/>
                    <a:pt x="1067" y="15426"/>
                  </a:cubicBezTo>
                  <a:cubicBezTo>
                    <a:pt x="2209" y="10382"/>
                    <a:pt x="3350" y="5337"/>
                    <a:pt x="5336" y="590"/>
                  </a:cubicBezTo>
                  <a:cubicBezTo>
                    <a:pt x="5518" y="239"/>
                    <a:pt x="5227" y="1"/>
                    <a:pt x="4907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99" name="Google Shape;531;p4">
              <a:extLst>
                <a:ext uri="{FF2B5EF4-FFF2-40B4-BE49-F238E27FC236}">
                  <a16:creationId xmlns:a16="http://schemas.microsoft.com/office/drawing/2014/main" id="{BE7C8C08-B69F-461F-B417-9E408AA3E8BA}"/>
                </a:ext>
              </a:extLst>
            </p:cNvPr>
            <p:cNvSpPr/>
            <p:nvPr/>
          </p:nvSpPr>
          <p:spPr>
            <a:xfrm>
              <a:off x="652942" y="3673926"/>
              <a:ext cx="38133" cy="89258"/>
            </a:xfrm>
            <a:custGeom>
              <a:avLst/>
              <a:gdLst/>
              <a:ahLst/>
              <a:cxnLst/>
              <a:rect l="l" t="t" r="r" b="b"/>
              <a:pathLst>
                <a:path w="1509" h="3557" extrusionOk="0">
                  <a:moveTo>
                    <a:pt x="431" y="0"/>
                  </a:moveTo>
                  <a:cubicBezTo>
                    <a:pt x="207" y="0"/>
                    <a:pt x="0" y="165"/>
                    <a:pt x="128" y="392"/>
                  </a:cubicBezTo>
                  <a:cubicBezTo>
                    <a:pt x="402" y="1350"/>
                    <a:pt x="584" y="2400"/>
                    <a:pt x="881" y="3359"/>
                  </a:cubicBezTo>
                  <a:cubicBezTo>
                    <a:pt x="881" y="3497"/>
                    <a:pt x="975" y="3557"/>
                    <a:pt x="1088" y="3557"/>
                  </a:cubicBezTo>
                  <a:cubicBezTo>
                    <a:pt x="1274" y="3557"/>
                    <a:pt x="1508" y="3395"/>
                    <a:pt x="1452" y="3154"/>
                  </a:cubicBezTo>
                  <a:cubicBezTo>
                    <a:pt x="1269" y="2218"/>
                    <a:pt x="1064" y="1168"/>
                    <a:pt x="790" y="209"/>
                  </a:cubicBezTo>
                  <a:cubicBezTo>
                    <a:pt x="712" y="62"/>
                    <a:pt x="568" y="0"/>
                    <a:pt x="431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00" name="Google Shape;532;p4">
              <a:extLst>
                <a:ext uri="{FF2B5EF4-FFF2-40B4-BE49-F238E27FC236}">
                  <a16:creationId xmlns:a16="http://schemas.microsoft.com/office/drawing/2014/main" id="{9C1E48A4-05EE-4BD5-9824-5E0C94674724}"/>
                </a:ext>
              </a:extLst>
            </p:cNvPr>
            <p:cNvSpPr/>
            <p:nvPr/>
          </p:nvSpPr>
          <p:spPr>
            <a:xfrm>
              <a:off x="672009" y="3754853"/>
              <a:ext cx="81033" cy="51175"/>
            </a:xfrm>
            <a:custGeom>
              <a:avLst/>
              <a:gdLst/>
              <a:ahLst/>
              <a:cxnLst/>
              <a:rect l="l" t="t" r="r" b="b"/>
              <a:pathLst>
                <a:path w="3232" h="2054" extrusionOk="0">
                  <a:moveTo>
                    <a:pt x="2762" y="0"/>
                  </a:moveTo>
                  <a:cubicBezTo>
                    <a:pt x="2739" y="0"/>
                    <a:pt x="2715" y="3"/>
                    <a:pt x="2690" y="9"/>
                  </a:cubicBezTo>
                  <a:cubicBezTo>
                    <a:pt x="1755" y="397"/>
                    <a:pt x="1093" y="876"/>
                    <a:pt x="317" y="1447"/>
                  </a:cubicBezTo>
                  <a:cubicBezTo>
                    <a:pt x="1" y="1605"/>
                    <a:pt x="163" y="2053"/>
                    <a:pt x="464" y="2053"/>
                  </a:cubicBezTo>
                  <a:cubicBezTo>
                    <a:pt x="511" y="2053"/>
                    <a:pt x="561" y="2042"/>
                    <a:pt x="613" y="2018"/>
                  </a:cubicBezTo>
                  <a:cubicBezTo>
                    <a:pt x="1366" y="1538"/>
                    <a:pt x="2028" y="1059"/>
                    <a:pt x="2804" y="694"/>
                  </a:cubicBezTo>
                  <a:cubicBezTo>
                    <a:pt x="3232" y="587"/>
                    <a:pt x="3099" y="0"/>
                    <a:pt x="2762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01" name="Google Shape;533;p4">
              <a:extLst>
                <a:ext uri="{FF2B5EF4-FFF2-40B4-BE49-F238E27FC236}">
                  <a16:creationId xmlns:a16="http://schemas.microsoft.com/office/drawing/2014/main" id="{D62B33BC-EFF8-4CD0-BADA-D9E7DFA4638A}"/>
                </a:ext>
              </a:extLst>
            </p:cNvPr>
            <p:cNvSpPr/>
            <p:nvPr/>
          </p:nvSpPr>
          <p:spPr>
            <a:xfrm>
              <a:off x="621959" y="3771514"/>
              <a:ext cx="40517" cy="96399"/>
            </a:xfrm>
            <a:custGeom>
              <a:avLst/>
              <a:gdLst/>
              <a:ahLst/>
              <a:cxnLst/>
              <a:rect l="l" t="t" r="r" b="b"/>
              <a:pathLst>
                <a:path w="1640" h="3823" extrusionOk="0">
                  <a:moveTo>
                    <a:pt x="401" y="0"/>
                  </a:moveTo>
                  <a:cubicBezTo>
                    <a:pt x="204" y="0"/>
                    <a:pt x="1" y="159"/>
                    <a:pt x="54" y="372"/>
                  </a:cubicBezTo>
                  <a:cubicBezTo>
                    <a:pt x="351" y="1513"/>
                    <a:pt x="716" y="2472"/>
                    <a:pt x="921" y="3613"/>
                  </a:cubicBezTo>
                  <a:cubicBezTo>
                    <a:pt x="956" y="3760"/>
                    <a:pt x="1073" y="3822"/>
                    <a:pt x="1200" y="3822"/>
                  </a:cubicBezTo>
                  <a:cubicBezTo>
                    <a:pt x="1407" y="3822"/>
                    <a:pt x="1640" y="3657"/>
                    <a:pt x="1583" y="3431"/>
                  </a:cubicBezTo>
                  <a:cubicBezTo>
                    <a:pt x="1401" y="2381"/>
                    <a:pt x="1013" y="1331"/>
                    <a:pt x="716" y="281"/>
                  </a:cubicBezTo>
                  <a:cubicBezTo>
                    <a:pt x="678" y="81"/>
                    <a:pt x="541" y="0"/>
                    <a:pt x="401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02" name="Google Shape;534;p4">
              <a:extLst>
                <a:ext uri="{FF2B5EF4-FFF2-40B4-BE49-F238E27FC236}">
                  <a16:creationId xmlns:a16="http://schemas.microsoft.com/office/drawing/2014/main" id="{EC9A0967-F1CC-45BC-A67A-39E7F315A58B}"/>
                </a:ext>
              </a:extLst>
            </p:cNvPr>
            <p:cNvSpPr/>
            <p:nvPr/>
          </p:nvSpPr>
          <p:spPr>
            <a:xfrm>
              <a:off x="638642" y="3851252"/>
              <a:ext cx="73883" cy="53554"/>
            </a:xfrm>
            <a:custGeom>
              <a:avLst/>
              <a:gdLst/>
              <a:ahLst/>
              <a:cxnLst/>
              <a:rect l="l" t="t" r="r" b="b"/>
              <a:pathLst>
                <a:path w="2951" h="2123" extrusionOk="0">
                  <a:moveTo>
                    <a:pt x="2575" y="1"/>
                  </a:moveTo>
                  <a:cubicBezTo>
                    <a:pt x="2531" y="1"/>
                    <a:pt x="2481" y="10"/>
                    <a:pt x="2427" y="32"/>
                  </a:cubicBezTo>
                  <a:cubicBezTo>
                    <a:pt x="1559" y="420"/>
                    <a:pt x="897" y="991"/>
                    <a:pt x="235" y="1561"/>
                  </a:cubicBezTo>
                  <a:cubicBezTo>
                    <a:pt x="1" y="1778"/>
                    <a:pt x="251" y="2122"/>
                    <a:pt x="513" y="2122"/>
                  </a:cubicBezTo>
                  <a:cubicBezTo>
                    <a:pt x="582" y="2122"/>
                    <a:pt x="652" y="2098"/>
                    <a:pt x="715" y="2041"/>
                  </a:cubicBezTo>
                  <a:cubicBezTo>
                    <a:pt x="1285" y="1561"/>
                    <a:pt x="1856" y="991"/>
                    <a:pt x="2609" y="694"/>
                  </a:cubicBezTo>
                  <a:cubicBezTo>
                    <a:pt x="2951" y="533"/>
                    <a:pt x="2903" y="1"/>
                    <a:pt x="2575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03" name="Google Shape;535;p4">
              <a:extLst>
                <a:ext uri="{FF2B5EF4-FFF2-40B4-BE49-F238E27FC236}">
                  <a16:creationId xmlns:a16="http://schemas.microsoft.com/office/drawing/2014/main" id="{BD9D0F41-3C6C-4BED-81FD-9AB2D4CEE282}"/>
                </a:ext>
              </a:extLst>
            </p:cNvPr>
            <p:cNvSpPr/>
            <p:nvPr/>
          </p:nvSpPr>
          <p:spPr>
            <a:xfrm>
              <a:off x="408650" y="3902426"/>
              <a:ext cx="27408" cy="92828"/>
            </a:xfrm>
            <a:custGeom>
              <a:avLst/>
              <a:gdLst/>
              <a:ahLst/>
              <a:cxnLst/>
              <a:rect l="l" t="t" r="r" b="b"/>
              <a:pathLst>
                <a:path w="1106" h="3698" extrusionOk="0">
                  <a:moveTo>
                    <a:pt x="331" y="1"/>
                  </a:moveTo>
                  <a:cubicBezTo>
                    <a:pt x="166" y="1"/>
                    <a:pt x="0" y="92"/>
                    <a:pt x="0" y="275"/>
                  </a:cubicBezTo>
                  <a:cubicBezTo>
                    <a:pt x="92" y="1325"/>
                    <a:pt x="206" y="2375"/>
                    <a:pt x="389" y="3424"/>
                  </a:cubicBezTo>
                  <a:cubicBezTo>
                    <a:pt x="425" y="3615"/>
                    <a:pt x="551" y="3697"/>
                    <a:pt x="685" y="3697"/>
                  </a:cubicBezTo>
                  <a:cubicBezTo>
                    <a:pt x="887" y="3697"/>
                    <a:pt x="1105" y="3508"/>
                    <a:pt x="1050" y="3219"/>
                  </a:cubicBezTo>
                  <a:cubicBezTo>
                    <a:pt x="868" y="2283"/>
                    <a:pt x="777" y="1325"/>
                    <a:pt x="662" y="275"/>
                  </a:cubicBezTo>
                  <a:cubicBezTo>
                    <a:pt x="662" y="92"/>
                    <a:pt x="497" y="1"/>
                    <a:pt x="331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04" name="Google Shape;536;p4">
              <a:extLst>
                <a:ext uri="{FF2B5EF4-FFF2-40B4-BE49-F238E27FC236}">
                  <a16:creationId xmlns:a16="http://schemas.microsoft.com/office/drawing/2014/main" id="{034148A6-D5F1-44D0-9BF2-4B1B2B322757}"/>
                </a:ext>
              </a:extLst>
            </p:cNvPr>
            <p:cNvSpPr/>
            <p:nvPr/>
          </p:nvSpPr>
          <p:spPr>
            <a:xfrm>
              <a:off x="359791" y="4004774"/>
              <a:ext cx="84609" cy="23802"/>
            </a:xfrm>
            <a:custGeom>
              <a:avLst/>
              <a:gdLst/>
              <a:ahLst/>
              <a:cxnLst/>
              <a:rect l="l" t="t" r="r" b="b"/>
              <a:pathLst>
                <a:path w="3399" h="977" extrusionOk="0">
                  <a:moveTo>
                    <a:pt x="3082" y="1"/>
                  </a:moveTo>
                  <a:cubicBezTo>
                    <a:pt x="3061" y="1"/>
                    <a:pt x="3037" y="4"/>
                    <a:pt x="3012" y="9"/>
                  </a:cubicBezTo>
                  <a:cubicBezTo>
                    <a:pt x="2168" y="101"/>
                    <a:pt x="1209" y="101"/>
                    <a:pt x="342" y="283"/>
                  </a:cubicBezTo>
                  <a:cubicBezTo>
                    <a:pt x="0" y="390"/>
                    <a:pt x="138" y="977"/>
                    <a:pt x="475" y="977"/>
                  </a:cubicBezTo>
                  <a:cubicBezTo>
                    <a:pt x="498" y="977"/>
                    <a:pt x="522" y="974"/>
                    <a:pt x="547" y="968"/>
                  </a:cubicBezTo>
                  <a:cubicBezTo>
                    <a:pt x="1392" y="763"/>
                    <a:pt x="2168" y="763"/>
                    <a:pt x="3012" y="671"/>
                  </a:cubicBezTo>
                  <a:cubicBezTo>
                    <a:pt x="3376" y="586"/>
                    <a:pt x="3399" y="1"/>
                    <a:pt x="3082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05" name="Google Shape;537;p4">
              <a:extLst>
                <a:ext uri="{FF2B5EF4-FFF2-40B4-BE49-F238E27FC236}">
                  <a16:creationId xmlns:a16="http://schemas.microsoft.com/office/drawing/2014/main" id="{587ADC50-ED1B-45D9-958E-4C3EC6681A2F}"/>
                </a:ext>
              </a:extLst>
            </p:cNvPr>
            <p:cNvSpPr/>
            <p:nvPr/>
          </p:nvSpPr>
          <p:spPr>
            <a:xfrm>
              <a:off x="474191" y="3973832"/>
              <a:ext cx="35750" cy="97588"/>
            </a:xfrm>
            <a:custGeom>
              <a:avLst/>
              <a:gdLst/>
              <a:ahLst/>
              <a:cxnLst/>
              <a:rect l="l" t="t" r="r" b="b"/>
              <a:pathLst>
                <a:path w="1433" h="3888" extrusionOk="0">
                  <a:moveTo>
                    <a:pt x="421" y="1"/>
                  </a:moveTo>
                  <a:cubicBezTo>
                    <a:pt x="219" y="1"/>
                    <a:pt x="0" y="190"/>
                    <a:pt x="55" y="479"/>
                  </a:cubicBezTo>
                  <a:cubicBezTo>
                    <a:pt x="238" y="1506"/>
                    <a:pt x="534" y="2556"/>
                    <a:pt x="717" y="3606"/>
                  </a:cubicBezTo>
                  <a:cubicBezTo>
                    <a:pt x="754" y="3802"/>
                    <a:pt x="886" y="3887"/>
                    <a:pt x="1024" y="3887"/>
                  </a:cubicBezTo>
                  <a:cubicBezTo>
                    <a:pt x="1223" y="3887"/>
                    <a:pt x="1433" y="3707"/>
                    <a:pt x="1379" y="3424"/>
                  </a:cubicBezTo>
                  <a:cubicBezTo>
                    <a:pt x="1196" y="2374"/>
                    <a:pt x="900" y="1324"/>
                    <a:pt x="717" y="274"/>
                  </a:cubicBezTo>
                  <a:cubicBezTo>
                    <a:pt x="681" y="83"/>
                    <a:pt x="554" y="1"/>
                    <a:pt x="421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06" name="Google Shape;538;p4">
              <a:extLst>
                <a:ext uri="{FF2B5EF4-FFF2-40B4-BE49-F238E27FC236}">
                  <a16:creationId xmlns:a16="http://schemas.microsoft.com/office/drawing/2014/main" id="{80ACBEC3-39DD-4B82-88C3-165D4C9F8831}"/>
                </a:ext>
              </a:extLst>
            </p:cNvPr>
            <p:cNvSpPr/>
            <p:nvPr/>
          </p:nvSpPr>
          <p:spPr>
            <a:xfrm>
              <a:off x="442017" y="4073800"/>
              <a:ext cx="76267" cy="19042"/>
            </a:xfrm>
            <a:custGeom>
              <a:avLst/>
              <a:gdLst/>
              <a:ahLst/>
              <a:cxnLst/>
              <a:rect l="l" t="t" r="r" b="b"/>
              <a:pathLst>
                <a:path w="3034" h="763" extrusionOk="0">
                  <a:moveTo>
                    <a:pt x="2646" y="0"/>
                  </a:moveTo>
                  <a:cubicBezTo>
                    <a:pt x="1893" y="0"/>
                    <a:pt x="1139" y="0"/>
                    <a:pt x="455" y="92"/>
                  </a:cubicBezTo>
                  <a:cubicBezTo>
                    <a:pt x="28" y="177"/>
                    <a:pt x="0" y="762"/>
                    <a:pt x="372" y="762"/>
                  </a:cubicBezTo>
                  <a:cubicBezTo>
                    <a:pt x="398" y="762"/>
                    <a:pt x="425" y="759"/>
                    <a:pt x="455" y="754"/>
                  </a:cubicBezTo>
                  <a:cubicBezTo>
                    <a:pt x="1139" y="662"/>
                    <a:pt x="1893" y="662"/>
                    <a:pt x="2646" y="662"/>
                  </a:cubicBezTo>
                  <a:cubicBezTo>
                    <a:pt x="3034" y="662"/>
                    <a:pt x="3034" y="0"/>
                    <a:pt x="2646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07" name="Google Shape;539;p4">
              <a:extLst>
                <a:ext uri="{FF2B5EF4-FFF2-40B4-BE49-F238E27FC236}">
                  <a16:creationId xmlns:a16="http://schemas.microsoft.com/office/drawing/2014/main" id="{BD7AF247-B583-4ED8-8CA9-759AE3DD329C}"/>
                </a:ext>
              </a:extLst>
            </p:cNvPr>
            <p:cNvSpPr/>
            <p:nvPr/>
          </p:nvSpPr>
          <p:spPr>
            <a:xfrm>
              <a:off x="829309" y="4176149"/>
              <a:ext cx="23833" cy="76167"/>
            </a:xfrm>
            <a:custGeom>
              <a:avLst/>
              <a:gdLst/>
              <a:ahLst/>
              <a:cxnLst/>
              <a:rect l="l" t="t" r="r" b="b"/>
              <a:pathLst>
                <a:path w="937" h="3052" extrusionOk="0">
                  <a:moveTo>
                    <a:pt x="502" y="1"/>
                  </a:moveTo>
                  <a:cubicBezTo>
                    <a:pt x="313" y="1"/>
                    <a:pt x="92" y="163"/>
                    <a:pt x="92" y="404"/>
                  </a:cubicBezTo>
                  <a:cubicBezTo>
                    <a:pt x="274" y="1157"/>
                    <a:pt x="1" y="1910"/>
                    <a:pt x="92" y="2778"/>
                  </a:cubicBezTo>
                  <a:cubicBezTo>
                    <a:pt x="92" y="2960"/>
                    <a:pt x="257" y="3052"/>
                    <a:pt x="423" y="3052"/>
                  </a:cubicBezTo>
                  <a:cubicBezTo>
                    <a:pt x="588" y="3052"/>
                    <a:pt x="754" y="2960"/>
                    <a:pt x="754" y="2778"/>
                  </a:cubicBezTo>
                  <a:cubicBezTo>
                    <a:pt x="662" y="1910"/>
                    <a:pt x="936" y="1066"/>
                    <a:pt x="754" y="199"/>
                  </a:cubicBezTo>
                  <a:cubicBezTo>
                    <a:pt x="719" y="61"/>
                    <a:pt x="616" y="1"/>
                    <a:pt x="502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08" name="Google Shape;540;p4">
              <a:extLst>
                <a:ext uri="{FF2B5EF4-FFF2-40B4-BE49-F238E27FC236}">
                  <a16:creationId xmlns:a16="http://schemas.microsoft.com/office/drawing/2014/main" id="{A2D53803-2D69-4A92-966B-6876BFB3BFE6}"/>
                </a:ext>
              </a:extLst>
            </p:cNvPr>
            <p:cNvSpPr/>
            <p:nvPr/>
          </p:nvSpPr>
          <p:spPr>
            <a:xfrm>
              <a:off x="801900" y="4261837"/>
              <a:ext cx="86992" cy="23802"/>
            </a:xfrm>
            <a:custGeom>
              <a:avLst/>
              <a:gdLst/>
              <a:ahLst/>
              <a:cxnLst/>
              <a:rect l="l" t="t" r="r" b="b"/>
              <a:pathLst>
                <a:path w="3516" h="977" extrusionOk="0">
                  <a:moveTo>
                    <a:pt x="480" y="1"/>
                  </a:moveTo>
                  <a:cubicBezTo>
                    <a:pt x="0" y="1"/>
                    <a:pt x="0" y="663"/>
                    <a:pt x="480" y="663"/>
                  </a:cubicBezTo>
                  <a:cubicBezTo>
                    <a:pt x="1214" y="742"/>
                    <a:pt x="1965" y="977"/>
                    <a:pt x="2704" y="977"/>
                  </a:cubicBezTo>
                  <a:cubicBezTo>
                    <a:pt x="2815" y="977"/>
                    <a:pt x="2926" y="971"/>
                    <a:pt x="3036" y="959"/>
                  </a:cubicBezTo>
                  <a:cubicBezTo>
                    <a:pt x="3515" y="959"/>
                    <a:pt x="3515" y="275"/>
                    <a:pt x="3036" y="275"/>
                  </a:cubicBezTo>
                  <a:cubicBezTo>
                    <a:pt x="2903" y="293"/>
                    <a:pt x="2769" y="300"/>
                    <a:pt x="2636" y="300"/>
                  </a:cubicBezTo>
                  <a:cubicBezTo>
                    <a:pt x="1919" y="300"/>
                    <a:pt x="1191" y="78"/>
                    <a:pt x="480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09" name="Google Shape;541;p4">
              <a:extLst>
                <a:ext uri="{FF2B5EF4-FFF2-40B4-BE49-F238E27FC236}">
                  <a16:creationId xmlns:a16="http://schemas.microsoft.com/office/drawing/2014/main" id="{253BBD9B-5EAB-4A8C-9A21-398BB71E49E6}"/>
                </a:ext>
              </a:extLst>
            </p:cNvPr>
            <p:cNvSpPr/>
            <p:nvPr/>
          </p:nvSpPr>
          <p:spPr>
            <a:xfrm>
              <a:off x="751850" y="4223753"/>
              <a:ext cx="23833" cy="82117"/>
            </a:xfrm>
            <a:custGeom>
              <a:avLst/>
              <a:gdLst/>
              <a:ahLst/>
              <a:cxnLst/>
              <a:rect l="l" t="t" r="r" b="b"/>
              <a:pathLst>
                <a:path w="923" h="3289" extrusionOk="0">
                  <a:moveTo>
                    <a:pt x="376" y="0"/>
                  </a:moveTo>
                  <a:cubicBezTo>
                    <a:pt x="179" y="0"/>
                    <a:pt x="1" y="180"/>
                    <a:pt x="55" y="464"/>
                  </a:cubicBezTo>
                  <a:cubicBezTo>
                    <a:pt x="352" y="1331"/>
                    <a:pt x="260" y="2084"/>
                    <a:pt x="260" y="2929"/>
                  </a:cubicBezTo>
                  <a:cubicBezTo>
                    <a:pt x="215" y="3169"/>
                    <a:pt x="357" y="3288"/>
                    <a:pt x="523" y="3288"/>
                  </a:cubicBezTo>
                  <a:cubicBezTo>
                    <a:pt x="688" y="3288"/>
                    <a:pt x="877" y="3169"/>
                    <a:pt x="922" y="2929"/>
                  </a:cubicBezTo>
                  <a:cubicBezTo>
                    <a:pt x="922" y="1993"/>
                    <a:pt x="922" y="1126"/>
                    <a:pt x="740" y="281"/>
                  </a:cubicBezTo>
                  <a:cubicBezTo>
                    <a:pt x="656" y="86"/>
                    <a:pt x="511" y="0"/>
                    <a:pt x="376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10" name="Google Shape;542;p4">
              <a:extLst>
                <a:ext uri="{FF2B5EF4-FFF2-40B4-BE49-F238E27FC236}">
                  <a16:creationId xmlns:a16="http://schemas.microsoft.com/office/drawing/2014/main" id="{9039C1FA-9713-4AA6-8BE1-84D753C460F9}"/>
                </a:ext>
              </a:extLst>
            </p:cNvPr>
            <p:cNvSpPr/>
            <p:nvPr/>
          </p:nvSpPr>
          <p:spPr>
            <a:xfrm>
              <a:off x="713717" y="4314201"/>
              <a:ext cx="98909" cy="21422"/>
            </a:xfrm>
            <a:custGeom>
              <a:avLst/>
              <a:gdLst/>
              <a:ahLst/>
              <a:cxnLst/>
              <a:rect l="l" t="t" r="r" b="b"/>
              <a:pathLst>
                <a:path w="3963" h="873" extrusionOk="0">
                  <a:moveTo>
                    <a:pt x="3503" y="1"/>
                  </a:moveTo>
                  <a:cubicBezTo>
                    <a:pt x="3477" y="1"/>
                    <a:pt x="3450" y="5"/>
                    <a:pt x="3422" y="14"/>
                  </a:cubicBezTo>
                  <a:cubicBezTo>
                    <a:pt x="2847" y="178"/>
                    <a:pt x="2239" y="211"/>
                    <a:pt x="1637" y="211"/>
                  </a:cubicBezTo>
                  <a:cubicBezTo>
                    <a:pt x="1236" y="211"/>
                    <a:pt x="838" y="196"/>
                    <a:pt x="455" y="196"/>
                  </a:cubicBezTo>
                  <a:cubicBezTo>
                    <a:pt x="425" y="190"/>
                    <a:pt x="398" y="188"/>
                    <a:pt x="372" y="188"/>
                  </a:cubicBezTo>
                  <a:cubicBezTo>
                    <a:pt x="0" y="188"/>
                    <a:pt x="28" y="773"/>
                    <a:pt x="455" y="858"/>
                  </a:cubicBezTo>
                  <a:cubicBezTo>
                    <a:pt x="875" y="858"/>
                    <a:pt x="1295" y="873"/>
                    <a:pt x="1715" y="873"/>
                  </a:cubicBezTo>
                  <a:cubicBezTo>
                    <a:pt x="2345" y="873"/>
                    <a:pt x="2975" y="840"/>
                    <a:pt x="3605" y="676"/>
                  </a:cubicBezTo>
                  <a:cubicBezTo>
                    <a:pt x="3963" y="591"/>
                    <a:pt x="3815" y="1"/>
                    <a:pt x="3503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11" name="Google Shape;543;p4">
              <a:extLst>
                <a:ext uri="{FF2B5EF4-FFF2-40B4-BE49-F238E27FC236}">
                  <a16:creationId xmlns:a16="http://schemas.microsoft.com/office/drawing/2014/main" id="{6E7516FA-1746-4363-A31C-42BD9174C7DF}"/>
                </a:ext>
              </a:extLst>
            </p:cNvPr>
            <p:cNvSpPr/>
            <p:nvPr/>
          </p:nvSpPr>
          <p:spPr>
            <a:xfrm>
              <a:off x="399117" y="4360615"/>
              <a:ext cx="39325" cy="74976"/>
            </a:xfrm>
            <a:custGeom>
              <a:avLst/>
              <a:gdLst/>
              <a:ahLst/>
              <a:cxnLst/>
              <a:rect l="l" t="t" r="r" b="b"/>
              <a:pathLst>
                <a:path w="1601" h="2976" extrusionOk="0">
                  <a:moveTo>
                    <a:pt x="421" y="1"/>
                  </a:moveTo>
                  <a:cubicBezTo>
                    <a:pt x="217" y="1"/>
                    <a:pt x="1" y="163"/>
                    <a:pt x="129" y="404"/>
                  </a:cubicBezTo>
                  <a:cubicBezTo>
                    <a:pt x="311" y="1249"/>
                    <a:pt x="608" y="2002"/>
                    <a:pt x="882" y="2778"/>
                  </a:cubicBezTo>
                  <a:cubicBezTo>
                    <a:pt x="916" y="2916"/>
                    <a:pt x="1032" y="2976"/>
                    <a:pt x="1158" y="2976"/>
                  </a:cubicBezTo>
                  <a:cubicBezTo>
                    <a:pt x="1366" y="2976"/>
                    <a:pt x="1601" y="2814"/>
                    <a:pt x="1544" y="2573"/>
                  </a:cubicBezTo>
                  <a:cubicBezTo>
                    <a:pt x="1270" y="1819"/>
                    <a:pt x="973" y="1066"/>
                    <a:pt x="699" y="199"/>
                  </a:cubicBezTo>
                  <a:cubicBezTo>
                    <a:pt x="665" y="61"/>
                    <a:pt x="545" y="1"/>
                    <a:pt x="421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12" name="Google Shape;544;p4">
              <a:extLst>
                <a:ext uri="{FF2B5EF4-FFF2-40B4-BE49-F238E27FC236}">
                  <a16:creationId xmlns:a16="http://schemas.microsoft.com/office/drawing/2014/main" id="{04A2B3AA-B018-432E-8C9D-D6E05C94D1B6}"/>
                </a:ext>
              </a:extLst>
            </p:cNvPr>
            <p:cNvSpPr/>
            <p:nvPr/>
          </p:nvSpPr>
          <p:spPr>
            <a:xfrm>
              <a:off x="359791" y="4445112"/>
              <a:ext cx="104867" cy="30943"/>
            </a:xfrm>
            <a:custGeom>
              <a:avLst/>
              <a:gdLst/>
              <a:ahLst/>
              <a:cxnLst/>
              <a:rect l="l" t="t" r="r" b="b"/>
              <a:pathLst>
                <a:path w="4203" h="1252" extrusionOk="0">
                  <a:moveTo>
                    <a:pt x="3750" y="1"/>
                  </a:moveTo>
                  <a:cubicBezTo>
                    <a:pt x="3723" y="1"/>
                    <a:pt x="3696" y="4"/>
                    <a:pt x="3667" y="11"/>
                  </a:cubicBezTo>
                  <a:cubicBezTo>
                    <a:pt x="2526" y="193"/>
                    <a:pt x="1476" y="376"/>
                    <a:pt x="449" y="581"/>
                  </a:cubicBezTo>
                  <a:cubicBezTo>
                    <a:pt x="0" y="667"/>
                    <a:pt x="132" y="1252"/>
                    <a:pt x="543" y="1252"/>
                  </a:cubicBezTo>
                  <a:cubicBezTo>
                    <a:pt x="571" y="1252"/>
                    <a:pt x="601" y="1249"/>
                    <a:pt x="632" y="1243"/>
                  </a:cubicBezTo>
                  <a:cubicBezTo>
                    <a:pt x="1682" y="1061"/>
                    <a:pt x="2732" y="855"/>
                    <a:pt x="3759" y="581"/>
                  </a:cubicBezTo>
                  <a:cubicBezTo>
                    <a:pt x="4203" y="497"/>
                    <a:pt x="4079" y="1"/>
                    <a:pt x="3750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13" name="Google Shape;545;p4">
              <a:extLst>
                <a:ext uri="{FF2B5EF4-FFF2-40B4-BE49-F238E27FC236}">
                  <a16:creationId xmlns:a16="http://schemas.microsoft.com/office/drawing/2014/main" id="{6D2FD65C-572E-43F7-AE59-FD21EE41A7A5}"/>
                </a:ext>
              </a:extLst>
            </p:cNvPr>
            <p:cNvSpPr/>
            <p:nvPr/>
          </p:nvSpPr>
          <p:spPr>
            <a:xfrm>
              <a:off x="470617" y="4411790"/>
              <a:ext cx="36941" cy="72597"/>
            </a:xfrm>
            <a:custGeom>
              <a:avLst/>
              <a:gdLst/>
              <a:ahLst/>
              <a:cxnLst/>
              <a:rect l="l" t="t" r="r" b="b"/>
              <a:pathLst>
                <a:path w="1499" h="2898" extrusionOk="0">
                  <a:moveTo>
                    <a:pt x="385" y="1"/>
                  </a:moveTo>
                  <a:cubicBezTo>
                    <a:pt x="191" y="1"/>
                    <a:pt x="0" y="181"/>
                    <a:pt x="122" y="464"/>
                  </a:cubicBezTo>
                  <a:cubicBezTo>
                    <a:pt x="304" y="1126"/>
                    <a:pt x="487" y="1902"/>
                    <a:pt x="784" y="2656"/>
                  </a:cubicBezTo>
                  <a:cubicBezTo>
                    <a:pt x="822" y="2819"/>
                    <a:pt x="962" y="2898"/>
                    <a:pt x="1104" y="2898"/>
                  </a:cubicBezTo>
                  <a:cubicBezTo>
                    <a:pt x="1299" y="2898"/>
                    <a:pt x="1498" y="2750"/>
                    <a:pt x="1446" y="2473"/>
                  </a:cubicBezTo>
                  <a:cubicBezTo>
                    <a:pt x="1172" y="1697"/>
                    <a:pt x="966" y="1035"/>
                    <a:pt x="692" y="282"/>
                  </a:cubicBezTo>
                  <a:cubicBezTo>
                    <a:pt x="655" y="86"/>
                    <a:pt x="519" y="1"/>
                    <a:pt x="385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14" name="Google Shape;546;p4">
              <a:extLst>
                <a:ext uri="{FF2B5EF4-FFF2-40B4-BE49-F238E27FC236}">
                  <a16:creationId xmlns:a16="http://schemas.microsoft.com/office/drawing/2014/main" id="{E298454F-F5F6-4BD5-98B9-20D88134AFAB}"/>
                </a:ext>
              </a:extLst>
            </p:cNvPr>
            <p:cNvSpPr/>
            <p:nvPr/>
          </p:nvSpPr>
          <p:spPr>
            <a:xfrm>
              <a:off x="447975" y="4491527"/>
              <a:ext cx="94142" cy="34513"/>
            </a:xfrm>
            <a:custGeom>
              <a:avLst/>
              <a:gdLst/>
              <a:ahLst/>
              <a:cxnLst/>
              <a:rect l="l" t="t" r="r" b="b"/>
              <a:pathLst>
                <a:path w="3745" h="1346" extrusionOk="0">
                  <a:moveTo>
                    <a:pt x="3180" y="1"/>
                  </a:moveTo>
                  <a:cubicBezTo>
                    <a:pt x="3151" y="1"/>
                    <a:pt x="3122" y="3"/>
                    <a:pt x="3091" y="9"/>
                  </a:cubicBezTo>
                  <a:cubicBezTo>
                    <a:pt x="2246" y="192"/>
                    <a:pt x="1288" y="489"/>
                    <a:pt x="443" y="671"/>
                  </a:cubicBezTo>
                  <a:cubicBezTo>
                    <a:pt x="0" y="755"/>
                    <a:pt x="122" y="1346"/>
                    <a:pt x="521" y="1346"/>
                  </a:cubicBezTo>
                  <a:cubicBezTo>
                    <a:pt x="554" y="1346"/>
                    <a:pt x="589" y="1342"/>
                    <a:pt x="626" y="1333"/>
                  </a:cubicBezTo>
                  <a:cubicBezTo>
                    <a:pt x="1493" y="1150"/>
                    <a:pt x="2429" y="877"/>
                    <a:pt x="3296" y="671"/>
                  </a:cubicBezTo>
                  <a:cubicBezTo>
                    <a:pt x="3745" y="586"/>
                    <a:pt x="3594" y="1"/>
                    <a:pt x="3180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15" name="Google Shape;547;p4">
              <a:extLst>
                <a:ext uri="{FF2B5EF4-FFF2-40B4-BE49-F238E27FC236}">
                  <a16:creationId xmlns:a16="http://schemas.microsoft.com/office/drawing/2014/main" id="{571A645F-8285-4DA0-8278-92B197803F88}"/>
                </a:ext>
              </a:extLst>
            </p:cNvPr>
            <p:cNvSpPr/>
            <p:nvPr/>
          </p:nvSpPr>
          <p:spPr>
            <a:xfrm>
              <a:off x="847183" y="4495097"/>
              <a:ext cx="23833" cy="76167"/>
            </a:xfrm>
            <a:custGeom>
              <a:avLst/>
              <a:gdLst/>
              <a:ahLst/>
              <a:cxnLst/>
              <a:rect l="l" t="t" r="r" b="b"/>
              <a:pathLst>
                <a:path w="923" h="3038" extrusionOk="0">
                  <a:moveTo>
                    <a:pt x="410" y="0"/>
                  </a:moveTo>
                  <a:cubicBezTo>
                    <a:pt x="211" y="0"/>
                    <a:pt x="1" y="180"/>
                    <a:pt x="55" y="464"/>
                  </a:cubicBezTo>
                  <a:cubicBezTo>
                    <a:pt x="146" y="1217"/>
                    <a:pt x="146" y="1993"/>
                    <a:pt x="237" y="2746"/>
                  </a:cubicBezTo>
                  <a:cubicBezTo>
                    <a:pt x="237" y="2940"/>
                    <a:pt x="409" y="3037"/>
                    <a:pt x="580" y="3037"/>
                  </a:cubicBezTo>
                  <a:cubicBezTo>
                    <a:pt x="751" y="3037"/>
                    <a:pt x="922" y="2940"/>
                    <a:pt x="922" y="2746"/>
                  </a:cubicBezTo>
                  <a:cubicBezTo>
                    <a:pt x="808" y="1902"/>
                    <a:pt x="808" y="1034"/>
                    <a:pt x="717" y="281"/>
                  </a:cubicBezTo>
                  <a:cubicBezTo>
                    <a:pt x="679" y="86"/>
                    <a:pt x="547" y="0"/>
                    <a:pt x="410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16" name="Google Shape;548;p4">
              <a:extLst>
                <a:ext uri="{FF2B5EF4-FFF2-40B4-BE49-F238E27FC236}">
                  <a16:creationId xmlns:a16="http://schemas.microsoft.com/office/drawing/2014/main" id="{C0AEBC25-C74A-49F2-BCE9-9F36B96FF17D}"/>
                </a:ext>
              </a:extLst>
            </p:cNvPr>
            <p:cNvSpPr/>
            <p:nvPr/>
          </p:nvSpPr>
          <p:spPr>
            <a:xfrm>
              <a:off x="830500" y="4579594"/>
              <a:ext cx="89375" cy="27372"/>
            </a:xfrm>
            <a:custGeom>
              <a:avLst/>
              <a:gdLst/>
              <a:ahLst/>
              <a:cxnLst/>
              <a:rect l="l" t="t" r="r" b="b"/>
              <a:pathLst>
                <a:path w="3533" h="1091" extrusionOk="0">
                  <a:moveTo>
                    <a:pt x="2990" y="1"/>
                  </a:moveTo>
                  <a:cubicBezTo>
                    <a:pt x="2961" y="1"/>
                    <a:pt x="2932" y="3"/>
                    <a:pt x="2901" y="9"/>
                  </a:cubicBezTo>
                  <a:cubicBezTo>
                    <a:pt x="2034" y="215"/>
                    <a:pt x="1189" y="215"/>
                    <a:pt x="322" y="489"/>
                  </a:cubicBezTo>
                  <a:cubicBezTo>
                    <a:pt x="0" y="569"/>
                    <a:pt x="103" y="1091"/>
                    <a:pt x="397" y="1091"/>
                  </a:cubicBezTo>
                  <a:cubicBezTo>
                    <a:pt x="437" y="1091"/>
                    <a:pt x="481" y="1081"/>
                    <a:pt x="527" y="1059"/>
                  </a:cubicBezTo>
                  <a:cubicBezTo>
                    <a:pt x="1372" y="877"/>
                    <a:pt x="2239" y="877"/>
                    <a:pt x="3084" y="671"/>
                  </a:cubicBezTo>
                  <a:cubicBezTo>
                    <a:pt x="3532" y="586"/>
                    <a:pt x="3401" y="1"/>
                    <a:pt x="2990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17" name="Google Shape;549;p4">
              <a:extLst>
                <a:ext uri="{FF2B5EF4-FFF2-40B4-BE49-F238E27FC236}">
                  <a16:creationId xmlns:a16="http://schemas.microsoft.com/office/drawing/2014/main" id="{75FB3521-282F-4BFA-A545-B80D4C4ED9F5}"/>
                </a:ext>
              </a:extLst>
            </p:cNvPr>
            <p:cNvSpPr/>
            <p:nvPr/>
          </p:nvSpPr>
          <p:spPr>
            <a:xfrm>
              <a:off x="781642" y="4566503"/>
              <a:ext cx="23833" cy="78547"/>
            </a:xfrm>
            <a:custGeom>
              <a:avLst/>
              <a:gdLst/>
              <a:ahLst/>
              <a:cxnLst/>
              <a:rect l="l" t="t" r="r" b="b"/>
              <a:pathLst>
                <a:path w="924" h="3155" extrusionOk="0">
                  <a:moveTo>
                    <a:pt x="445" y="0"/>
                  </a:moveTo>
                  <a:cubicBezTo>
                    <a:pt x="280" y="0"/>
                    <a:pt x="114" y="97"/>
                    <a:pt x="114" y="291"/>
                  </a:cubicBezTo>
                  <a:cubicBezTo>
                    <a:pt x="114" y="1227"/>
                    <a:pt x="0" y="2095"/>
                    <a:pt x="206" y="2939"/>
                  </a:cubicBezTo>
                  <a:cubicBezTo>
                    <a:pt x="241" y="3090"/>
                    <a:pt x="363" y="3154"/>
                    <a:pt x="493" y="3154"/>
                  </a:cubicBezTo>
                  <a:cubicBezTo>
                    <a:pt x="697" y="3154"/>
                    <a:pt x="923" y="2994"/>
                    <a:pt x="868" y="2757"/>
                  </a:cubicBezTo>
                  <a:cubicBezTo>
                    <a:pt x="685" y="2003"/>
                    <a:pt x="776" y="1136"/>
                    <a:pt x="776" y="291"/>
                  </a:cubicBezTo>
                  <a:cubicBezTo>
                    <a:pt x="776" y="97"/>
                    <a:pt x="611" y="0"/>
                    <a:pt x="445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18" name="Google Shape;550;p4">
              <a:extLst>
                <a:ext uri="{FF2B5EF4-FFF2-40B4-BE49-F238E27FC236}">
                  <a16:creationId xmlns:a16="http://schemas.microsoft.com/office/drawing/2014/main" id="{EFC01430-BA09-4290-A390-272CBCBF18FB}"/>
                </a:ext>
              </a:extLst>
            </p:cNvPr>
            <p:cNvSpPr/>
            <p:nvPr/>
          </p:nvSpPr>
          <p:spPr>
            <a:xfrm>
              <a:off x="766150" y="4653381"/>
              <a:ext cx="72692" cy="24992"/>
            </a:xfrm>
            <a:custGeom>
              <a:avLst/>
              <a:gdLst/>
              <a:ahLst/>
              <a:cxnLst/>
              <a:rect l="l" t="t" r="r" b="b"/>
              <a:pathLst>
                <a:path w="2920" h="969" extrusionOk="0">
                  <a:moveTo>
                    <a:pt x="2555" y="1"/>
                  </a:moveTo>
                  <a:cubicBezTo>
                    <a:pt x="1779" y="1"/>
                    <a:pt x="1025" y="206"/>
                    <a:pt x="363" y="297"/>
                  </a:cubicBezTo>
                  <a:cubicBezTo>
                    <a:pt x="0" y="383"/>
                    <a:pt x="57" y="968"/>
                    <a:pt x="458" y="968"/>
                  </a:cubicBezTo>
                  <a:cubicBezTo>
                    <a:pt x="486" y="968"/>
                    <a:pt x="515" y="965"/>
                    <a:pt x="546" y="959"/>
                  </a:cubicBezTo>
                  <a:cubicBezTo>
                    <a:pt x="1208" y="868"/>
                    <a:pt x="1893" y="686"/>
                    <a:pt x="2555" y="686"/>
                  </a:cubicBezTo>
                  <a:cubicBezTo>
                    <a:pt x="2920" y="686"/>
                    <a:pt x="2920" y="1"/>
                    <a:pt x="2555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19" name="Google Shape;551;p4">
              <a:extLst>
                <a:ext uri="{FF2B5EF4-FFF2-40B4-BE49-F238E27FC236}">
                  <a16:creationId xmlns:a16="http://schemas.microsoft.com/office/drawing/2014/main" id="{D67D264C-EDF6-4D3F-A766-20855CB73825}"/>
                </a:ext>
              </a:extLst>
            </p:cNvPr>
            <p:cNvSpPr/>
            <p:nvPr/>
          </p:nvSpPr>
          <p:spPr>
            <a:xfrm>
              <a:off x="501600" y="4818805"/>
              <a:ext cx="54817" cy="52365"/>
            </a:xfrm>
            <a:custGeom>
              <a:avLst/>
              <a:gdLst/>
              <a:ahLst/>
              <a:cxnLst/>
              <a:rect l="l" t="t" r="r" b="b"/>
              <a:pathLst>
                <a:path w="2217" h="2099" extrusionOk="0">
                  <a:moveTo>
                    <a:pt x="479" y="0"/>
                  </a:moveTo>
                  <a:cubicBezTo>
                    <a:pt x="231" y="0"/>
                    <a:pt x="0" y="264"/>
                    <a:pt x="195" y="539"/>
                  </a:cubicBezTo>
                  <a:cubicBezTo>
                    <a:pt x="583" y="1018"/>
                    <a:pt x="1062" y="1498"/>
                    <a:pt x="1518" y="1954"/>
                  </a:cubicBezTo>
                  <a:cubicBezTo>
                    <a:pt x="1596" y="2056"/>
                    <a:pt x="1687" y="2098"/>
                    <a:pt x="1773" y="2098"/>
                  </a:cubicBezTo>
                  <a:cubicBezTo>
                    <a:pt x="2014" y="2098"/>
                    <a:pt x="2217" y="1767"/>
                    <a:pt x="1998" y="1498"/>
                  </a:cubicBezTo>
                  <a:cubicBezTo>
                    <a:pt x="1518" y="1110"/>
                    <a:pt x="1153" y="630"/>
                    <a:pt x="765" y="151"/>
                  </a:cubicBezTo>
                  <a:cubicBezTo>
                    <a:pt x="686" y="45"/>
                    <a:pt x="581" y="0"/>
                    <a:pt x="479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20" name="Google Shape;552;p4">
              <a:extLst>
                <a:ext uri="{FF2B5EF4-FFF2-40B4-BE49-F238E27FC236}">
                  <a16:creationId xmlns:a16="http://schemas.microsoft.com/office/drawing/2014/main" id="{4B03ABFF-63A9-406D-972C-A9CD4C2C4BD9}"/>
                </a:ext>
              </a:extLst>
            </p:cNvPr>
            <p:cNvSpPr/>
            <p:nvPr/>
          </p:nvSpPr>
          <p:spPr>
            <a:xfrm>
              <a:off x="512325" y="4868789"/>
              <a:ext cx="79842" cy="54745"/>
            </a:xfrm>
            <a:custGeom>
              <a:avLst/>
              <a:gdLst/>
              <a:ahLst/>
              <a:cxnLst/>
              <a:rect l="l" t="t" r="r" b="b"/>
              <a:pathLst>
                <a:path w="3211" h="2197" extrusionOk="0">
                  <a:moveTo>
                    <a:pt x="2724" y="0"/>
                  </a:moveTo>
                  <a:cubicBezTo>
                    <a:pt x="2660" y="0"/>
                    <a:pt x="2592" y="22"/>
                    <a:pt x="2522" y="75"/>
                  </a:cubicBezTo>
                  <a:cubicBezTo>
                    <a:pt x="1769" y="532"/>
                    <a:pt x="1199" y="1102"/>
                    <a:pt x="331" y="1582"/>
                  </a:cubicBezTo>
                  <a:cubicBezTo>
                    <a:pt x="1" y="1757"/>
                    <a:pt x="233" y="2196"/>
                    <a:pt x="549" y="2196"/>
                  </a:cubicBezTo>
                  <a:cubicBezTo>
                    <a:pt x="604" y="2196"/>
                    <a:pt x="662" y="2183"/>
                    <a:pt x="719" y="2152"/>
                  </a:cubicBezTo>
                  <a:cubicBezTo>
                    <a:pt x="1473" y="1787"/>
                    <a:pt x="2134" y="1102"/>
                    <a:pt x="2911" y="646"/>
                  </a:cubicBezTo>
                  <a:cubicBezTo>
                    <a:pt x="3211" y="477"/>
                    <a:pt x="3017" y="0"/>
                    <a:pt x="2724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21" name="Google Shape;553;p4">
              <a:extLst>
                <a:ext uri="{FF2B5EF4-FFF2-40B4-BE49-F238E27FC236}">
                  <a16:creationId xmlns:a16="http://schemas.microsoft.com/office/drawing/2014/main" id="{2ED9E5A4-C45C-4AFF-A817-81733ECFC2C6}"/>
                </a:ext>
              </a:extLst>
            </p:cNvPr>
            <p:cNvSpPr/>
            <p:nvPr/>
          </p:nvSpPr>
          <p:spPr>
            <a:xfrm>
              <a:off x="587400" y="4833086"/>
              <a:ext cx="45283" cy="49984"/>
            </a:xfrm>
            <a:custGeom>
              <a:avLst/>
              <a:gdLst/>
              <a:ahLst/>
              <a:cxnLst/>
              <a:rect l="l" t="t" r="r" b="b"/>
              <a:pathLst>
                <a:path w="1817" h="2005" extrusionOk="0">
                  <a:moveTo>
                    <a:pt x="426" y="0"/>
                  </a:moveTo>
                  <a:cubicBezTo>
                    <a:pt x="195" y="0"/>
                    <a:pt x="0" y="209"/>
                    <a:pt x="183" y="468"/>
                  </a:cubicBezTo>
                  <a:cubicBezTo>
                    <a:pt x="480" y="948"/>
                    <a:pt x="754" y="1404"/>
                    <a:pt x="1051" y="1884"/>
                  </a:cubicBezTo>
                  <a:cubicBezTo>
                    <a:pt x="1129" y="1968"/>
                    <a:pt x="1232" y="2005"/>
                    <a:pt x="1332" y="2005"/>
                  </a:cubicBezTo>
                  <a:cubicBezTo>
                    <a:pt x="1582" y="2005"/>
                    <a:pt x="1817" y="1779"/>
                    <a:pt x="1621" y="1518"/>
                  </a:cubicBezTo>
                  <a:cubicBezTo>
                    <a:pt x="1325" y="1039"/>
                    <a:pt x="1051" y="651"/>
                    <a:pt x="754" y="172"/>
                  </a:cubicBezTo>
                  <a:cubicBezTo>
                    <a:pt x="663" y="51"/>
                    <a:pt x="541" y="0"/>
                    <a:pt x="426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  <p:sp>
          <p:nvSpPr>
            <p:cNvPr id="122" name="Google Shape;554;p4">
              <a:extLst>
                <a:ext uri="{FF2B5EF4-FFF2-40B4-BE49-F238E27FC236}">
                  <a16:creationId xmlns:a16="http://schemas.microsoft.com/office/drawing/2014/main" id="{21976779-5684-4031-8CA8-B7FE34D2672D}"/>
                </a:ext>
              </a:extLst>
            </p:cNvPr>
            <p:cNvSpPr/>
            <p:nvPr/>
          </p:nvSpPr>
          <p:spPr>
            <a:xfrm>
              <a:off x="605275" y="4872360"/>
              <a:ext cx="56008" cy="47604"/>
            </a:xfrm>
            <a:custGeom>
              <a:avLst/>
              <a:gdLst/>
              <a:ahLst/>
              <a:cxnLst/>
              <a:rect l="l" t="t" r="r" b="b"/>
              <a:pathLst>
                <a:path w="2255" h="1891" extrusionOk="0">
                  <a:moveTo>
                    <a:pt x="1764" y="1"/>
                  </a:moveTo>
                  <a:cubicBezTo>
                    <a:pt x="1694" y="1"/>
                    <a:pt x="1623" y="28"/>
                    <a:pt x="1562" y="94"/>
                  </a:cubicBezTo>
                  <a:cubicBezTo>
                    <a:pt x="1083" y="482"/>
                    <a:pt x="695" y="938"/>
                    <a:pt x="216" y="1327"/>
                  </a:cubicBezTo>
                  <a:cubicBezTo>
                    <a:pt x="1" y="1559"/>
                    <a:pt x="249" y="1890"/>
                    <a:pt x="498" y="1890"/>
                  </a:cubicBezTo>
                  <a:cubicBezTo>
                    <a:pt x="567" y="1890"/>
                    <a:pt x="636" y="1865"/>
                    <a:pt x="695" y="1806"/>
                  </a:cubicBezTo>
                  <a:cubicBezTo>
                    <a:pt x="1174" y="1418"/>
                    <a:pt x="1562" y="938"/>
                    <a:pt x="2042" y="573"/>
                  </a:cubicBezTo>
                  <a:cubicBezTo>
                    <a:pt x="2255" y="342"/>
                    <a:pt x="2012" y="1"/>
                    <a:pt x="1764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3733"/>
            </a:p>
          </p:txBody>
        </p:sp>
      </p:grpSp>
      <p:sp>
        <p:nvSpPr>
          <p:cNvPr id="123" name="Google Shape;555;p4">
            <a:extLst>
              <a:ext uri="{FF2B5EF4-FFF2-40B4-BE49-F238E27FC236}">
                <a16:creationId xmlns:a16="http://schemas.microsoft.com/office/drawing/2014/main" id="{56A72542-40F2-4BD2-9A1D-2BC591261C5D}"/>
              </a:ext>
            </a:extLst>
          </p:cNvPr>
          <p:cNvSpPr/>
          <p:nvPr/>
        </p:nvSpPr>
        <p:spPr>
          <a:xfrm flipH="1">
            <a:off x="3921125" y="6499225"/>
            <a:ext cx="171450" cy="119063"/>
          </a:xfrm>
          <a:custGeom>
            <a:avLst/>
            <a:gdLst/>
            <a:ahLst/>
            <a:cxnLst/>
            <a:rect l="l" t="t" r="r" b="b"/>
            <a:pathLst>
              <a:path w="5145" h="3609" extrusionOk="0">
                <a:moveTo>
                  <a:pt x="2425" y="1"/>
                </a:moveTo>
                <a:cubicBezTo>
                  <a:pt x="931" y="1"/>
                  <a:pt x="1" y="2376"/>
                  <a:pt x="1715" y="3412"/>
                </a:cubicBezTo>
                <a:cubicBezTo>
                  <a:pt x="1950" y="3548"/>
                  <a:pt x="2195" y="3608"/>
                  <a:pt x="2436" y="3608"/>
                </a:cubicBezTo>
                <a:cubicBezTo>
                  <a:pt x="3858" y="3608"/>
                  <a:pt x="5145" y="1505"/>
                  <a:pt x="3427" y="353"/>
                </a:cubicBezTo>
                <a:cubicBezTo>
                  <a:pt x="3081" y="107"/>
                  <a:pt x="2740" y="1"/>
                  <a:pt x="2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124" name="Google Shape;556;p4">
            <a:extLst>
              <a:ext uri="{FF2B5EF4-FFF2-40B4-BE49-F238E27FC236}">
                <a16:creationId xmlns:a16="http://schemas.microsoft.com/office/drawing/2014/main" id="{59E350A8-4D39-4268-8CEC-FAF30111EC92}"/>
              </a:ext>
            </a:extLst>
          </p:cNvPr>
          <p:cNvSpPr/>
          <p:nvPr/>
        </p:nvSpPr>
        <p:spPr>
          <a:xfrm flipH="1">
            <a:off x="9064625" y="6091238"/>
            <a:ext cx="228600" cy="254000"/>
          </a:xfrm>
          <a:custGeom>
            <a:avLst/>
            <a:gdLst/>
            <a:ahLst/>
            <a:cxnLst/>
            <a:rect l="l" t="t" r="r" b="b"/>
            <a:pathLst>
              <a:path w="6849" h="7602" extrusionOk="0">
                <a:moveTo>
                  <a:pt x="3425" y="1"/>
                </a:moveTo>
                <a:lnTo>
                  <a:pt x="2494" y="2945"/>
                </a:lnTo>
                <a:lnTo>
                  <a:pt x="1" y="2945"/>
                </a:lnTo>
                <a:lnTo>
                  <a:pt x="2009" y="4480"/>
                </a:lnTo>
                <a:lnTo>
                  <a:pt x="1051" y="7510"/>
                </a:lnTo>
                <a:lnTo>
                  <a:pt x="3476" y="5601"/>
                </a:lnTo>
                <a:lnTo>
                  <a:pt x="6095" y="7602"/>
                </a:lnTo>
                <a:lnTo>
                  <a:pt x="4977" y="4419"/>
                </a:lnTo>
                <a:lnTo>
                  <a:pt x="6848" y="2945"/>
                </a:lnTo>
                <a:lnTo>
                  <a:pt x="4459" y="2945"/>
                </a:lnTo>
                <a:lnTo>
                  <a:pt x="34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3733"/>
          </a:p>
        </p:txBody>
      </p:sp>
      <p:sp>
        <p:nvSpPr>
          <p:cNvPr id="434" name="Google Shape;434;p4"/>
          <p:cNvSpPr txBox="1">
            <a:spLocks noGrp="1"/>
          </p:cNvSpPr>
          <p:nvPr>
            <p:ph type="title"/>
          </p:nvPr>
        </p:nvSpPr>
        <p:spPr>
          <a:xfrm>
            <a:off x="963167" y="593367"/>
            <a:ext cx="102656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4"/>
          <p:cNvSpPr txBox="1">
            <a:spLocks noGrp="1"/>
          </p:cNvSpPr>
          <p:nvPr>
            <p:ph type="body" idx="1"/>
          </p:nvPr>
        </p:nvSpPr>
        <p:spPr>
          <a:xfrm>
            <a:off x="963167" y="1536633"/>
            <a:ext cx="102656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516454">
              <a:spcBef>
                <a:spcPts val="0"/>
              </a:spcBef>
              <a:spcAft>
                <a:spcPts val="0"/>
              </a:spcAft>
              <a:buSzPts val="2500"/>
              <a:buAutoNum type="arabicPeriod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915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9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713" r:id="rId14"/>
    <p:sldLayoutId id="2147483711" r:id="rId15"/>
    <p:sldLayoutId id="2147483709" r:id="rId16"/>
    <p:sldLayoutId id="2147483707" r:id="rId17"/>
    <p:sldLayoutId id="2147483656" r:id="rId18"/>
    <p:sldLayoutId id="2147483657" r:id="rId19"/>
    <p:sldLayoutId id="2147483658" r:id="rId20"/>
    <p:sldLayoutId id="2147483659" r:id="rId21"/>
    <p:sldLayoutId id="2147483661" r:id="rId22"/>
    <p:sldLayoutId id="2147483710" r:id="rId23"/>
    <p:sldLayoutId id="2147483706" r:id="rId24"/>
    <p:sldLayoutId id="2147483662" r:id="rId25"/>
    <p:sldLayoutId id="2147483712" r:id="rId26"/>
    <p:sldLayoutId id="2147483708" r:id="rId27"/>
    <p:sldLayoutId id="214748366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5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51C00D1-FA21-4E54-98BC-A051CF9019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E9FD2EB-251D-4C58-854C-0E032824AD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E62E2-0431-4A18-BDFF-F70EB2245B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1DE16-F2EA-43BE-97A8-D6D4AA48D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8D910-65CD-4C75-867D-3ED09C574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E704656-E832-4D87-B2FB-7B625C0FADB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1594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3.png"/><Relationship Id="rId18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png"/><Relationship Id="rId18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18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9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916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Rectangle 60">
            <a:extLst>
              <a:ext uri="{FF2B5EF4-FFF2-40B4-BE49-F238E27FC236}">
                <a16:creationId xmlns:a16="http://schemas.microsoft.com/office/drawing/2014/main" id="{C7B393E4-8283-41BE-86AF-A7F1E79EC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374" y="185532"/>
            <a:ext cx="10031896" cy="2703442"/>
          </a:xfrm>
        </p:spPr>
        <p:txBody>
          <a:bodyPr/>
          <a:lstStyle/>
          <a:p>
            <a:pPr algn="l" eaLnBrk="1" hangingPunct="1"/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hình chữ nhật có:</a:t>
            </a:r>
            <a:br>
              <a:rPr lang="vi-V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Chiều dài 30m và chiều  rộng 20m </a:t>
            </a:r>
            <a:br>
              <a:rPr lang="vi-V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Chiều dài 15cm và chiều rộng 8cm </a:t>
            </a:r>
            <a:endParaRPr lang="en-US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/>
          <p:cNvSpPr/>
          <p:nvPr/>
        </p:nvSpPr>
        <p:spPr>
          <a:xfrm>
            <a:off x="318052" y="3008243"/>
            <a:ext cx="6082748" cy="229262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Muốn tính chu vi hình chữ nhật, ta làm thế nào ?  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</p:txBody>
      </p:sp>
      <p:sp>
        <p:nvSpPr>
          <p:cNvPr id="3" name="Thought Bubble: Cloud 2"/>
          <p:cNvSpPr/>
          <p:nvPr/>
        </p:nvSpPr>
        <p:spPr>
          <a:xfrm>
            <a:off x="112643" y="2584174"/>
            <a:ext cx="6778487" cy="286246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Muốn tính chu vi hình chữ nhật ta lấy chiều dài cộng với chiều rộng ( cùng đơn vị đo ) rồi nhân với 2.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2" grpId="0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427044-0D36-4A42-9047-077CF8509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533" y="0"/>
            <a:ext cx="12852533" cy="6890386"/>
          </a:xfrm>
          <a:prstGeom prst="rect">
            <a:avLst/>
          </a:prstGeom>
        </p:spPr>
      </p:pic>
      <p:sp>
        <p:nvSpPr>
          <p:cNvPr id="6147" name="Text Box 4">
            <a:extLst>
              <a:ext uri="{FF2B5EF4-FFF2-40B4-BE49-F238E27FC236}">
                <a16:creationId xmlns:a16="http://schemas.microsoft.com/office/drawing/2014/main" id="{B6096416-848B-4E74-8044-12BFE2352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139825"/>
            <a:ext cx="11287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3" name="Rectangle 11">
            <a:extLst>
              <a:ext uri="{FF2B5EF4-FFF2-40B4-BE49-F238E27FC236}">
                <a16:creationId xmlns:a16="http://schemas.microsoft.com/office/drawing/2014/main" id="{F5BFAB12-D850-4257-975D-4DF37A716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78" y="370383"/>
            <a:ext cx="83470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8DB6F9-2786-488B-934D-31F04B9C2D9A}"/>
              </a:ext>
            </a:extLst>
          </p:cNvPr>
          <p:cNvSpPr txBox="1"/>
          <p:nvPr/>
        </p:nvSpPr>
        <p:spPr>
          <a:xfrm>
            <a:off x="852210" y="1272872"/>
            <a:ext cx="77492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a,</a:t>
            </a:r>
            <a:r>
              <a:rPr lang="vi-VN" altLang="en-US" sz="4400" b="1" kern="0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 vi hình chữ nhật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431562-C994-43F2-AE6A-4451239D56A3}"/>
              </a:ext>
            </a:extLst>
          </p:cNvPr>
          <p:cNvSpPr txBox="1"/>
          <p:nvPr/>
        </p:nvSpPr>
        <p:spPr>
          <a:xfrm>
            <a:off x="1348981" y="1823261"/>
            <a:ext cx="8765181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(30</a:t>
            </a:r>
            <a:r>
              <a:rPr kumimoji="0" lang="vi-VN" altLang="en-US" sz="4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+ 20 ) </a:t>
            </a:r>
            <a:r>
              <a:rPr lang="vi-VN" altLang="en-US" sz="4400" b="1" kern="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x</a:t>
            </a:r>
            <a:r>
              <a:rPr kumimoji="0" lang="vi-VN" altLang="en-US" sz="4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2 = 100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  <a:endParaRPr kumimoji="0" lang="vi-VN" alt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34EFB9-DA40-457E-9CCE-BDFD424DDF35}"/>
              </a:ext>
            </a:extLst>
          </p:cNvPr>
          <p:cNvSpPr txBox="1"/>
          <p:nvPr/>
        </p:nvSpPr>
        <p:spPr>
          <a:xfrm>
            <a:off x="1057619" y="3820555"/>
            <a:ext cx="7543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b,</a:t>
            </a:r>
            <a:r>
              <a:rPr kumimoji="0" lang="vi-VN" altLang="en-US" sz="4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Chu vi hình chữ nhật là 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1F5256-1046-4CF4-A452-5674AAF84961}"/>
              </a:ext>
            </a:extLst>
          </p:cNvPr>
          <p:cNvSpPr txBox="1"/>
          <p:nvPr/>
        </p:nvSpPr>
        <p:spPr>
          <a:xfrm>
            <a:off x="2357094" y="4582703"/>
            <a:ext cx="73763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400" b="1" kern="0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( 15 + 8 ) </a:t>
            </a:r>
            <a:r>
              <a:rPr lang="vi-VN" altLang="en-US" sz="4400" b="1" kern="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x</a:t>
            </a:r>
            <a:r>
              <a:rPr lang="vi-VN" altLang="en-US" sz="4400" b="1" kern="0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 = 46 ( cm )</a:t>
            </a:r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id="{2FAAEAE9-20D8-463F-972E-0517898B7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03413" y="370384"/>
            <a:ext cx="3429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4400" b="1" kern="0" dirty="0"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86471" y="5563933"/>
            <a:ext cx="379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HP001 4 hàng" panose="020B0603050302020204" pitchFamily="34" charset="0"/>
              </a:rPr>
              <a:t>Đáp số : 46 cm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1534" y="2995471"/>
            <a:ext cx="379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HP001 4 hàng" panose="020B0603050302020204" pitchFamily="34" charset="0"/>
              </a:rPr>
              <a:t>Đáp số : 100 m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089529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35" grpId="0"/>
      <p:bldP spid="40" grpId="0"/>
      <p:bldP spid="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050274D-7498-4D02-AFF4-C10B10F24A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7739" y="381000"/>
            <a:ext cx="8864086" cy="22098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Khung của một bức tranh hình vuông có cạnh là 50cm. Hỏi chu vi của bức tranh đó bằng bao nhiêu mét? </a:t>
            </a:r>
            <a:endParaRPr lang="en-US" altLang="en-US" sz="3200" b="1" dirty="0">
              <a:solidFill>
                <a:srgbClr val="FFFFFF"/>
              </a:solidFill>
            </a:endParaRPr>
          </a:p>
        </p:txBody>
      </p:sp>
      <p:sp>
        <p:nvSpPr>
          <p:cNvPr id="2" name="Thought Bubble: Cloud 1"/>
          <p:cNvSpPr/>
          <p:nvPr/>
        </p:nvSpPr>
        <p:spPr>
          <a:xfrm>
            <a:off x="1669775" y="3419061"/>
            <a:ext cx="5989982" cy="178904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Muốn tính chu vi hình vuông ta làm thế nào? 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hought Bubble: Cloud 2"/>
          <p:cNvSpPr/>
          <p:nvPr/>
        </p:nvSpPr>
        <p:spPr>
          <a:xfrm>
            <a:off x="1338470" y="3067878"/>
            <a:ext cx="7076662" cy="249140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Muốn tính chu vi hình vuông ta lấy độ dài một cạnh nhân với 4.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427044-0D36-4A42-9047-077CF8509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533" y="0"/>
            <a:ext cx="12852533" cy="6890386"/>
          </a:xfrm>
          <a:prstGeom prst="rect">
            <a:avLst/>
          </a:prstGeom>
        </p:spPr>
      </p:pic>
      <p:sp>
        <p:nvSpPr>
          <p:cNvPr id="6147" name="Text Box 4">
            <a:extLst>
              <a:ext uri="{FF2B5EF4-FFF2-40B4-BE49-F238E27FC236}">
                <a16:creationId xmlns:a16="http://schemas.microsoft.com/office/drawing/2014/main" id="{B6096416-848B-4E74-8044-12BFE2352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139825"/>
            <a:ext cx="11287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3" name="Rectangle 11">
            <a:extLst>
              <a:ext uri="{FF2B5EF4-FFF2-40B4-BE49-F238E27FC236}">
                <a16:creationId xmlns:a16="http://schemas.microsoft.com/office/drawing/2014/main" id="{F5BFAB12-D850-4257-975D-4DF37A716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" y="1239300"/>
            <a:ext cx="83470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giải</a:t>
            </a:r>
            <a:r>
              <a:rPr lang="en-US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8DB6F9-2786-488B-934D-31F04B9C2D9A}"/>
              </a:ext>
            </a:extLst>
          </p:cNvPr>
          <p:cNvSpPr txBox="1"/>
          <p:nvPr/>
        </p:nvSpPr>
        <p:spPr>
          <a:xfrm>
            <a:off x="1600200" y="2146606"/>
            <a:ext cx="6629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Chu vi bức tranh đó là </a:t>
            </a:r>
            <a:r>
              <a:rPr lang="vi-VN" altLang="en-US" sz="4400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endParaRPr lang="en-US" altLang="en-US" sz="44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431562-C994-43F2-AE6A-4451239D56A3}"/>
              </a:ext>
            </a:extLst>
          </p:cNvPr>
          <p:cNvSpPr txBox="1"/>
          <p:nvPr/>
        </p:nvSpPr>
        <p:spPr>
          <a:xfrm>
            <a:off x="2106578" y="2972101"/>
            <a:ext cx="60595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50 </a:t>
            </a:r>
            <a:r>
              <a:rPr lang="vi-VN" altLang="en-US" sz="4400" b="1" dirty="0">
                <a:latin typeface="+mj-lt"/>
                <a:cs typeface="Times New Roman" panose="02020603050405020304" pitchFamily="18" charset="0"/>
              </a:rPr>
              <a:t>x</a:t>
            </a:r>
            <a:r>
              <a:rPr lang="vi-VN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4 = 200</a:t>
            </a:r>
            <a:r>
              <a:rPr lang="en-US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vi-VN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cm</a:t>
            </a:r>
            <a:r>
              <a:rPr lang="en-US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34EFB9-DA40-457E-9CCE-BDFD424DDF35}"/>
              </a:ext>
            </a:extLst>
          </p:cNvPr>
          <p:cNvSpPr txBox="1"/>
          <p:nvPr/>
        </p:nvSpPr>
        <p:spPr>
          <a:xfrm>
            <a:off x="268357" y="3830136"/>
            <a:ext cx="7543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Đổi 200cm = 2m </a:t>
            </a:r>
            <a:endParaRPr lang="en-US" altLang="en-US" sz="4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1F5256-1046-4CF4-A452-5674AAF84961}"/>
              </a:ext>
            </a:extLst>
          </p:cNvPr>
          <p:cNvSpPr txBox="1"/>
          <p:nvPr/>
        </p:nvSpPr>
        <p:spPr>
          <a:xfrm>
            <a:off x="3266661" y="4717225"/>
            <a:ext cx="5715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Đáp số : 2 m </a:t>
            </a:r>
            <a:endParaRPr lang="en-US" altLang="en-US" sz="4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id="{2FAAEAE9-20D8-463F-972E-0517898B7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26604" y="427481"/>
            <a:ext cx="51584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Rectangle 60">
            <a:extLst>
              <a:ext uri="{FF2B5EF4-FFF2-40B4-BE49-F238E27FC236}">
                <a16:creationId xmlns:a16="http://schemas.microsoft.com/office/drawing/2014/main" id="{C7B393E4-8283-41BE-86AF-A7F1E79EC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374" y="185532"/>
            <a:ext cx="10031896" cy="2703442"/>
          </a:xfrm>
        </p:spPr>
        <p:txBody>
          <a:bodyPr/>
          <a:lstStyle/>
          <a:p>
            <a:pPr algn="l" eaLnBrk="1" hangingPunct="1"/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3:Tính cạnh hình vuông,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là 24 cm </a:t>
            </a:r>
            <a:endParaRPr lang="en-US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61582" y="2687957"/>
            <a:ext cx="2557670" cy="23721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64626" y="2025278"/>
            <a:ext cx="99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?</a:t>
            </a:r>
            <a:r>
              <a:rPr lang="vi-VN" sz="2400" dirty="0" err="1">
                <a:latin typeface="+mj-lt"/>
              </a:rPr>
              <a:t>cm</a:t>
            </a:r>
            <a:endParaRPr lang="en-US" sz="2400" dirty="0">
              <a:latin typeface="+mj-lt"/>
            </a:endParaRPr>
          </a:p>
        </p:txBody>
      </p:sp>
      <p:sp>
        <p:nvSpPr>
          <p:cNvPr id="9" name="Right Brace 8"/>
          <p:cNvSpPr/>
          <p:nvPr/>
        </p:nvSpPr>
        <p:spPr>
          <a:xfrm rot="16200000">
            <a:off x="8488017" y="1274367"/>
            <a:ext cx="278296" cy="2557670"/>
          </a:xfrm>
          <a:prstGeom prst="rightBrace">
            <a:avLst>
              <a:gd name="adj1" fmla="val 10174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739F76-FE46-4A78-B797-613187E0D6CE}"/>
              </a:ext>
            </a:extLst>
          </p:cNvPr>
          <p:cNvSpPr txBox="1"/>
          <p:nvPr/>
        </p:nvSpPr>
        <p:spPr>
          <a:xfrm>
            <a:off x="755374" y="2637183"/>
            <a:ext cx="5009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0FA2E-9479-46B9-8E14-70D1CB01AC40}"/>
              </a:ext>
            </a:extLst>
          </p:cNvPr>
          <p:cNvSpPr txBox="1"/>
          <p:nvPr/>
        </p:nvSpPr>
        <p:spPr>
          <a:xfrm>
            <a:off x="424069" y="3230363"/>
            <a:ext cx="53406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Chu vi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04754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2" grpId="0"/>
      <p:bldP spid="4" grpId="0" animBg="1"/>
      <p:bldP spid="9" grpId="0" animBg="1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427044-0D36-4A42-9047-077CF8509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516" y="0"/>
            <a:ext cx="12852533" cy="6890386"/>
          </a:xfrm>
          <a:prstGeom prst="rect">
            <a:avLst/>
          </a:prstGeom>
        </p:spPr>
      </p:pic>
      <p:sp>
        <p:nvSpPr>
          <p:cNvPr id="6147" name="Text Box 4">
            <a:extLst>
              <a:ext uri="{FF2B5EF4-FFF2-40B4-BE49-F238E27FC236}">
                <a16:creationId xmlns:a16="http://schemas.microsoft.com/office/drawing/2014/main" id="{B6096416-848B-4E74-8044-12BFE2352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139825"/>
            <a:ext cx="11287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3" name="Rectangle 11">
            <a:extLst>
              <a:ext uri="{FF2B5EF4-FFF2-40B4-BE49-F238E27FC236}">
                <a16:creationId xmlns:a16="http://schemas.microsoft.com/office/drawing/2014/main" id="{F5BFAB12-D850-4257-975D-4DF37A716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" y="1239300"/>
            <a:ext cx="83470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8DB6F9-2786-488B-934D-31F04B9C2D9A}"/>
              </a:ext>
            </a:extLst>
          </p:cNvPr>
          <p:cNvSpPr txBox="1"/>
          <p:nvPr/>
        </p:nvSpPr>
        <p:spPr>
          <a:xfrm>
            <a:off x="1600200" y="2146606"/>
            <a:ext cx="75703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vi-VN" altLang="en-US" sz="4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của hình vuông </a:t>
            </a: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đó là : 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431562-C994-43F2-AE6A-4451239D56A3}"/>
              </a:ext>
            </a:extLst>
          </p:cNvPr>
          <p:cNvSpPr txBox="1"/>
          <p:nvPr/>
        </p:nvSpPr>
        <p:spPr>
          <a:xfrm>
            <a:off x="2106578" y="2972101"/>
            <a:ext cx="60595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400" b="1" kern="0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4400" b="1" kern="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4 = </a:t>
            </a:r>
            <a:r>
              <a:rPr lang="vi-VN" altLang="en-US" sz="4400" b="1" kern="0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cm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1F5256-1046-4CF4-A452-5674AAF84961}"/>
              </a:ext>
            </a:extLst>
          </p:cNvPr>
          <p:cNvSpPr txBox="1"/>
          <p:nvPr/>
        </p:nvSpPr>
        <p:spPr>
          <a:xfrm>
            <a:off x="3455504" y="3874132"/>
            <a:ext cx="5715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Đáp số : 6 cm 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id="{2FAAEAE9-20D8-463F-972E-0517898B7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26604" y="427481"/>
            <a:ext cx="51584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4400" b="1" kern="0" dirty="0">
                <a:latin typeface="HP001 4 hàng" panose="020B060305030202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84503141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29" grpId="0"/>
      <p:bldP spid="31" grpId="0"/>
      <p:bldP spid="35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050274D-7498-4D02-AFF4-C10B10F24A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7739" y="381000"/>
            <a:ext cx="8864086" cy="22098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4:</a:t>
            </a: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rgbClr val="FFFFFF"/>
                </a:solidFill>
                <a:latin typeface="Times New Roman" panose="02020603050405020304" pitchFamily="18" charset="0"/>
              </a:rPr>
              <a:t>Tính</a:t>
            </a:r>
            <a:r>
              <a:rPr lang="vi-VN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chiều dài của hình </a:t>
            </a:r>
            <a:r>
              <a:rPr lang="vi-VN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chữ</a:t>
            </a:r>
            <a:r>
              <a:rPr lang="vi-VN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nhật</a:t>
            </a:r>
            <a:r>
              <a:rPr lang="vi-VN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b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vi-VN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biết</a:t>
            </a:r>
            <a:r>
              <a:rPr lang="vi-VN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nửa chu vi của hình chữ nhật </a:t>
            </a:r>
            <a:r>
              <a:rPr lang="vi-VN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là</a:t>
            </a:r>
            <a:r>
              <a:rPr lang="vi-VN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60m </a:t>
            </a:r>
            <a:b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vi-VN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chiều rộng là 20m </a:t>
            </a:r>
            <a:endParaRPr lang="en-US" altLang="en-US" sz="3200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6538" y="4671072"/>
            <a:ext cx="2169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Nửa chu vi</a:t>
            </a:r>
            <a:endParaRPr lang="en-US" sz="2400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719618" y="3125337"/>
            <a:ext cx="7166628" cy="3503671"/>
            <a:chOff x="1719618" y="3125337"/>
            <a:chExt cx="7166628" cy="3503671"/>
          </a:xfrm>
        </p:grpSpPr>
        <p:sp>
          <p:nvSpPr>
            <p:cNvPr id="4" name="TextBox 3"/>
            <p:cNvSpPr txBox="1"/>
            <p:nvPr/>
          </p:nvSpPr>
          <p:spPr>
            <a:xfrm>
              <a:off x="1719618" y="3125337"/>
              <a:ext cx="1528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+mj-lt"/>
                </a:rPr>
                <a:t>Tóm tắt:</a:t>
              </a:r>
              <a:endParaRPr lang="en-US" sz="2800" dirty="0">
                <a:latin typeface="+mj-lt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439236" y="5008728"/>
              <a:ext cx="52680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452884" y="4899546"/>
              <a:ext cx="0" cy="2320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707272" y="4885899"/>
              <a:ext cx="0" cy="2320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287904" y="4885899"/>
              <a:ext cx="0" cy="2456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Left Bracket 14"/>
            <p:cNvSpPr/>
            <p:nvPr/>
          </p:nvSpPr>
          <p:spPr>
            <a:xfrm rot="5400000">
              <a:off x="5179322" y="3022982"/>
              <a:ext cx="382139" cy="3835017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85899" y="4261640"/>
              <a:ext cx="1692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? m 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7" name="Left Bracket 16"/>
            <p:cNvSpPr/>
            <p:nvPr/>
          </p:nvSpPr>
          <p:spPr>
            <a:xfrm rot="5400000">
              <a:off x="7934684" y="4224055"/>
              <a:ext cx="125799" cy="1334365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24633" y="4492472"/>
              <a:ext cx="982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20 m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20" name="Left Brace 19"/>
            <p:cNvSpPr/>
            <p:nvPr/>
          </p:nvSpPr>
          <p:spPr>
            <a:xfrm rot="16200000">
              <a:off x="5886823" y="3154059"/>
              <a:ext cx="482043" cy="534992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32060" y="6167343"/>
              <a:ext cx="21017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60 m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76467" y="5157676"/>
              <a:ext cx="2101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latin typeface="+mj-lt"/>
                </a:rPr>
                <a:t>Chiều dài </a:t>
              </a:r>
              <a:endParaRPr lang="en-US" dirty="0"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30401" y="5131558"/>
              <a:ext cx="1555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latin typeface="+mj-lt"/>
                </a:rPr>
                <a:t>Chiều rộng 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BE146F2-09FA-4D39-AD1C-F801A271CC35}"/>
              </a:ext>
            </a:extLst>
          </p:cNvPr>
          <p:cNvSpPr txBox="1"/>
          <p:nvPr/>
        </p:nvSpPr>
        <p:spPr>
          <a:xfrm>
            <a:off x="4476467" y="2957209"/>
            <a:ext cx="6690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vi HCN =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vi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vi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6516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427044-0D36-4A42-9047-077CF8509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516" y="0"/>
            <a:ext cx="12852533" cy="6890386"/>
          </a:xfrm>
          <a:prstGeom prst="rect">
            <a:avLst/>
          </a:prstGeom>
        </p:spPr>
      </p:pic>
      <p:sp>
        <p:nvSpPr>
          <p:cNvPr id="6147" name="Text Box 4">
            <a:extLst>
              <a:ext uri="{FF2B5EF4-FFF2-40B4-BE49-F238E27FC236}">
                <a16:creationId xmlns:a16="http://schemas.microsoft.com/office/drawing/2014/main" id="{B6096416-848B-4E74-8044-12BFE2352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139825"/>
            <a:ext cx="11287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3" name="Rectangle 11">
            <a:extLst>
              <a:ext uri="{FF2B5EF4-FFF2-40B4-BE49-F238E27FC236}">
                <a16:creationId xmlns:a16="http://schemas.microsoft.com/office/drawing/2014/main" id="{F5BFAB12-D850-4257-975D-4DF37A716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" y="1239300"/>
            <a:ext cx="83470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8DB6F9-2786-488B-934D-31F04B9C2D9A}"/>
              </a:ext>
            </a:extLst>
          </p:cNvPr>
          <p:cNvSpPr txBox="1"/>
          <p:nvPr/>
        </p:nvSpPr>
        <p:spPr>
          <a:xfrm>
            <a:off x="1600200" y="2146606"/>
            <a:ext cx="89222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vi-VN" altLang="en-US" sz="4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dài của hình chữ nhật </a:t>
            </a:r>
            <a:r>
              <a:rPr kumimoji="0" lang="vi-VN" altLang="en-US" sz="4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đó là:  </a:t>
            </a:r>
            <a:r>
              <a:rPr kumimoji="0" lang="vi-VN" alt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431562-C994-43F2-AE6A-4451239D56A3}"/>
              </a:ext>
            </a:extLst>
          </p:cNvPr>
          <p:cNvSpPr txBox="1"/>
          <p:nvPr/>
        </p:nvSpPr>
        <p:spPr>
          <a:xfrm>
            <a:off x="2106578" y="2972101"/>
            <a:ext cx="60595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400" b="1" kern="0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60</a:t>
            </a: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4400" b="1" kern="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4400" b="1" kern="0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</a:t>
            </a: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= </a:t>
            </a:r>
            <a:r>
              <a:rPr lang="vi-VN" altLang="en-US" sz="4400" b="1" kern="0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40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4400" b="1" kern="0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1F5256-1046-4CF4-A452-5674AAF84961}"/>
              </a:ext>
            </a:extLst>
          </p:cNvPr>
          <p:cNvSpPr txBox="1"/>
          <p:nvPr/>
        </p:nvSpPr>
        <p:spPr>
          <a:xfrm>
            <a:off x="3455504" y="3895590"/>
            <a:ext cx="5715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Đáp số : </a:t>
            </a:r>
            <a:r>
              <a:rPr lang="vi-VN" altLang="en-US" sz="4400" b="1" kern="0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40</a:t>
            </a: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</a:t>
            </a:r>
            <a:r>
              <a:rPr kumimoji="0" lang="vi-VN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id="{2FAAEAE9-20D8-463F-972E-0517898B7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26604" y="427481"/>
            <a:ext cx="51584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4400" b="1" kern="0" dirty="0">
                <a:latin typeface="HP001 4 hàng" panose="020B060305030202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51345568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29" grpId="0"/>
      <p:bldP spid="31" grpId="0"/>
      <p:bldP spid="35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8053070" y="1288415"/>
            <a:ext cx="4138930" cy="5596890"/>
          </a:xfrm>
          <a:prstGeom prst="rect">
            <a:avLst/>
          </a:prstGeom>
        </p:spPr>
      </p:pic>
      <p:sp>
        <p:nvSpPr>
          <p:cNvPr id="9" name="矩形 12">
            <a:extLst>
              <a:ext uri="{FF2B5EF4-FFF2-40B4-BE49-F238E27FC236}">
                <a16:creationId xmlns:a16="http://schemas.microsoft.com/office/drawing/2014/main" id="{2AFC0866-7361-4054-8B84-05D2582CB4B3}"/>
              </a:ext>
            </a:extLst>
          </p:cNvPr>
          <p:cNvSpPr/>
          <p:nvPr/>
        </p:nvSpPr>
        <p:spPr>
          <a:xfrm>
            <a:off x="1776060" y="1805226"/>
            <a:ext cx="6277010" cy="228163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284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284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các con học </a:t>
            </a:r>
            <a:r>
              <a:rPr kumimoji="0" lang="en-US" altLang="zh-CN" sz="7200" b="1" i="0" u="none" strike="noStrike" kern="1200" cap="none" spc="284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giỏi</a:t>
            </a:r>
            <a:r>
              <a:rPr kumimoji="0" lang="en-US" altLang="zh-CN" sz="7200" b="1" i="0" u="none" strike="noStrike" kern="1200" cap="none" spc="284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12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892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 : 9 </a:t>
            </a:r>
            <a:r>
              <a:rPr lang="vi-VN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5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endParaRPr 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 </a:t>
            </a:r>
            <a:r>
              <a:rPr lang="vi-VN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</a:t>
            </a:r>
            <a:r>
              <a:rPr lang="vi-VN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3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 : a = 9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a=?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71485" y="29142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vuông có cạnh là 6dm. Chu vi hình vuông đó là ?</a:t>
            </a:r>
            <a:endParaRPr lang="en-US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4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24dm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726536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948309" y="471311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chữ nhật có chiều dài là 17cm, chiều rộng là 9cm . Tính chu vi của hình chữ nhật ?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">
            <a:extLst>
              <a:ext uri="{FF2B5EF4-FFF2-40B4-BE49-F238E27FC236}">
                <a16:creationId xmlns:a16="http://schemas.microsoft.com/office/drawing/2014/main" id="{17BA36DE-3F19-466E-A207-E30E5C0E11F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971549" y="10469"/>
            <a:chExt cx="7090302" cy="5143498"/>
          </a:xfrm>
        </p:grpSpPr>
        <p:grpSp>
          <p:nvGrpSpPr>
            <p:cNvPr id="8196" name="Group 14">
              <a:extLst>
                <a:ext uri="{FF2B5EF4-FFF2-40B4-BE49-F238E27FC236}">
                  <a16:creationId xmlns:a16="http://schemas.microsoft.com/office/drawing/2014/main" id="{3D583F68-9DA1-4BE6-AAFE-8149F55714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549" y="10469"/>
              <a:ext cx="7090302" cy="5143498"/>
              <a:chOff x="107009" y="372229"/>
              <a:chExt cx="9031129" cy="6371336"/>
            </a:xfrm>
          </p:grpSpPr>
          <p:pic>
            <p:nvPicPr>
              <p:cNvPr id="8198" name="Picture 4">
                <a:extLst>
                  <a:ext uri="{FF2B5EF4-FFF2-40B4-BE49-F238E27FC236}">
                    <a16:creationId xmlns:a16="http://schemas.microsoft.com/office/drawing/2014/main" id="{2E7C75C0-06B8-43F6-8F69-9FACA4251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009" y="372229"/>
                <a:ext cx="9031129" cy="6371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9" name="TextBox 5">
                <a:extLst>
                  <a:ext uri="{FF2B5EF4-FFF2-40B4-BE49-F238E27FC236}">
                    <a16:creationId xmlns:a16="http://schemas.microsoft.com/office/drawing/2014/main" id="{1DD3B467-DF2D-4ECD-AB59-4D7458373A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0122" y="1008146"/>
                <a:ext cx="5496007" cy="543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Arial" panose="020B0604020202020204" pitchFamily="34" charset="0"/>
                  </a:rPr>
                  <a:t>Th</a:t>
                </a: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Arial" panose="020B0604020202020204" pitchFamily="34" charset="0"/>
                  </a:rPr>
                  <a:t>ứ</a:t>
                </a:r>
                <a:r>
                  <a:rPr kumimoji="0" lang="vi-V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Arial" panose="020B0604020202020204" pitchFamily="34" charset="0"/>
                  </a:rPr>
                  <a:t>năm</a:t>
                </a: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Arial" panose="020B0604020202020204" pitchFamily="34" charset="0"/>
                  </a:rPr>
                  <a:t>ngày </a:t>
                </a: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Arial" panose="020B0604020202020204" pitchFamily="34" charset="0"/>
                  </a:rPr>
                  <a:t>6 </a:t>
                </a:r>
                <a:r>
                  <a:rPr kumimoji="0" lang="vi-V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Arial" panose="020B0604020202020204" pitchFamily="34" charset="0"/>
                  </a:rPr>
                  <a:t> tháng </a:t>
                </a: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r>
                  <a:rPr kumimoji="0" lang="vi-V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Arial" panose="020B0604020202020204" pitchFamily="34" charset="0"/>
                  </a:rPr>
                  <a:t> năm 202</a:t>
                </a: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8197" name="TextBox 6">
              <a:extLst>
                <a:ext uri="{FF2B5EF4-FFF2-40B4-BE49-F238E27FC236}">
                  <a16:creationId xmlns:a16="http://schemas.microsoft.com/office/drawing/2014/main" id="{CE01B9DF-6C4A-4ECD-9283-AB4F09EC9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1845" y="1038773"/>
              <a:ext cx="1006953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TǨn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195" name="Rectangle 9">
            <a:extLst>
              <a:ext uri="{FF2B5EF4-FFF2-40B4-BE49-F238E27FC236}">
                <a16:creationId xmlns:a16="http://schemas.microsoft.com/office/drawing/2014/main" id="{D99A2088-8A98-436B-8CEE-EDD06A141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37" y="2045570"/>
            <a:ext cx="45259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53C0B5-13D5-42BA-877A-A2F750994E69}"/>
              </a:ext>
            </a:extLst>
          </p:cNvPr>
          <p:cNvSpPr txBox="1"/>
          <p:nvPr/>
        </p:nvSpPr>
        <p:spPr>
          <a:xfrm>
            <a:off x="3002507" y="5243105"/>
            <a:ext cx="4203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89</a:t>
            </a:r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099552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506</Words>
  <Application>Microsoft Office PowerPoint</Application>
  <PresentationFormat>Widescreen</PresentationFormat>
  <Paragraphs>74</Paragraphs>
  <Slides>18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Calibri Light</vt:lpstr>
      <vt:lpstr>HP001 4 hàng</vt:lpstr>
      <vt:lpstr>Tahoma</vt:lpstr>
      <vt:lpstr>Times New Roman</vt:lpstr>
      <vt:lpstr>Ubuntu</vt:lpstr>
      <vt:lpstr>字魂36号-正文宋楷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Tính chu vi hình chữ nhật có: a, Chiều dài 30m và chiều  rộng 20m  b, Chiều dài 15cm và chiều rộng 8cm </vt:lpstr>
      <vt:lpstr>PowerPoint Presentation</vt:lpstr>
      <vt:lpstr>Bài 2:Khung của một bức tranh hình vuông có cạnh là 50cm. Hỏi chu vi của bức tranh đó bằng bao nhiêu mét? </vt:lpstr>
      <vt:lpstr>PowerPoint Presentation</vt:lpstr>
      <vt:lpstr>Bài 3:Tính cạnh hình vuông, biết chu vi là 24 cm </vt:lpstr>
      <vt:lpstr>PowerPoint Presentation</vt:lpstr>
      <vt:lpstr>Bài 4: Tính chiều dài của hình chữ nhật,  biết nửa chu vi của hình chữ nhật là 60m  và chiều rộng là 20m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Hoàng Thị Thu Huyền</cp:lastModifiedBy>
  <cp:revision>144</cp:revision>
  <dcterms:created xsi:type="dcterms:W3CDTF">2021-07-12T03:44:38Z</dcterms:created>
  <dcterms:modified xsi:type="dcterms:W3CDTF">2022-01-06T01:42:34Z</dcterms:modified>
</cp:coreProperties>
</file>